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79" r:id="rId4"/>
    <p:sldId id="280" r:id="rId5"/>
    <p:sldId id="278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8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8F96-F203-4331-95A0-6785D2819CB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clo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3307831"/>
            <a:ext cx="10515600" cy="1325563"/>
          </a:xfrm>
        </p:spPr>
        <p:txBody>
          <a:bodyPr/>
          <a:lstStyle/>
          <a:p>
            <a:r>
              <a:rPr lang="en-US" dirty="0">
                <a:latin typeface="Monaco" panose="020B0509030404040204" pitchFamily="49" charset="0"/>
              </a:rPr>
              <a:t>Your first </a:t>
            </a:r>
            <a:r>
              <a:rPr lang="en-US" dirty="0" err="1">
                <a:latin typeface="Monaco" panose="020B0509030404040204" pitchFamily="49" charset="0"/>
              </a:rPr>
              <a:t>Git</a:t>
            </a:r>
            <a:r>
              <a:rPr lang="en-US" dirty="0">
                <a:latin typeface="Monaco" panose="020B0509030404040204" pitchFamily="49" charset="0"/>
              </a:rPr>
              <a:t> Clone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" y="138199"/>
            <a:ext cx="2857500" cy="28575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5CE21-41A8-05A8-4F7C-7721AE58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 err="1">
                <a:latin typeface="Monaco" panose="020B0509030404040204" pitchFamily="49" charset="0"/>
              </a:rPr>
              <a:t>Git</a:t>
            </a:r>
            <a:r>
              <a:rPr lang="en-US" sz="3400" dirty="0">
                <a:latin typeface="Monaco" panose="020B0509030404040204" pitchFamily="49" charset="0"/>
              </a:rPr>
              <a:t> Clone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80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aco" panose="020B0509030404040204" pitchFamily="49" charset="0"/>
                <a:hlinkClick r:id="rId2"/>
              </a:rPr>
              <a:t>https://git-scm.com/docs/git-clone</a:t>
            </a:r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3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Monaco" panose="020B0509030404040204" pitchFamily="49" charset="0"/>
              </a:rPr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Monaco" panose="020B0509030404040204" pitchFamily="49" charset="0"/>
              </a:rPr>
              <a:t>Once you have cloned to the master you are tracking to the central repository.  When you push it pushes to the central repository.</a:t>
            </a:r>
          </a:p>
          <a:p>
            <a:r>
              <a:rPr lang="en-US" sz="1800" dirty="0">
                <a:latin typeface="Monaco" panose="020B0509030404040204" pitchFamily="49" charset="0"/>
              </a:rPr>
              <a:t>Newly-cloned repositories can refer to the central repository as "origin", which is just a handy alias for the full ssh:// URL. During the initial cloning operation, any branches that exist in the origin repository are saved as "remote branches" in the clone. A branch named x in origin would be named remotes/origin/x on the clone. Remote branches are meant to represent the state of a remote repository, so you shouldn't commit to them directly.</a:t>
            </a: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  <p:pic>
        <p:nvPicPr>
          <p:cNvPr id="1028" name="Picture 4" descr="Diagram of state of cl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986" y="4503188"/>
            <a:ext cx="57150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28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3400" dirty="0">
                <a:latin typeface="Monaco" panose="020B0509030404040204" pitchFamily="49" charset="0"/>
              </a:rPr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Monaco" panose="020B0509030404040204" pitchFamily="49" charset="0"/>
              </a:rPr>
              <a:t>Hopefully you’re not pushing straight into master.</a:t>
            </a:r>
          </a:p>
          <a:p>
            <a:r>
              <a:rPr lang="en-US" sz="1800" dirty="0">
                <a:latin typeface="Monaco" panose="020B0509030404040204" pitchFamily="49" charset="0"/>
              </a:rPr>
              <a:t>See the next presentation on branching.</a:t>
            </a:r>
          </a:p>
        </p:txBody>
      </p:sp>
    </p:spTree>
    <p:extLst>
      <p:ext uri="{BB962C8B-B14F-4D97-AF65-F5344CB8AC3E}">
        <p14:creationId xmlns:p14="http://schemas.microsoft.com/office/powerpoint/2010/main" val="129141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400" dirty="0" err="1">
                <a:latin typeface="Monaco" panose="020B0509030404040204" pitchFamily="49" charset="0"/>
              </a:rPr>
              <a:t>Git</a:t>
            </a:r>
            <a:r>
              <a:rPr lang="en-US" sz="3400" dirty="0">
                <a:latin typeface="Monaco" panose="020B0509030404040204" pitchFamily="49" charset="0"/>
              </a:rPr>
              <a:t> Clone (all </a:t>
            </a:r>
            <a:r>
              <a:rPr lang="en-US" sz="3400" dirty="0" err="1">
                <a:latin typeface="Monaco" panose="020B0509030404040204" pitchFamily="49" charset="0"/>
              </a:rPr>
              <a:t>cmds</a:t>
            </a:r>
            <a:r>
              <a:rPr lang="en-US" sz="3400" dirty="0">
                <a:latin typeface="Monaco" panose="020B0509030404040204" pitchFamily="49" charset="0"/>
              </a:rPr>
              <a:t>, screenshots below)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22" y="1325563"/>
            <a:ext cx="13630808" cy="484949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Monaco" panose="020B0509030404040204" pitchFamily="49" charset="0"/>
              </a:rPr>
              <a:t>git clone &lt;target </a:t>
            </a:r>
            <a:r>
              <a:rPr lang="en-US" sz="1800" dirty="0" err="1">
                <a:latin typeface="Monaco" panose="020B0509030404040204" pitchFamily="49" charset="0"/>
              </a:rPr>
              <a:t>url</a:t>
            </a:r>
            <a:endParaRPr lang="en-US" sz="1800" dirty="0">
              <a:latin typeface="Monaco" panose="020B0509030404040204" pitchFamily="49" charset="0"/>
            </a:endParaRPr>
          </a:p>
          <a:p>
            <a:r>
              <a:rPr lang="en-US" sz="1800" dirty="0">
                <a:latin typeface="Monaco" panose="020B0509030404040204" pitchFamily="49" charset="0"/>
              </a:rPr>
              <a:t>cd </a:t>
            </a:r>
            <a:r>
              <a:rPr lang="en-US" sz="1800" dirty="0" err="1">
                <a:latin typeface="Monaco" panose="020B0509030404040204" pitchFamily="49" charset="0"/>
              </a:rPr>
              <a:t>modelopstestbed</a:t>
            </a:r>
            <a:r>
              <a:rPr lang="en-US" sz="1800" dirty="0">
                <a:latin typeface="Monaco" panose="020B0509030404040204" pitchFamily="49" charset="0"/>
              </a:rPr>
              <a:t>/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diff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help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diff</a:t>
            </a:r>
          </a:p>
          <a:p>
            <a:r>
              <a:rPr lang="en-US" sz="1800" dirty="0">
                <a:latin typeface="Monaco" panose="020B0509030404040204" pitchFamily="49" charset="0"/>
              </a:rPr>
              <a:t>date &gt;&gt; ./christopherwood.txt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diff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add ./christopherwood.txt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commit -m "CSIPS-1 #comment Added date field in accordance with our standards."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push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diff</a:t>
            </a: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5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"/>
            <a:ext cx="11756572" cy="1325563"/>
          </a:xfrm>
        </p:spPr>
        <p:txBody>
          <a:bodyPr>
            <a:normAutofit/>
          </a:bodyPr>
          <a:lstStyle/>
          <a:p>
            <a:r>
              <a:rPr lang="en-US" sz="3400" dirty="0" err="1">
                <a:latin typeface="Monaco" panose="020B0509030404040204" pitchFamily="49" charset="0"/>
              </a:rPr>
              <a:t>Git</a:t>
            </a:r>
            <a:r>
              <a:rPr lang="en-US" sz="3400" dirty="0">
                <a:latin typeface="Monaco" panose="020B0509030404040204" pitchFamily="49" charset="0"/>
              </a:rPr>
              <a:t> Clone – extra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825624"/>
            <a:ext cx="11756572" cy="4849495"/>
          </a:xfrm>
        </p:spPr>
        <p:txBody>
          <a:bodyPr>
            <a:noAutofit/>
          </a:bodyPr>
          <a:lstStyle/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#clone from upstream (your remote server)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clone &lt;my URI&gt;</a:t>
            </a: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#bare repository, starting from scratch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clone --bare -l /home/</a:t>
            </a:r>
            <a:r>
              <a:rPr lang="en-US" sz="1800" dirty="0" err="1">
                <a:latin typeface="Monaco" panose="020B0509030404040204" pitchFamily="49" charset="0"/>
              </a:rPr>
              <a:t>proj</a:t>
            </a:r>
            <a:r>
              <a:rPr lang="en-US" sz="1800" dirty="0">
                <a:latin typeface="Monaco" panose="020B0509030404040204" pitchFamily="49" charset="0"/>
              </a:rPr>
              <a:t>/.</a:t>
            </a:r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/pub/</a:t>
            </a:r>
            <a:r>
              <a:rPr lang="en-US" sz="1800" dirty="0" err="1">
                <a:latin typeface="Monaco" panose="020B0509030404040204" pitchFamily="49" charset="0"/>
              </a:rPr>
              <a:t>scm</a:t>
            </a:r>
            <a:r>
              <a:rPr lang="en-US" sz="1800" dirty="0">
                <a:latin typeface="Monaco" panose="020B0509030404040204" pitchFamily="49" charset="0"/>
              </a:rPr>
              <a:t>/</a:t>
            </a:r>
            <a:r>
              <a:rPr lang="en-US" sz="1800" dirty="0" err="1">
                <a:latin typeface="Monaco" panose="020B0509030404040204" pitchFamily="49" charset="0"/>
              </a:rPr>
              <a:t>proj.git</a:t>
            </a:r>
            <a:endParaRPr lang="en-US" sz="18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2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252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Monaco</vt:lpstr>
      <vt:lpstr>Office Theme</vt:lpstr>
      <vt:lpstr>Your first Git Clone</vt:lpstr>
      <vt:lpstr>Git Clone References</vt:lpstr>
      <vt:lpstr>Important</vt:lpstr>
      <vt:lpstr>Important</vt:lpstr>
      <vt:lpstr>Git Clone (all cmds, screenshots below)</vt:lpstr>
      <vt:lpstr>Git Clone – extra commands</vt:lpstr>
    </vt:vector>
  </TitlesOfParts>
  <Company>General Dynamics Information Technology,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wood</dc:creator>
  <cp:lastModifiedBy>Microsoft Office User</cp:lastModifiedBy>
  <cp:revision>16</cp:revision>
  <dcterms:created xsi:type="dcterms:W3CDTF">2018-01-19T19:30:40Z</dcterms:created>
  <dcterms:modified xsi:type="dcterms:W3CDTF">2022-08-29T17:11:00Z</dcterms:modified>
</cp:coreProperties>
</file>