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9" r:id="rId4"/>
    <p:sldId id="304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1/04/git-tip-of-week-tags.html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3307831"/>
            <a:ext cx="10515600" cy="1325563"/>
          </a:xfrm>
        </p:spPr>
        <p:txBody>
          <a:bodyPr/>
          <a:lstStyle/>
          <a:p>
            <a:r>
              <a:rPr lang="en-US" dirty="0">
                <a:latin typeface="Monaco" panose="020B0509030404040204" pitchFamily="49" charset="0"/>
              </a:rPr>
              <a:t>Tagging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138199"/>
            <a:ext cx="2857500" cy="28575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EDAC4-F944-9709-0C6E-4F9A8E39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Tagging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0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  <a:hlinkClick r:id="rId2"/>
              </a:rPr>
              <a:t>https://git-scm.com/book/en/v2/Git-Basics-Tagging</a:t>
            </a:r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  <a:hlinkClick r:id="rId3"/>
              </a:rPr>
              <a:t>http://alblue.bandlem.com/2011/04/git-tip-of-week-tags.html</a:t>
            </a:r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Monaco" panose="020B0509030404040204" pitchFamily="49" charset="0"/>
              </a:rPr>
              <a:t>Remember!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8796"/>
            <a:ext cx="10515600" cy="552282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Monaco" panose="020B0509030404040204" pitchFamily="49" charset="0"/>
              </a:rPr>
              <a:t>Tagging is part of Configuration Management.  Tag to show a discrete point of finality within your code base.  Typically version releases and patches are tagged.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Anytime you want code that you can come back to guaranteed…use a tag.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has two flavors of tags; annotated and non-annotated. When using them, there is little difference between the two; both will allow you to refer to a specific commit in a repository.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An annotated tag creates an additional tag object in the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repository, which allows you to store information associated with the tag itself. This may include release notes, the meta-information about the release, and optionally a signature to verify the authenticity of the commit to which it points.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You don’t have to commit a tag, you can use them internally just to track changes.</a:t>
            </a:r>
          </a:p>
        </p:txBody>
      </p:sp>
    </p:spTree>
    <p:extLst>
      <p:ext uri="{BB962C8B-B14F-4D97-AF65-F5344CB8AC3E}">
        <p14:creationId xmlns:p14="http://schemas.microsoft.com/office/powerpoint/2010/main" val="28220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clone https://christopher.wood@bitbucket.di2e.net/scm/mdlops/modelopstestbed.git</a:t>
            </a:r>
          </a:p>
          <a:p>
            <a:r>
              <a:rPr lang="en-US" sz="1800" dirty="0">
                <a:latin typeface="Monaco" panose="020B0509030404040204" pitchFamily="49" charset="0"/>
              </a:rPr>
              <a:t>cd </a:t>
            </a:r>
            <a:r>
              <a:rPr lang="en-US" sz="1800" dirty="0" err="1">
                <a:latin typeface="Monaco" panose="020B0509030404040204" pitchFamily="49" charset="0"/>
              </a:rPr>
              <a:t>modelopstestbed</a:t>
            </a:r>
            <a:r>
              <a:rPr lang="en-US" sz="1800" dirty="0">
                <a:latin typeface="Monaco" panose="020B0509030404040204" pitchFamily="49" charset="0"/>
              </a:rPr>
              <a:t>/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status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tag -a v1.0 -m "v1.0 - Used to support the tutorial."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push origin --tags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#show available tags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tag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Tags – extra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437" y="931026"/>
            <a:ext cx="10515600" cy="5827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#show available tags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tag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#make a tag and commit it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tag -a v1.0 -m "v1.0 - Used to support the tutorial."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push origin --tags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#delete tags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tag –d v1.0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#tag details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show v1.0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#push one tag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push origin v1.0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#push all of your tags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push origin –tags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#checkout a tag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checkout v1.0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#branch a tag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checkout –b myNewTag_1.1 v1.0</a:t>
            </a:r>
          </a:p>
          <a:p>
            <a:endParaRPr lang="en-US" sz="1600" dirty="0">
              <a:latin typeface="Monaco" panose="020B0509030404040204" pitchFamily="49" charset="0"/>
            </a:endParaRPr>
          </a:p>
          <a:p>
            <a:endParaRPr lang="en-US" sz="1600" dirty="0">
              <a:latin typeface="Monaco" panose="020B0509030404040204" pitchFamily="49" charset="0"/>
            </a:endParaRPr>
          </a:p>
          <a:p>
            <a:endParaRPr lang="en-US" sz="1600" dirty="0">
              <a:latin typeface="Monaco" panose="020B0509030404040204" pitchFamily="49" charset="0"/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330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Office Theme</vt:lpstr>
      <vt:lpstr>Tagging</vt:lpstr>
      <vt:lpstr>Git Tagging References</vt:lpstr>
      <vt:lpstr>Remember!</vt:lpstr>
      <vt:lpstr>Git Tags</vt:lpstr>
      <vt:lpstr>Git Tags – extra commands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</dc:creator>
  <cp:lastModifiedBy>Microsoft Office User</cp:lastModifiedBy>
  <cp:revision>28</cp:revision>
  <dcterms:created xsi:type="dcterms:W3CDTF">2018-01-19T19:30:40Z</dcterms:created>
  <dcterms:modified xsi:type="dcterms:W3CDTF">2022-08-29T17:12:12Z</dcterms:modified>
</cp:coreProperties>
</file>