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9F146-CF2C-7000-C23D-B9853BAC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8F202-6397-81DE-1CDE-018D1946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43481-5D6C-2518-FAE6-2C35E89F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CB229-3273-DC35-5659-C32C6775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0EF5A-B078-E17C-B7B3-61DFD02D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947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7E6AB-83B0-FA89-3734-2C727074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D52F46-7C5F-76D3-AE2C-2ECAF818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27467-5DB0-203A-56C9-B049568F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36FDA-09AE-A6BC-049B-06983E66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A8F07-7987-F924-71A4-D8D57E6F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575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AB5BB0-6A06-31D0-CFD1-E46533F63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1C1884-1016-F11F-9836-AD74785D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A7D45-658B-25F5-7237-C6AACF43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EB08AF-DD7A-63C7-263C-ADE69EA5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8D2D-9033-2DF5-F4A4-B4A0B104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727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E54E-A553-9B68-1371-9B1CC722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00F4F-6221-F2F5-0304-C6A3083F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3C657-5614-5A9B-A6EE-67D5D39A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8CD72-69A1-DE92-52B7-247B4DA4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9736-A3A6-B321-C525-2EEF0BDF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12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D23AA-E4B0-704B-5764-02FEB36A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E8CF12-5122-97CE-C2C8-D69CDF6C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9B86D-10E5-40D3-7138-97E6DF3D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1EA02-57F6-C887-7840-72809817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E8D75-8795-A409-BD7B-C8E0EF0C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3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48B4-9477-CBDA-9751-23DC3EB6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11E5E-67A5-46CE-748B-CDB73B11C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C09D3B-E005-BD8D-D330-2A5BFF5F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7F129D-245A-68E0-96DB-247BD49D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EF091-86A7-C37D-06AD-8FA56CAC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49463D-56C2-D53A-8EA2-41105CEB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209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C9034-0196-0F62-41DC-91C52F49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807307-FA4E-9AD2-9BAC-D21C298F1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FB0FD7-07DC-B015-77B2-15847B697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984612-F954-9696-58EC-4D0E19D86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8CB6E5-FF7F-2B47-53FB-189628908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1F87FB-4BCC-6185-D1CD-4D9AD13D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3C7526-A98D-54A9-C8B7-A58FB9BE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711682-E7C0-04D9-31F4-16A3C919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979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4842-20AD-D8E2-108F-CAE844F5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50AFD5-086D-F3A4-E7BE-6EDCCED9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01E1B2-6F2A-FEA5-10B9-B7AFB344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9A1FD4-050E-0955-1B0E-98B78E03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78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75AD3E-32D3-6175-1E23-44E9C265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DA7D78-9397-F1FF-4FE2-E9EA97F7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F22BF2-6FED-4442-0FE8-2002443A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310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9562-EE25-DFAF-254B-1CE32D94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C57D9-6BC4-5D6C-8034-6A9C76D6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213C28-ADA9-8C80-3989-EF528CC8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964B-B2D2-B0E9-9205-9D98FEA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1238C4-BDA8-585A-2102-4263D15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A0087-79CA-EED5-CB18-564D8302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967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D5E5B-8723-282B-6D12-EEF05931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AD7414-5237-9A95-3419-AB47FC0CB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6F40C7-2164-4962-33E7-09A68BED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FE90D-FD9A-89F8-777D-E1DA3706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0B6A6-AA19-A6DE-C410-4834AD29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16C2E0-75EB-ADD4-15C6-DED23BE9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5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E0F67D-A026-FEB9-F08D-C6100D06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ABEAD0-F41A-11D5-09B5-B2CB01DF8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6B91C-1548-EEBB-B269-93AFE85B5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6FC05-9C75-436C-ADD9-25DB6A8755F7}" type="datetimeFigureOut">
              <a:rPr lang="es-GT" smtClean="0"/>
              <a:t>29/08/2024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34BD1-ADFD-D123-4627-9CCA461E1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6840F-E281-16F7-A70D-BCA697F5F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0D4C5-A7CA-440D-BC86-E146FC62B4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92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F11DC7FE-493E-3495-8104-2DCA8F63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61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CFA6D6-0A00-582F-72DF-981FCD7FD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Ejercicios Python</a:t>
            </a:r>
            <a:endParaRPr lang="es-GT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F3391-79F6-0880-0FA7-7C486803A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Christopher Ricardo García Girón</a:t>
            </a:r>
          </a:p>
          <a:p>
            <a:r>
              <a:rPr lang="es-ES">
                <a:solidFill>
                  <a:srgbClr val="FFFFFF"/>
                </a:solidFill>
              </a:rPr>
              <a:t>0907-24-10087</a:t>
            </a:r>
            <a:endParaRPr lang="es-G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0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31AAABD-6B43-FE9F-1F47-D14684E8A0C1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4297A74-EFBD-D32D-4551-81C84890F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091927"/>
            <a:ext cx="10488660" cy="220261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742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E7081A7-2088-58D7-42FC-079414CED840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Ejercicio1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BEA53F6-C136-C39D-4719-BB998779A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236146"/>
            <a:ext cx="10488660" cy="19141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20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C98AF32-CD34-5878-0257-8C43E4905EE1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BF2362A-9EFB-2DF8-2E34-E3A354718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973929"/>
            <a:ext cx="10488660" cy="243861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47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E5C19F9-1606-5EF9-3538-0B8EACEC31CB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7AEB5F2-6118-E90B-E794-A4DEA0399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354144"/>
            <a:ext cx="10488660" cy="16781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25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6313AC1-BBFE-5D41-102D-0D0086E70B2C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D0A0240-15DB-81C3-4524-0FB05AC2F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380366"/>
            <a:ext cx="10488660" cy="162574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012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F687D7B-8040-31D9-9C30-BCF8BB788BDB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E4C1E8-1B29-EC6B-9672-E35A9C4BB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393476"/>
            <a:ext cx="10488660" cy="159952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877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1806A14-90B0-0810-234F-983AD01C961C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9C94E0B-C1AF-65E0-B14A-E8F618C35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380366"/>
            <a:ext cx="10488660" cy="162574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106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B64D597-3591-3517-9D28-5225984E52F9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145E224-A854-5DF8-1C53-29B5A7C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354144"/>
            <a:ext cx="10488660" cy="16781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1330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013ADDE-8800-ABF3-A266-69D0835ED64D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70F9797-0033-7456-A569-5A1FBB18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367254"/>
            <a:ext cx="10488660" cy="165196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562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7EA23B3-2114-AB9D-354A-985D9C431B35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272A48-D86A-3345-2086-0D329A7E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288589"/>
            <a:ext cx="10488660" cy="180929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Panorámica</PresentationFormat>
  <Paragraphs>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Ejercicios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2410087 - CHRISTOPHER  RICARDO GARCIA GIRON</dc:creator>
  <cp:lastModifiedBy>2410087 - CHRISTOPHER  RICARDO GARCIA GIRON</cp:lastModifiedBy>
  <cp:revision>1</cp:revision>
  <dcterms:created xsi:type="dcterms:W3CDTF">2024-08-29T23:37:33Z</dcterms:created>
  <dcterms:modified xsi:type="dcterms:W3CDTF">2024-08-29T23:48:07Z</dcterms:modified>
</cp:coreProperties>
</file>