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49377600" cy="3291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8537" autoAdjust="0"/>
    <p:restoredTop sz="94660"/>
  </p:normalViewPr>
  <p:slideViewPr>
    <p:cSldViewPr snapToGrid="0">
      <p:cViewPr varScale="1">
        <p:scale>
          <a:sx n="16" d="100"/>
          <a:sy n="16" d="100"/>
        </p:scale>
        <p:origin x="196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Huong" userId="20eee564-2dda-4196-9b97-83a3f0e0bd0e" providerId="ADAL" clId="{259ECAFF-082D-4433-9298-5CF3A31707A0}"/>
    <pc:docChg chg="modSld">
      <pc:chgData name="Christopher Huong" userId="20eee564-2dda-4196-9b97-83a3f0e0bd0e" providerId="ADAL" clId="{259ECAFF-082D-4433-9298-5CF3A31707A0}" dt="2023-04-02T04:42:42.690" v="0" actId="14100"/>
      <pc:docMkLst>
        <pc:docMk/>
      </pc:docMkLst>
      <pc:sldChg chg="modSp mod">
        <pc:chgData name="Christopher Huong" userId="20eee564-2dda-4196-9b97-83a3f0e0bd0e" providerId="ADAL" clId="{259ECAFF-082D-4433-9298-5CF3A31707A0}" dt="2023-04-02T04:42:42.690" v="0" actId="14100"/>
        <pc:sldMkLst>
          <pc:docMk/>
          <pc:sldMk cId="0" sldId="256"/>
        </pc:sldMkLst>
        <pc:spChg chg="mod">
          <ac:chgData name="Christopher Huong" userId="20eee564-2dda-4196-9b97-83a3f0e0bd0e" providerId="ADAL" clId="{259ECAFF-082D-4433-9298-5CF3A31707A0}" dt="2023-04-02T04:42:42.690" v="0" actId="14100"/>
          <ac:spMkLst>
            <pc:docMk/>
            <pc:sldMk cId="0" sldId="256"/>
            <ac:spMk id="1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703320" y="5387342"/>
            <a:ext cx="41970961" cy="11460481"/>
          </a:xfrm>
          <a:prstGeom prst="rect">
            <a:avLst/>
          </a:prstGeom>
        </p:spPr>
        <p:txBody>
          <a:bodyPr anchor="b"/>
          <a:lstStyle>
            <a:lvl1pPr algn="ctr">
              <a:defRPr sz="28800"/>
            </a:lvl1pPr>
          </a:lstStyle>
          <a:p>
            <a:r>
              <a:t>Title Text</a:t>
            </a:r>
          </a:p>
        </p:txBody>
      </p:sp>
      <p:sp>
        <p:nvSpPr>
          <p:cNvPr id="12" name="Body Level One…"/>
          <p:cNvSpPr txBox="1">
            <a:spLocks noGrp="1"/>
          </p:cNvSpPr>
          <p:nvPr>
            <p:ph type="body" sz="quarter" idx="1"/>
          </p:nvPr>
        </p:nvSpPr>
        <p:spPr>
          <a:xfrm>
            <a:off x="6172200" y="17289781"/>
            <a:ext cx="37033200" cy="7947660"/>
          </a:xfrm>
          <a:prstGeom prst="rect">
            <a:avLst/>
          </a:prstGeom>
        </p:spPr>
        <p:txBody>
          <a:bodyPr/>
          <a:lstStyle>
            <a:lvl1pPr marL="0" indent="0" algn="ctr">
              <a:buSzTx/>
              <a:buFontTx/>
              <a:buNone/>
              <a:defRPr sz="11500"/>
            </a:lvl1pPr>
            <a:lvl2pPr marL="0" indent="2194560" algn="ctr">
              <a:buSzTx/>
              <a:buFontTx/>
              <a:buNone/>
              <a:defRPr sz="11500"/>
            </a:lvl2pPr>
            <a:lvl3pPr marL="0" indent="4389120" algn="ctr">
              <a:buSzTx/>
              <a:buFontTx/>
              <a:buNone/>
              <a:defRPr sz="11500"/>
            </a:lvl3pPr>
            <a:lvl4pPr marL="0" indent="6583680" algn="ctr">
              <a:buSzTx/>
              <a:buFontTx/>
              <a:buNone/>
              <a:defRPr sz="11500"/>
            </a:lvl4pPr>
            <a:lvl5pPr marL="0" indent="8778240" algn="ctr">
              <a:buSzTx/>
              <a:buFontTx/>
              <a:buNone/>
              <a:defRPr sz="115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3368995" y="8206748"/>
            <a:ext cx="42588179" cy="13693139"/>
          </a:xfrm>
          <a:prstGeom prst="rect">
            <a:avLst/>
          </a:prstGeom>
        </p:spPr>
        <p:txBody>
          <a:bodyPr anchor="b"/>
          <a:lstStyle>
            <a:lvl1pPr>
              <a:defRPr sz="28800"/>
            </a:lvl1pPr>
          </a:lstStyle>
          <a:p>
            <a:r>
              <a:t>Title Text</a:t>
            </a:r>
          </a:p>
        </p:txBody>
      </p:sp>
      <p:sp>
        <p:nvSpPr>
          <p:cNvPr id="30" name="Body Level One…"/>
          <p:cNvSpPr txBox="1">
            <a:spLocks noGrp="1"/>
          </p:cNvSpPr>
          <p:nvPr>
            <p:ph type="body" sz="quarter" idx="1"/>
          </p:nvPr>
        </p:nvSpPr>
        <p:spPr>
          <a:xfrm>
            <a:off x="3368995" y="22029428"/>
            <a:ext cx="42588179" cy="7200899"/>
          </a:xfrm>
          <a:prstGeom prst="rect">
            <a:avLst/>
          </a:prstGeom>
        </p:spPr>
        <p:txBody>
          <a:bodyPr/>
          <a:lstStyle>
            <a:lvl1pPr marL="0" indent="0">
              <a:buSzTx/>
              <a:buFontTx/>
              <a:buNone/>
              <a:defRPr sz="11500"/>
            </a:lvl1pPr>
            <a:lvl2pPr marL="0" indent="2194560">
              <a:buSzTx/>
              <a:buFontTx/>
              <a:buNone/>
              <a:defRPr sz="11500"/>
            </a:lvl2pPr>
            <a:lvl3pPr marL="0" indent="4389120">
              <a:buSzTx/>
              <a:buFontTx/>
              <a:buNone/>
              <a:defRPr sz="11500"/>
            </a:lvl3pPr>
            <a:lvl4pPr marL="0" indent="6583680">
              <a:buSzTx/>
              <a:buFontTx/>
              <a:buNone/>
              <a:defRPr sz="11500"/>
            </a:lvl4pPr>
            <a:lvl5pPr marL="0" indent="8778240">
              <a:buSzTx/>
              <a:buFontTx/>
              <a:buNone/>
              <a:defRPr sz="11500"/>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3394709" y="8763000"/>
            <a:ext cx="20985482" cy="2088642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3401140" y="1752606"/>
            <a:ext cx="42588180" cy="6362703"/>
          </a:xfrm>
          <a:prstGeom prst="rect">
            <a:avLst/>
          </a:prstGeom>
        </p:spPr>
        <p:txBody>
          <a:bodyPr/>
          <a:lstStyle/>
          <a:p>
            <a:r>
              <a:t>Title Text</a:t>
            </a:r>
          </a:p>
        </p:txBody>
      </p:sp>
      <p:sp>
        <p:nvSpPr>
          <p:cNvPr id="48" name="Body Level One…"/>
          <p:cNvSpPr txBox="1">
            <a:spLocks noGrp="1"/>
          </p:cNvSpPr>
          <p:nvPr>
            <p:ph type="body" sz="quarter" idx="1"/>
          </p:nvPr>
        </p:nvSpPr>
        <p:spPr>
          <a:xfrm>
            <a:off x="3401147" y="8069581"/>
            <a:ext cx="20889037" cy="3954779"/>
          </a:xfrm>
          <a:prstGeom prst="rect">
            <a:avLst/>
          </a:prstGeom>
        </p:spPr>
        <p:txBody>
          <a:bodyPr anchor="b"/>
          <a:lstStyle>
            <a:lvl1pPr marL="0" indent="0">
              <a:buSzTx/>
              <a:buFontTx/>
              <a:buNone/>
              <a:defRPr sz="11500" b="1"/>
            </a:lvl1pPr>
            <a:lvl2pPr marL="0" indent="2194560">
              <a:buSzTx/>
              <a:buFontTx/>
              <a:buNone/>
              <a:defRPr sz="11500" b="1"/>
            </a:lvl2pPr>
            <a:lvl3pPr marL="0" indent="4389120">
              <a:buSzTx/>
              <a:buFontTx/>
              <a:buNone/>
              <a:defRPr sz="11500" b="1"/>
            </a:lvl3pPr>
            <a:lvl4pPr marL="0" indent="6583680">
              <a:buSzTx/>
              <a:buFontTx/>
              <a:buNone/>
              <a:defRPr sz="11500" b="1"/>
            </a:lvl4pPr>
            <a:lvl5pPr marL="0" indent="8778240">
              <a:buSzTx/>
              <a:buFontTx/>
              <a:buNone/>
              <a:defRPr sz="115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24997413" y="8069581"/>
            <a:ext cx="20991912" cy="3954779"/>
          </a:xfrm>
          <a:prstGeom prst="rect">
            <a:avLst/>
          </a:prstGeom>
        </p:spPr>
        <p:txBody>
          <a:bodyPr anchor="b"/>
          <a:lstStyle/>
          <a:p>
            <a:pPr marL="0" indent="0">
              <a:buSzTx/>
              <a:buFontTx/>
              <a:buNone/>
              <a:defRPr sz="115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3401142" y="2194560"/>
            <a:ext cx="15925562" cy="7680960"/>
          </a:xfrm>
          <a:prstGeom prst="rect">
            <a:avLst/>
          </a:prstGeom>
        </p:spPr>
        <p:txBody>
          <a:bodyPr anchor="b"/>
          <a:lstStyle>
            <a:lvl1pPr>
              <a:defRPr sz="15300"/>
            </a:lvl1pPr>
          </a:lstStyle>
          <a:p>
            <a:r>
              <a:t>Title Text</a:t>
            </a:r>
          </a:p>
        </p:txBody>
      </p:sp>
      <p:sp>
        <p:nvSpPr>
          <p:cNvPr id="73" name="Body Level One…"/>
          <p:cNvSpPr txBox="1">
            <a:spLocks noGrp="1"/>
          </p:cNvSpPr>
          <p:nvPr>
            <p:ph type="body" sz="half" idx="1"/>
          </p:nvPr>
        </p:nvSpPr>
        <p:spPr>
          <a:xfrm>
            <a:off x="20991910" y="4739647"/>
            <a:ext cx="24997412" cy="23393401"/>
          </a:xfrm>
          <a:prstGeom prst="rect">
            <a:avLst/>
          </a:prstGeom>
        </p:spPr>
        <p:txBody>
          <a:bodyPr/>
          <a:lstStyle>
            <a:lvl1pPr>
              <a:defRPr sz="15300"/>
            </a:lvl1pPr>
            <a:lvl2pPr marL="3447424" indent="-1252864">
              <a:defRPr sz="15300"/>
            </a:lvl2pPr>
            <a:lvl3pPr marL="5848979" indent="-1459859">
              <a:defRPr sz="15300"/>
            </a:lvl3pPr>
            <a:lvl4pPr marL="8332469" indent="-1748790">
              <a:defRPr sz="15300"/>
            </a:lvl4pPr>
            <a:lvl5pPr marL="10527030" indent="-1748790">
              <a:defRPr sz="153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3401142" y="9875519"/>
            <a:ext cx="15925562" cy="18295622"/>
          </a:xfrm>
          <a:prstGeom prst="rect">
            <a:avLst/>
          </a:prstGeom>
        </p:spPr>
        <p:txBody>
          <a:bodyPr/>
          <a:lstStyle/>
          <a:p>
            <a:pPr marL="0" indent="0">
              <a:buSzTx/>
              <a:buFontTx/>
              <a:buNone/>
              <a:defRPr sz="76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3401142" y="2194560"/>
            <a:ext cx="15925562" cy="7680960"/>
          </a:xfrm>
          <a:prstGeom prst="rect">
            <a:avLst/>
          </a:prstGeom>
        </p:spPr>
        <p:txBody>
          <a:bodyPr anchor="b"/>
          <a:lstStyle>
            <a:lvl1pPr>
              <a:defRPr sz="15300"/>
            </a:lvl1pPr>
          </a:lstStyle>
          <a:p>
            <a:r>
              <a:t>Title Text</a:t>
            </a:r>
          </a:p>
        </p:txBody>
      </p:sp>
      <p:sp>
        <p:nvSpPr>
          <p:cNvPr id="83" name="Picture Placeholder 2"/>
          <p:cNvSpPr>
            <a:spLocks noGrp="1"/>
          </p:cNvSpPr>
          <p:nvPr>
            <p:ph type="pic" sz="half" idx="21"/>
          </p:nvPr>
        </p:nvSpPr>
        <p:spPr>
          <a:xfrm>
            <a:off x="20991910" y="4739647"/>
            <a:ext cx="24997412" cy="23393401"/>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3401142" y="9875519"/>
            <a:ext cx="15925562" cy="18295622"/>
          </a:xfrm>
          <a:prstGeom prst="rect">
            <a:avLst/>
          </a:prstGeom>
        </p:spPr>
        <p:txBody>
          <a:bodyPr/>
          <a:lstStyle>
            <a:lvl1pPr marL="0" indent="0">
              <a:buSzTx/>
              <a:buFontTx/>
              <a:buNone/>
              <a:defRPr sz="7600"/>
            </a:lvl1pPr>
            <a:lvl2pPr marL="0" indent="2194560">
              <a:buSzTx/>
              <a:buFontTx/>
              <a:buNone/>
              <a:defRPr sz="7600"/>
            </a:lvl2pPr>
            <a:lvl3pPr marL="0" indent="4389120">
              <a:buSzTx/>
              <a:buFontTx/>
              <a:buNone/>
              <a:defRPr sz="7600"/>
            </a:lvl3pPr>
            <a:lvl4pPr marL="0" indent="6583680">
              <a:buSzTx/>
              <a:buFontTx/>
              <a:buNone/>
              <a:defRPr sz="7600"/>
            </a:lvl4pPr>
            <a:lvl5pPr marL="0" indent="8778240">
              <a:buSzTx/>
              <a:buFontTx/>
              <a:buNone/>
              <a:defRPr sz="76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394709" y="1752606"/>
            <a:ext cx="42588180" cy="63627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3394709" y="8763000"/>
            <a:ext cx="42588180" cy="208864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45144952" y="30976451"/>
            <a:ext cx="837938" cy="820674"/>
          </a:xfrm>
          <a:prstGeom prst="rect">
            <a:avLst/>
          </a:prstGeom>
          <a:ln w="12700">
            <a:miter lim="400000"/>
          </a:ln>
        </p:spPr>
        <p:txBody>
          <a:bodyPr wrap="none" lIns="45719" rIns="45719" anchor="ctr">
            <a:spAutoFit/>
          </a:bodyPr>
          <a:lstStyle>
            <a:lvl1pPr algn="r">
              <a:defRPr sz="57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4389120" rtl="0" latinLnBrk="0">
        <a:lnSpc>
          <a:spcPct val="90000"/>
        </a:lnSpc>
        <a:spcBef>
          <a:spcPts val="0"/>
        </a:spcBef>
        <a:spcAft>
          <a:spcPts val="0"/>
        </a:spcAft>
        <a:buClrTx/>
        <a:buSzTx/>
        <a:buFontTx/>
        <a:buNone/>
        <a:tabLst/>
        <a:defRPr sz="21100" b="0" i="0" u="none" strike="noStrike" cap="none" spc="0" baseline="0">
          <a:solidFill>
            <a:srgbClr val="000000"/>
          </a:solidFill>
          <a:uFillTx/>
          <a:latin typeface="Calibri Light"/>
          <a:ea typeface="Calibri Light"/>
          <a:cs typeface="Calibri Light"/>
          <a:sym typeface="Calibri Light"/>
        </a:defRPr>
      </a:lvl1pPr>
      <a:lvl2pPr marL="0" marR="0" indent="0" algn="l" defTabSz="4389120" rtl="0" latinLnBrk="0">
        <a:lnSpc>
          <a:spcPct val="90000"/>
        </a:lnSpc>
        <a:spcBef>
          <a:spcPts val="0"/>
        </a:spcBef>
        <a:spcAft>
          <a:spcPts val="0"/>
        </a:spcAft>
        <a:buClrTx/>
        <a:buSzTx/>
        <a:buFontTx/>
        <a:buNone/>
        <a:tabLst/>
        <a:defRPr sz="21100" b="0" i="0" u="none" strike="noStrike" cap="none" spc="0" baseline="0">
          <a:solidFill>
            <a:srgbClr val="000000"/>
          </a:solidFill>
          <a:uFillTx/>
          <a:latin typeface="Calibri Light"/>
          <a:ea typeface="Calibri Light"/>
          <a:cs typeface="Calibri Light"/>
          <a:sym typeface="Calibri Light"/>
        </a:defRPr>
      </a:lvl2pPr>
      <a:lvl3pPr marL="0" marR="0" indent="0" algn="l" defTabSz="4389120" rtl="0" latinLnBrk="0">
        <a:lnSpc>
          <a:spcPct val="90000"/>
        </a:lnSpc>
        <a:spcBef>
          <a:spcPts val="0"/>
        </a:spcBef>
        <a:spcAft>
          <a:spcPts val="0"/>
        </a:spcAft>
        <a:buClrTx/>
        <a:buSzTx/>
        <a:buFontTx/>
        <a:buNone/>
        <a:tabLst/>
        <a:defRPr sz="21100" b="0" i="0" u="none" strike="noStrike" cap="none" spc="0" baseline="0">
          <a:solidFill>
            <a:srgbClr val="000000"/>
          </a:solidFill>
          <a:uFillTx/>
          <a:latin typeface="Calibri Light"/>
          <a:ea typeface="Calibri Light"/>
          <a:cs typeface="Calibri Light"/>
          <a:sym typeface="Calibri Light"/>
        </a:defRPr>
      </a:lvl3pPr>
      <a:lvl4pPr marL="0" marR="0" indent="0" algn="l" defTabSz="4389120" rtl="0" latinLnBrk="0">
        <a:lnSpc>
          <a:spcPct val="90000"/>
        </a:lnSpc>
        <a:spcBef>
          <a:spcPts val="0"/>
        </a:spcBef>
        <a:spcAft>
          <a:spcPts val="0"/>
        </a:spcAft>
        <a:buClrTx/>
        <a:buSzTx/>
        <a:buFontTx/>
        <a:buNone/>
        <a:tabLst/>
        <a:defRPr sz="21100" b="0" i="0" u="none" strike="noStrike" cap="none" spc="0" baseline="0">
          <a:solidFill>
            <a:srgbClr val="000000"/>
          </a:solidFill>
          <a:uFillTx/>
          <a:latin typeface="Calibri Light"/>
          <a:ea typeface="Calibri Light"/>
          <a:cs typeface="Calibri Light"/>
          <a:sym typeface="Calibri Light"/>
        </a:defRPr>
      </a:lvl4pPr>
      <a:lvl5pPr marL="0" marR="0" indent="0" algn="l" defTabSz="4389120" rtl="0" latinLnBrk="0">
        <a:lnSpc>
          <a:spcPct val="90000"/>
        </a:lnSpc>
        <a:spcBef>
          <a:spcPts val="0"/>
        </a:spcBef>
        <a:spcAft>
          <a:spcPts val="0"/>
        </a:spcAft>
        <a:buClrTx/>
        <a:buSzTx/>
        <a:buFontTx/>
        <a:buNone/>
        <a:tabLst/>
        <a:defRPr sz="21100" b="0" i="0" u="none" strike="noStrike" cap="none" spc="0" baseline="0">
          <a:solidFill>
            <a:srgbClr val="000000"/>
          </a:solidFill>
          <a:uFillTx/>
          <a:latin typeface="Calibri Light"/>
          <a:ea typeface="Calibri Light"/>
          <a:cs typeface="Calibri Light"/>
          <a:sym typeface="Calibri Light"/>
        </a:defRPr>
      </a:lvl5pPr>
      <a:lvl6pPr marL="0" marR="0" indent="0" algn="l" defTabSz="4389120" rtl="0" latinLnBrk="0">
        <a:lnSpc>
          <a:spcPct val="90000"/>
        </a:lnSpc>
        <a:spcBef>
          <a:spcPts val="0"/>
        </a:spcBef>
        <a:spcAft>
          <a:spcPts val="0"/>
        </a:spcAft>
        <a:buClrTx/>
        <a:buSzTx/>
        <a:buFontTx/>
        <a:buNone/>
        <a:tabLst/>
        <a:defRPr sz="21100" b="0" i="0" u="none" strike="noStrike" cap="none" spc="0" baseline="0">
          <a:solidFill>
            <a:srgbClr val="000000"/>
          </a:solidFill>
          <a:uFillTx/>
          <a:latin typeface="Calibri Light"/>
          <a:ea typeface="Calibri Light"/>
          <a:cs typeface="Calibri Light"/>
          <a:sym typeface="Calibri Light"/>
        </a:defRPr>
      </a:lvl6pPr>
      <a:lvl7pPr marL="0" marR="0" indent="0" algn="l" defTabSz="4389120" rtl="0" latinLnBrk="0">
        <a:lnSpc>
          <a:spcPct val="90000"/>
        </a:lnSpc>
        <a:spcBef>
          <a:spcPts val="0"/>
        </a:spcBef>
        <a:spcAft>
          <a:spcPts val="0"/>
        </a:spcAft>
        <a:buClrTx/>
        <a:buSzTx/>
        <a:buFontTx/>
        <a:buNone/>
        <a:tabLst/>
        <a:defRPr sz="21100" b="0" i="0" u="none" strike="noStrike" cap="none" spc="0" baseline="0">
          <a:solidFill>
            <a:srgbClr val="000000"/>
          </a:solidFill>
          <a:uFillTx/>
          <a:latin typeface="Calibri Light"/>
          <a:ea typeface="Calibri Light"/>
          <a:cs typeface="Calibri Light"/>
          <a:sym typeface="Calibri Light"/>
        </a:defRPr>
      </a:lvl7pPr>
      <a:lvl8pPr marL="0" marR="0" indent="0" algn="l" defTabSz="4389120" rtl="0" latinLnBrk="0">
        <a:lnSpc>
          <a:spcPct val="90000"/>
        </a:lnSpc>
        <a:spcBef>
          <a:spcPts val="0"/>
        </a:spcBef>
        <a:spcAft>
          <a:spcPts val="0"/>
        </a:spcAft>
        <a:buClrTx/>
        <a:buSzTx/>
        <a:buFontTx/>
        <a:buNone/>
        <a:tabLst/>
        <a:defRPr sz="21100" b="0" i="0" u="none" strike="noStrike" cap="none" spc="0" baseline="0">
          <a:solidFill>
            <a:srgbClr val="000000"/>
          </a:solidFill>
          <a:uFillTx/>
          <a:latin typeface="Calibri Light"/>
          <a:ea typeface="Calibri Light"/>
          <a:cs typeface="Calibri Light"/>
          <a:sym typeface="Calibri Light"/>
        </a:defRPr>
      </a:lvl8pPr>
      <a:lvl9pPr marL="0" marR="0" indent="0" algn="l" defTabSz="4389120" rtl="0" latinLnBrk="0">
        <a:lnSpc>
          <a:spcPct val="90000"/>
        </a:lnSpc>
        <a:spcBef>
          <a:spcPts val="0"/>
        </a:spcBef>
        <a:spcAft>
          <a:spcPts val="0"/>
        </a:spcAft>
        <a:buClrTx/>
        <a:buSzTx/>
        <a:buFontTx/>
        <a:buNone/>
        <a:tabLst/>
        <a:defRPr sz="21100" b="0" i="0" u="none" strike="noStrike" cap="none" spc="0" baseline="0">
          <a:solidFill>
            <a:srgbClr val="000000"/>
          </a:solidFill>
          <a:uFillTx/>
          <a:latin typeface="Calibri Light"/>
          <a:ea typeface="Calibri Light"/>
          <a:cs typeface="Calibri Light"/>
          <a:sym typeface="Calibri Light"/>
        </a:defRPr>
      </a:lvl9pPr>
    </p:titleStyle>
    <p:bodyStyle>
      <a:lvl1pPr marL="1097280" marR="0" indent="-1097280" algn="l" defTabSz="4389120" rtl="0" latinLnBrk="0">
        <a:lnSpc>
          <a:spcPct val="90000"/>
        </a:lnSpc>
        <a:spcBef>
          <a:spcPts val="4800"/>
        </a:spcBef>
        <a:spcAft>
          <a:spcPts val="0"/>
        </a:spcAft>
        <a:buClrTx/>
        <a:buSzPct val="100000"/>
        <a:buFont typeface="Arial"/>
        <a:buChar char="•"/>
        <a:tabLst/>
        <a:defRPr sz="13400" b="0" i="0" u="none" strike="noStrike" cap="none" spc="0" baseline="0">
          <a:solidFill>
            <a:srgbClr val="000000"/>
          </a:solidFill>
          <a:uFillTx/>
          <a:latin typeface="+mn-lt"/>
          <a:ea typeface="+mn-ea"/>
          <a:cs typeface="+mn-cs"/>
          <a:sym typeface="Calibri"/>
        </a:defRPr>
      </a:lvl1pPr>
      <a:lvl2pPr marL="3473129" marR="0" indent="-1278569" algn="l" defTabSz="4389120" rtl="0" latinLnBrk="0">
        <a:lnSpc>
          <a:spcPct val="90000"/>
        </a:lnSpc>
        <a:spcBef>
          <a:spcPts val="4800"/>
        </a:spcBef>
        <a:spcAft>
          <a:spcPts val="0"/>
        </a:spcAft>
        <a:buClrTx/>
        <a:buSzPct val="100000"/>
        <a:buFont typeface="Arial"/>
        <a:buChar char="•"/>
        <a:tabLst/>
        <a:defRPr sz="13400" b="0" i="0" u="none" strike="noStrike" cap="none" spc="0" baseline="0">
          <a:solidFill>
            <a:srgbClr val="000000"/>
          </a:solidFill>
          <a:uFillTx/>
          <a:latin typeface="+mn-lt"/>
          <a:ea typeface="+mn-ea"/>
          <a:cs typeface="+mn-cs"/>
          <a:sym typeface="Calibri"/>
        </a:defRPr>
      </a:lvl2pPr>
      <a:lvl3pPr marL="5920740" marR="0" indent="-1531620" algn="l" defTabSz="4389120" rtl="0" latinLnBrk="0">
        <a:lnSpc>
          <a:spcPct val="90000"/>
        </a:lnSpc>
        <a:spcBef>
          <a:spcPts val="4800"/>
        </a:spcBef>
        <a:spcAft>
          <a:spcPts val="0"/>
        </a:spcAft>
        <a:buClrTx/>
        <a:buSzPct val="100000"/>
        <a:buFont typeface="Arial"/>
        <a:buChar char="•"/>
        <a:tabLst/>
        <a:defRPr sz="13400" b="0" i="0" u="none" strike="noStrike" cap="none" spc="0" baseline="0">
          <a:solidFill>
            <a:srgbClr val="000000"/>
          </a:solidFill>
          <a:uFillTx/>
          <a:latin typeface="+mn-lt"/>
          <a:ea typeface="+mn-ea"/>
          <a:cs typeface="+mn-cs"/>
          <a:sym typeface="Calibri"/>
        </a:defRPr>
      </a:lvl3pPr>
      <a:lvl4pPr marL="8293395" marR="0" indent="-1709715" algn="l" defTabSz="4389120" rtl="0" latinLnBrk="0">
        <a:lnSpc>
          <a:spcPct val="90000"/>
        </a:lnSpc>
        <a:spcBef>
          <a:spcPts val="4800"/>
        </a:spcBef>
        <a:spcAft>
          <a:spcPts val="0"/>
        </a:spcAft>
        <a:buClrTx/>
        <a:buSzPct val="100000"/>
        <a:buFont typeface="Arial"/>
        <a:buChar char="•"/>
        <a:tabLst/>
        <a:defRPr sz="13400" b="0" i="0" u="none" strike="noStrike" cap="none" spc="0" baseline="0">
          <a:solidFill>
            <a:srgbClr val="000000"/>
          </a:solidFill>
          <a:uFillTx/>
          <a:latin typeface="+mn-lt"/>
          <a:ea typeface="+mn-ea"/>
          <a:cs typeface="+mn-cs"/>
          <a:sym typeface="Calibri"/>
        </a:defRPr>
      </a:lvl4pPr>
      <a:lvl5pPr marL="10487955" marR="0" indent="-1709715" algn="l" defTabSz="4389120" rtl="0" latinLnBrk="0">
        <a:lnSpc>
          <a:spcPct val="90000"/>
        </a:lnSpc>
        <a:spcBef>
          <a:spcPts val="4800"/>
        </a:spcBef>
        <a:spcAft>
          <a:spcPts val="0"/>
        </a:spcAft>
        <a:buClrTx/>
        <a:buSzPct val="100000"/>
        <a:buFont typeface="Arial"/>
        <a:buChar char="•"/>
        <a:tabLst/>
        <a:defRPr sz="13400" b="0" i="0" u="none" strike="noStrike" cap="none" spc="0" baseline="0">
          <a:solidFill>
            <a:srgbClr val="000000"/>
          </a:solidFill>
          <a:uFillTx/>
          <a:latin typeface="+mn-lt"/>
          <a:ea typeface="+mn-ea"/>
          <a:cs typeface="+mn-cs"/>
          <a:sym typeface="Calibri"/>
        </a:defRPr>
      </a:lvl5pPr>
      <a:lvl6pPr marL="12682515" marR="0" indent="-1709715" algn="l" defTabSz="4389120" rtl="0" latinLnBrk="0">
        <a:lnSpc>
          <a:spcPct val="90000"/>
        </a:lnSpc>
        <a:spcBef>
          <a:spcPts val="4800"/>
        </a:spcBef>
        <a:spcAft>
          <a:spcPts val="0"/>
        </a:spcAft>
        <a:buClrTx/>
        <a:buSzPct val="100000"/>
        <a:buFont typeface="Arial"/>
        <a:buChar char="•"/>
        <a:tabLst/>
        <a:defRPr sz="13400" b="0" i="0" u="none" strike="noStrike" cap="none" spc="0" baseline="0">
          <a:solidFill>
            <a:srgbClr val="000000"/>
          </a:solidFill>
          <a:uFillTx/>
          <a:latin typeface="+mn-lt"/>
          <a:ea typeface="+mn-ea"/>
          <a:cs typeface="+mn-cs"/>
          <a:sym typeface="Calibri"/>
        </a:defRPr>
      </a:lvl6pPr>
      <a:lvl7pPr marL="14877074" marR="0" indent="-1709715" algn="l" defTabSz="4389120" rtl="0" latinLnBrk="0">
        <a:lnSpc>
          <a:spcPct val="90000"/>
        </a:lnSpc>
        <a:spcBef>
          <a:spcPts val="4800"/>
        </a:spcBef>
        <a:spcAft>
          <a:spcPts val="0"/>
        </a:spcAft>
        <a:buClrTx/>
        <a:buSzPct val="100000"/>
        <a:buFont typeface="Arial"/>
        <a:buChar char="•"/>
        <a:tabLst/>
        <a:defRPr sz="13400" b="0" i="0" u="none" strike="noStrike" cap="none" spc="0" baseline="0">
          <a:solidFill>
            <a:srgbClr val="000000"/>
          </a:solidFill>
          <a:uFillTx/>
          <a:latin typeface="+mn-lt"/>
          <a:ea typeface="+mn-ea"/>
          <a:cs typeface="+mn-cs"/>
          <a:sym typeface="Calibri"/>
        </a:defRPr>
      </a:lvl7pPr>
      <a:lvl8pPr marL="17071635" marR="0" indent="-1709715" algn="l" defTabSz="4389120" rtl="0" latinLnBrk="0">
        <a:lnSpc>
          <a:spcPct val="90000"/>
        </a:lnSpc>
        <a:spcBef>
          <a:spcPts val="4800"/>
        </a:spcBef>
        <a:spcAft>
          <a:spcPts val="0"/>
        </a:spcAft>
        <a:buClrTx/>
        <a:buSzPct val="100000"/>
        <a:buFont typeface="Arial"/>
        <a:buChar char="•"/>
        <a:tabLst/>
        <a:defRPr sz="13400" b="0" i="0" u="none" strike="noStrike" cap="none" spc="0" baseline="0">
          <a:solidFill>
            <a:srgbClr val="000000"/>
          </a:solidFill>
          <a:uFillTx/>
          <a:latin typeface="+mn-lt"/>
          <a:ea typeface="+mn-ea"/>
          <a:cs typeface="+mn-cs"/>
          <a:sym typeface="Calibri"/>
        </a:defRPr>
      </a:lvl8pPr>
      <a:lvl9pPr marL="19266196" marR="0" indent="-1709715" algn="l" defTabSz="4389120" rtl="0" latinLnBrk="0">
        <a:lnSpc>
          <a:spcPct val="90000"/>
        </a:lnSpc>
        <a:spcBef>
          <a:spcPts val="4800"/>
        </a:spcBef>
        <a:spcAft>
          <a:spcPts val="0"/>
        </a:spcAft>
        <a:buClrTx/>
        <a:buSzPct val="100000"/>
        <a:buFont typeface="Arial"/>
        <a:buChar char="•"/>
        <a:tabLst/>
        <a:defRPr sz="13400" b="0" i="0" u="none" strike="noStrike" cap="none" spc="0" baseline="0">
          <a:solidFill>
            <a:srgbClr val="000000"/>
          </a:solidFill>
          <a:uFillTx/>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sz="5700" b="0" i="0" u="none" strike="noStrike" cap="none" spc="0" baseline="0">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sz="5700" b="0" i="0" u="none" strike="noStrike" cap="none" spc="0" baseline="0">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sz="5700" b="0" i="0" u="none" strike="noStrike" cap="none" spc="0" baseline="0">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sz="5700" b="0" i="0" u="none" strike="noStrike" cap="none" spc="0" baseline="0">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sz="5700" b="0" i="0" u="none" strike="noStrike" cap="none" spc="0" baseline="0">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sz="5700" b="0" i="0" u="none" strike="noStrike" cap="none" spc="0" baseline="0">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sz="5700" b="0" i="0" u="none" strike="noStrike" cap="none" spc="0" baseline="0">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sz="5700" b="0" i="0" u="none" strike="noStrike" cap="none" spc="0" baseline="0">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sz="57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Group 2"/>
          <p:cNvGrpSpPr/>
          <p:nvPr/>
        </p:nvGrpSpPr>
        <p:grpSpPr>
          <a:xfrm>
            <a:off x="341220" y="3479262"/>
            <a:ext cx="29101956" cy="5061075"/>
            <a:chOff x="0" y="0"/>
            <a:chExt cx="29101954" cy="6351540"/>
          </a:xfrm>
        </p:grpSpPr>
        <p:grpSp>
          <p:nvGrpSpPr>
            <p:cNvPr id="104" name="Rectangle 27"/>
            <p:cNvGrpSpPr/>
            <p:nvPr/>
          </p:nvGrpSpPr>
          <p:grpSpPr>
            <a:xfrm>
              <a:off x="0" y="0"/>
              <a:ext cx="29101954" cy="6351540"/>
              <a:chOff x="0" y="0"/>
              <a:chExt cx="29101953" cy="6351539"/>
            </a:xfrm>
          </p:grpSpPr>
          <p:sp>
            <p:nvSpPr>
              <p:cNvPr id="102" name="Rectangle"/>
              <p:cNvSpPr/>
              <p:nvPr/>
            </p:nvSpPr>
            <p:spPr>
              <a:xfrm>
                <a:off x="0" y="-1"/>
                <a:ext cx="29101954" cy="6351541"/>
              </a:xfrm>
              <a:prstGeom prst="rect">
                <a:avLst/>
              </a:prstGeom>
              <a:solidFill>
                <a:srgbClr val="FFFFFF"/>
              </a:solidFill>
              <a:ln w="12700" cap="flat">
                <a:noFill/>
                <a:miter lim="400000"/>
              </a:ln>
              <a:effectLst>
                <a:outerShdw blurRad="723900" dist="114300" dir="2700000" rotWithShape="0">
                  <a:srgbClr val="000000">
                    <a:alpha val="10000"/>
                  </a:srgbClr>
                </a:outerShdw>
              </a:effectLst>
            </p:spPr>
            <p:txBody>
              <a:bodyPr wrap="square" lIns="45719" tIns="45719" rIns="45719" bIns="45719" numCol="1" anchor="ctr">
                <a:noAutofit/>
              </a:bodyPr>
              <a:lstStyle/>
              <a:p>
                <a:pPr algn="ctr">
                  <a:defRPr>
                    <a:solidFill>
                      <a:srgbClr val="FFFFFF"/>
                    </a:solidFill>
                  </a:defRPr>
                </a:pPr>
                <a:endParaRPr dirty="0"/>
              </a:p>
            </p:txBody>
          </p:sp>
          <p:sp>
            <p:nvSpPr>
              <p:cNvPr id="103" name="v"/>
              <p:cNvSpPr/>
              <p:nvPr/>
            </p:nvSpPr>
            <p:spPr>
              <a:xfrm>
                <a:off x="45720" y="3175769"/>
                <a:ext cx="2901051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r>
                  <a:t>v</a:t>
                </a:r>
              </a:p>
            </p:txBody>
          </p:sp>
        </p:grpSp>
        <p:sp>
          <p:nvSpPr>
            <p:cNvPr id="105" name="TextBox 25"/>
            <p:cNvSpPr/>
            <p:nvPr/>
          </p:nvSpPr>
          <p:spPr>
            <a:xfrm>
              <a:off x="9625" y="256658"/>
              <a:ext cx="28702135" cy="567791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p>
              <a:pPr marL="685800" indent="-685800">
                <a:buSzPct val="100000"/>
                <a:buChar char="-"/>
                <a:defRPr sz="4800">
                  <a:latin typeface="Segoe UI"/>
                  <a:ea typeface="Segoe UI"/>
                  <a:cs typeface="Segoe UI"/>
                  <a:sym typeface="Segoe UI"/>
                </a:defRPr>
              </a:pPr>
              <a:r>
                <a:rPr lang="en-US" dirty="0"/>
                <a:t>Various lines of evidence has shown a decline in mental health, especially in younger cohorts</a:t>
              </a:r>
            </a:p>
            <a:p>
              <a:pPr marL="685800" indent="-685800">
                <a:buSzPct val="100000"/>
                <a:buChar char="-"/>
                <a:defRPr sz="4800">
                  <a:latin typeface="Segoe UI"/>
                  <a:ea typeface="Segoe UI"/>
                  <a:cs typeface="Segoe UI"/>
                  <a:sym typeface="Segoe UI"/>
                </a:defRPr>
              </a:pPr>
              <a:endParaRPr lang="en-US" dirty="0"/>
            </a:p>
            <a:p>
              <a:pPr marL="685800" indent="-685800">
                <a:buSzPct val="100000"/>
                <a:buChar char="-"/>
                <a:defRPr sz="4800">
                  <a:latin typeface="Segoe UI"/>
                  <a:ea typeface="Segoe UI"/>
                  <a:cs typeface="Segoe UI"/>
                  <a:sym typeface="Segoe UI"/>
                </a:defRPr>
              </a:pPr>
              <a:r>
                <a:rPr lang="en-US" dirty="0"/>
                <a:t>Physical activity is increasingly adopted as a first-line or adjunct treatment for psychological problems</a:t>
              </a:r>
            </a:p>
            <a:p>
              <a:pPr marL="685800" indent="-685800">
                <a:buSzPct val="100000"/>
                <a:buChar char="-"/>
                <a:defRPr sz="4800">
                  <a:latin typeface="Segoe UI"/>
                  <a:ea typeface="Segoe UI"/>
                  <a:cs typeface="Segoe UI"/>
                  <a:sym typeface="Segoe UI"/>
                </a:defRPr>
              </a:pPr>
              <a:endParaRPr lang="en-US" dirty="0"/>
            </a:p>
            <a:p>
              <a:pPr marL="685800" indent="-685800">
                <a:buSzPct val="100000"/>
                <a:buChar char="-"/>
                <a:defRPr sz="4800">
                  <a:latin typeface="Segoe UI"/>
                  <a:ea typeface="Segoe UI"/>
                  <a:cs typeface="Segoe UI"/>
                  <a:sym typeface="Segoe UI"/>
                </a:defRPr>
              </a:pPr>
              <a:r>
                <a:rPr lang="en-US" dirty="0"/>
                <a:t>The purpose of the present study was to investigate how mental health differs across age groups and estimate the treatment effect of regular physical activity (PA) engagement on overall mental health </a:t>
              </a:r>
              <a:endParaRPr dirty="0"/>
            </a:p>
          </p:txBody>
        </p:sp>
      </p:grpSp>
      <p:grpSp>
        <p:nvGrpSpPr>
          <p:cNvPr id="22" name="Group 5">
            <a:extLst>
              <a:ext uri="{FF2B5EF4-FFF2-40B4-BE49-F238E27FC236}">
                <a16:creationId xmlns:a16="http://schemas.microsoft.com/office/drawing/2014/main" id="{A725CE75-8836-42C8-AFB7-37BF0F3367A7}"/>
              </a:ext>
            </a:extLst>
          </p:cNvPr>
          <p:cNvGrpSpPr/>
          <p:nvPr/>
        </p:nvGrpSpPr>
        <p:grpSpPr>
          <a:xfrm>
            <a:off x="386940" y="18805229"/>
            <a:ext cx="13270908" cy="12403178"/>
            <a:chOff x="0" y="-169992"/>
            <a:chExt cx="23331944" cy="4853873"/>
          </a:xfrm>
        </p:grpSpPr>
        <p:grpSp>
          <p:nvGrpSpPr>
            <p:cNvPr id="23" name="Rectangle 11">
              <a:extLst>
                <a:ext uri="{FF2B5EF4-FFF2-40B4-BE49-F238E27FC236}">
                  <a16:creationId xmlns:a16="http://schemas.microsoft.com/office/drawing/2014/main" id="{3C666D8F-CE32-4AAD-B4D5-DAFD19A7AD76}"/>
                </a:ext>
              </a:extLst>
            </p:cNvPr>
            <p:cNvGrpSpPr/>
            <p:nvPr/>
          </p:nvGrpSpPr>
          <p:grpSpPr>
            <a:xfrm>
              <a:off x="0" y="-169992"/>
              <a:ext cx="23331944" cy="4853873"/>
              <a:chOff x="0" y="-169991"/>
              <a:chExt cx="23331943" cy="4853871"/>
            </a:xfrm>
          </p:grpSpPr>
          <p:sp>
            <p:nvSpPr>
              <p:cNvPr id="25" name="Rectangle">
                <a:extLst>
                  <a:ext uri="{FF2B5EF4-FFF2-40B4-BE49-F238E27FC236}">
                    <a16:creationId xmlns:a16="http://schemas.microsoft.com/office/drawing/2014/main" id="{095260B8-4E1A-42BB-9706-41B8AD0B3D93}"/>
                  </a:ext>
                </a:extLst>
              </p:cNvPr>
              <p:cNvSpPr/>
              <p:nvPr/>
            </p:nvSpPr>
            <p:spPr>
              <a:xfrm>
                <a:off x="0" y="-169991"/>
                <a:ext cx="23331943" cy="4853871"/>
              </a:xfrm>
              <a:prstGeom prst="rect">
                <a:avLst/>
              </a:prstGeom>
              <a:solidFill>
                <a:srgbClr val="FFFFFF"/>
              </a:solidFill>
              <a:ln w="12700" cap="flat">
                <a:noFill/>
                <a:miter lim="400000"/>
              </a:ln>
              <a:effectLst>
                <a:outerShdw blurRad="723900" dist="114300" dir="2700000" rotWithShape="0">
                  <a:srgbClr val="000000">
                    <a:alpha val="10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v">
                <a:extLst>
                  <a:ext uri="{FF2B5EF4-FFF2-40B4-BE49-F238E27FC236}">
                    <a16:creationId xmlns:a16="http://schemas.microsoft.com/office/drawing/2014/main" id="{919AB564-BE6D-4A62-BD01-007A44D41B92}"/>
                  </a:ext>
                </a:extLst>
              </p:cNvPr>
              <p:cNvSpPr txBox="1"/>
              <p:nvPr/>
            </p:nvSpPr>
            <p:spPr>
              <a:xfrm>
                <a:off x="36655" y="2293411"/>
                <a:ext cx="23258632" cy="26704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noAutofit/>
              </a:bodyPr>
              <a:lstStyle>
                <a:lvl1pPr algn="ctr">
                  <a:defRPr>
                    <a:solidFill>
                      <a:srgbClr val="FFFFFF"/>
                    </a:solidFill>
                  </a:defRPr>
                </a:lvl1pPr>
              </a:lstStyle>
              <a:p>
                <a:r>
                  <a:t>v</a:t>
                </a:r>
              </a:p>
            </p:txBody>
          </p:sp>
        </p:grpSp>
        <p:sp>
          <p:nvSpPr>
            <p:cNvPr id="24" name="TextBox 10">
              <a:extLst>
                <a:ext uri="{FF2B5EF4-FFF2-40B4-BE49-F238E27FC236}">
                  <a16:creationId xmlns:a16="http://schemas.microsoft.com/office/drawing/2014/main" id="{9BDF92F8-113D-4426-90B5-E48743BBFF49}"/>
                </a:ext>
              </a:extLst>
            </p:cNvPr>
            <p:cNvSpPr txBox="1"/>
            <p:nvPr/>
          </p:nvSpPr>
          <p:spPr>
            <a:xfrm>
              <a:off x="255587" y="515535"/>
              <a:ext cx="22799266" cy="348282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marL="685800" indent="-685800">
                <a:buSzPct val="100000"/>
                <a:buChar char="-"/>
                <a:defRPr sz="4800">
                  <a:latin typeface="Segoe UI"/>
                  <a:ea typeface="Segoe UI"/>
                  <a:cs typeface="Segoe UI"/>
                  <a:sym typeface="Segoe UI"/>
                </a:defRPr>
              </a:pPr>
              <a:r>
                <a:rPr lang="en-US" dirty="0"/>
                <a:t>Age is associated with greater wellbeing across active and inactive groups </a:t>
              </a:r>
            </a:p>
            <a:p>
              <a:pPr marL="685800" indent="-685800">
                <a:buSzPct val="100000"/>
                <a:buChar char="-"/>
                <a:defRPr sz="4800">
                  <a:latin typeface="Segoe UI"/>
                  <a:ea typeface="Segoe UI"/>
                  <a:cs typeface="Segoe UI"/>
                  <a:sym typeface="Segoe UI"/>
                </a:defRPr>
              </a:pPr>
              <a:endParaRPr lang="en-US" dirty="0"/>
            </a:p>
            <a:p>
              <a:pPr marL="685800" indent="-685800">
                <a:buSzPct val="100000"/>
                <a:buChar char="-"/>
                <a:defRPr sz="4800">
                  <a:latin typeface="Segoe UI"/>
                  <a:ea typeface="Segoe UI"/>
                  <a:cs typeface="Segoe UI"/>
                  <a:sym typeface="Segoe UI"/>
                </a:defRPr>
              </a:pPr>
              <a:r>
                <a:rPr lang="en-US" dirty="0"/>
                <a:t>Physical activity was associated with significant (p &lt; 0.01) treatment effects on MHQ (ATC = 17.86; 95% CI: 15.07-20.64), which coincided with a standardized mean difference = 0.25</a:t>
              </a:r>
            </a:p>
            <a:p>
              <a:pPr marL="685800" indent="-685800">
                <a:buSzPct val="100000"/>
                <a:buChar char="-"/>
                <a:defRPr sz="4800">
                  <a:latin typeface="Segoe UI"/>
                  <a:ea typeface="Segoe UI"/>
                  <a:cs typeface="Segoe UI"/>
                  <a:sym typeface="Segoe UI"/>
                </a:defRPr>
              </a:pPr>
              <a:endParaRPr lang="en-US" dirty="0"/>
            </a:p>
            <a:p>
              <a:pPr marL="685800" indent="-685800">
                <a:buSzPct val="100000"/>
                <a:buChar char="-"/>
                <a:defRPr sz="4800">
                  <a:latin typeface="Segoe UI"/>
                  <a:ea typeface="Segoe UI"/>
                  <a:cs typeface="Segoe UI"/>
                  <a:sym typeface="Segoe UI"/>
                </a:defRPr>
              </a:pPr>
              <a:r>
                <a:rPr lang="en-US" dirty="0"/>
                <a:t>This effect was relatively stable across age groups </a:t>
              </a:r>
              <a:endParaRPr dirty="0"/>
            </a:p>
          </p:txBody>
        </p:sp>
      </p:grpSp>
      <p:sp>
        <p:nvSpPr>
          <p:cNvPr id="94" name="TextBox 1"/>
          <p:cNvSpPr txBox="1"/>
          <p:nvPr/>
        </p:nvSpPr>
        <p:spPr>
          <a:xfrm>
            <a:off x="493824" y="31425818"/>
            <a:ext cx="19466675"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6600" b="1" baseline="30000">
                <a:latin typeface="Rift Soft Light"/>
                <a:ea typeface="Rift Soft Light"/>
                <a:cs typeface="Rift Soft Light"/>
                <a:sym typeface="Rift Soft Light"/>
              </a:defRPr>
            </a:pPr>
            <a:r>
              <a:rPr lang="en-US" dirty="0"/>
              <a:t>Christopher Huong </a:t>
            </a:r>
            <a:r>
              <a:rPr dirty="0"/>
              <a:t>&amp; Denver Brown</a:t>
            </a:r>
            <a:r>
              <a:rPr lang="en-US" dirty="0"/>
              <a:t>, 2023</a:t>
            </a:r>
            <a:endParaRPr dirty="0"/>
          </a:p>
        </p:txBody>
      </p:sp>
      <p:grpSp>
        <p:nvGrpSpPr>
          <p:cNvPr id="99" name="Group 5"/>
          <p:cNvGrpSpPr/>
          <p:nvPr/>
        </p:nvGrpSpPr>
        <p:grpSpPr>
          <a:xfrm>
            <a:off x="350845" y="9526770"/>
            <a:ext cx="29092484" cy="9061048"/>
            <a:chOff x="-106022" y="-341132"/>
            <a:chExt cx="23401310" cy="4853873"/>
          </a:xfrm>
        </p:grpSpPr>
        <p:grpSp>
          <p:nvGrpSpPr>
            <p:cNvPr id="97" name="Rectangle 11"/>
            <p:cNvGrpSpPr/>
            <p:nvPr/>
          </p:nvGrpSpPr>
          <p:grpSpPr>
            <a:xfrm>
              <a:off x="-106022" y="-341132"/>
              <a:ext cx="23401310" cy="4853873"/>
              <a:chOff x="-106022" y="-341131"/>
              <a:chExt cx="23401309" cy="4853871"/>
            </a:xfrm>
          </p:grpSpPr>
          <p:sp>
            <p:nvSpPr>
              <p:cNvPr id="95" name="Rectangle"/>
              <p:cNvSpPr/>
              <p:nvPr/>
            </p:nvSpPr>
            <p:spPr>
              <a:xfrm>
                <a:off x="-106022" y="-341131"/>
                <a:ext cx="23331942" cy="4853871"/>
              </a:xfrm>
              <a:prstGeom prst="rect">
                <a:avLst/>
              </a:prstGeom>
              <a:solidFill>
                <a:srgbClr val="FFFFFF"/>
              </a:solidFill>
              <a:ln w="12700" cap="flat">
                <a:noFill/>
                <a:miter lim="400000"/>
              </a:ln>
              <a:effectLst>
                <a:outerShdw blurRad="723900" dist="114300" dir="2700000" rotWithShape="0">
                  <a:srgbClr val="000000">
                    <a:alpha val="10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96" name="v"/>
              <p:cNvSpPr txBox="1"/>
              <p:nvPr/>
            </p:nvSpPr>
            <p:spPr>
              <a:xfrm>
                <a:off x="36655" y="2293411"/>
                <a:ext cx="23258632" cy="26704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noAutofit/>
              </a:bodyPr>
              <a:lstStyle>
                <a:lvl1pPr algn="ctr">
                  <a:defRPr>
                    <a:solidFill>
                      <a:srgbClr val="FFFFFF"/>
                    </a:solidFill>
                  </a:defRPr>
                </a:lvl1pPr>
              </a:lstStyle>
              <a:p>
                <a:r>
                  <a:t>v</a:t>
                </a:r>
              </a:p>
            </p:txBody>
          </p:sp>
        </p:grpSp>
        <p:sp>
          <p:nvSpPr>
            <p:cNvPr id="98" name="TextBox 10"/>
            <p:cNvSpPr txBox="1"/>
            <p:nvPr/>
          </p:nvSpPr>
          <p:spPr>
            <a:xfrm>
              <a:off x="-76987" y="-169834"/>
              <a:ext cx="23058290" cy="416819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marL="685800" indent="-685800">
                <a:buSzPct val="100000"/>
                <a:buChar char="-"/>
                <a:defRPr sz="4800">
                  <a:latin typeface="Segoe UI"/>
                  <a:ea typeface="Segoe UI"/>
                  <a:cs typeface="Segoe UI"/>
                  <a:sym typeface="Segoe UI"/>
                </a:defRPr>
              </a:pPr>
              <a:r>
                <a:rPr lang="en-US" dirty="0"/>
                <a:t>The 47-item MHQ is designed to assess a comprehensive range of psychiatric symptoms in a single questionnaire to estimate overall mental wellbeing and functioning in the population</a:t>
              </a:r>
            </a:p>
            <a:p>
              <a:pPr marL="685800" indent="-685800">
                <a:buSzPct val="100000"/>
                <a:buChar char="-"/>
                <a:defRPr sz="4800">
                  <a:latin typeface="Segoe UI"/>
                  <a:ea typeface="Segoe UI"/>
                  <a:cs typeface="Segoe UI"/>
                  <a:sym typeface="Segoe UI"/>
                </a:defRPr>
              </a:pPr>
              <a:endParaRPr lang="en-US" dirty="0"/>
            </a:p>
            <a:p>
              <a:pPr marL="685800" indent="-685800">
                <a:buSzPct val="100000"/>
                <a:buChar char="-"/>
                <a:defRPr sz="4800">
                  <a:latin typeface="Segoe UI"/>
                  <a:ea typeface="Segoe UI"/>
                  <a:cs typeface="Segoe UI"/>
                  <a:sym typeface="Segoe UI"/>
                </a:defRPr>
              </a:pPr>
              <a:r>
                <a:rPr lang="en-US" dirty="0"/>
                <a:t>Distributions of covariates were balanced between the inactive and active groups using propensity score weights estimated with generalized boosted modeling</a:t>
              </a:r>
            </a:p>
            <a:p>
              <a:pPr marL="685800" indent="-685800">
                <a:buSzPct val="100000"/>
                <a:buChar char="-"/>
                <a:defRPr sz="4800">
                  <a:latin typeface="Segoe UI"/>
                  <a:ea typeface="Segoe UI"/>
                  <a:cs typeface="Segoe UI"/>
                  <a:sym typeface="Segoe UI"/>
                </a:defRPr>
              </a:pPr>
              <a:endParaRPr lang="en-US" dirty="0"/>
            </a:p>
            <a:p>
              <a:pPr marL="685800" indent="-685800">
                <a:buSzPct val="100000"/>
                <a:buChar char="-"/>
                <a:defRPr sz="4800">
                  <a:latin typeface="Segoe UI"/>
                  <a:ea typeface="Segoe UI"/>
                  <a:cs typeface="Segoe UI"/>
                  <a:sym typeface="Segoe UI"/>
                </a:defRPr>
              </a:pPr>
              <a:r>
                <a:rPr lang="en-US" dirty="0"/>
                <a:t>The propensity score is the probability of assignment to a treatment given a vector of observed covariates, and were used to compute an ATC</a:t>
              </a:r>
            </a:p>
            <a:p>
              <a:pPr marL="685800" indent="-685800">
                <a:buSzPct val="100000"/>
                <a:buChar char="-"/>
                <a:defRPr sz="4800">
                  <a:latin typeface="Segoe UI"/>
                  <a:ea typeface="Segoe UI"/>
                  <a:cs typeface="Segoe UI"/>
                  <a:sym typeface="Segoe UI"/>
                </a:defRPr>
              </a:pPr>
              <a:endParaRPr lang="en-US" dirty="0"/>
            </a:p>
            <a:p>
              <a:pPr marL="685800" indent="-685800">
                <a:buSzPct val="100000"/>
                <a:buChar char="-"/>
                <a:defRPr sz="4800">
                  <a:latin typeface="Segoe UI"/>
                  <a:ea typeface="Segoe UI"/>
                  <a:cs typeface="Segoe UI"/>
                  <a:sym typeface="Segoe UI"/>
                </a:defRPr>
              </a:pPr>
              <a:r>
                <a:rPr lang="en-US" dirty="0"/>
                <a:t>ATC: The hypothetical average treatment effect (i.e. PA) on those who did not receive the treatment</a:t>
              </a:r>
            </a:p>
            <a:p>
              <a:pPr marL="685800" indent="-685800">
                <a:buSzPct val="100000"/>
                <a:buChar char="-"/>
                <a:defRPr sz="4800">
                  <a:latin typeface="Segoe UI"/>
                  <a:ea typeface="Segoe UI"/>
                  <a:cs typeface="Segoe UI"/>
                  <a:sym typeface="Segoe UI"/>
                </a:defRPr>
              </a:pPr>
              <a:endParaRPr lang="en-US" dirty="0"/>
            </a:p>
            <a:p>
              <a:pPr marL="685800" indent="-685800">
                <a:buSzPct val="100000"/>
                <a:buChar char="-"/>
                <a:defRPr sz="4800">
                  <a:latin typeface="Segoe UI"/>
                  <a:ea typeface="Segoe UI"/>
                  <a:cs typeface="Segoe UI"/>
                  <a:sym typeface="Segoe UI"/>
                </a:defRPr>
              </a:pPr>
              <a:endParaRPr lang="en-US" dirty="0"/>
            </a:p>
            <a:p>
              <a:pPr marL="685800" indent="-685800">
                <a:buSzPct val="100000"/>
                <a:buChar char="-"/>
                <a:defRPr sz="4800">
                  <a:latin typeface="Segoe UI"/>
                  <a:ea typeface="Segoe UI"/>
                  <a:cs typeface="Segoe UI"/>
                  <a:sym typeface="Segoe UI"/>
                </a:defRPr>
              </a:pPr>
              <a:endParaRPr dirty="0"/>
            </a:p>
          </p:txBody>
        </p:sp>
      </p:grpSp>
      <p:sp>
        <p:nvSpPr>
          <p:cNvPr id="100" name="TextBox 18"/>
          <p:cNvSpPr txBox="1"/>
          <p:nvPr/>
        </p:nvSpPr>
        <p:spPr>
          <a:xfrm>
            <a:off x="341220" y="8724297"/>
            <a:ext cx="7548613" cy="1310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8000">
                <a:latin typeface="Segoe UI Light"/>
                <a:ea typeface="Segoe UI Light"/>
                <a:cs typeface="Segoe UI Light"/>
                <a:sym typeface="Segoe UI Light"/>
              </a:defRPr>
            </a:lvl1pPr>
          </a:lstStyle>
          <a:p>
            <a:r>
              <a:rPr b="1" dirty="0"/>
              <a:t>Methods</a:t>
            </a:r>
          </a:p>
        </p:txBody>
      </p:sp>
      <p:sp>
        <p:nvSpPr>
          <p:cNvPr id="101" name="TextBox 28"/>
          <p:cNvSpPr txBox="1"/>
          <p:nvPr/>
        </p:nvSpPr>
        <p:spPr>
          <a:xfrm>
            <a:off x="386940" y="2576107"/>
            <a:ext cx="10119880" cy="1310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8000">
                <a:latin typeface="Segoe UI Light"/>
                <a:ea typeface="Segoe UI Light"/>
                <a:cs typeface="Segoe UI Light"/>
                <a:sym typeface="Segoe UI Light"/>
              </a:defRPr>
            </a:lvl1pPr>
          </a:lstStyle>
          <a:p>
            <a:r>
              <a:rPr b="1" dirty="0"/>
              <a:t>Background</a:t>
            </a:r>
          </a:p>
        </p:txBody>
      </p:sp>
      <p:pic>
        <p:nvPicPr>
          <p:cNvPr id="107" name="Picture 7" descr="Picture 7"/>
          <p:cNvPicPr>
            <a:picLocks noChangeAspect="1"/>
          </p:cNvPicPr>
          <p:nvPr/>
        </p:nvPicPr>
        <p:blipFill>
          <a:blip r:embed="rId2"/>
          <a:stretch>
            <a:fillRect/>
          </a:stretch>
        </p:blipFill>
        <p:spPr>
          <a:xfrm>
            <a:off x="10035575" y="283028"/>
            <a:ext cx="8248651" cy="2209801"/>
          </a:xfrm>
          <a:prstGeom prst="rect">
            <a:avLst/>
          </a:prstGeom>
          <a:ln w="12700">
            <a:miter lim="400000"/>
          </a:ln>
        </p:spPr>
      </p:pic>
      <p:pic>
        <p:nvPicPr>
          <p:cNvPr id="108" name="Picture 2" descr="Picture 2"/>
          <p:cNvPicPr>
            <a:picLocks noChangeAspect="1"/>
          </p:cNvPicPr>
          <p:nvPr/>
        </p:nvPicPr>
        <p:blipFill>
          <a:blip r:embed="rId3"/>
          <a:stretch>
            <a:fillRect/>
          </a:stretch>
        </p:blipFill>
        <p:spPr>
          <a:xfrm>
            <a:off x="739941" y="468086"/>
            <a:ext cx="8572501" cy="1962151"/>
          </a:xfrm>
          <a:prstGeom prst="rect">
            <a:avLst/>
          </a:prstGeom>
          <a:ln w="12700">
            <a:miter lim="400000"/>
          </a:ln>
        </p:spPr>
      </p:pic>
      <p:sp>
        <p:nvSpPr>
          <p:cNvPr id="109" name="TextBox 24"/>
          <p:cNvSpPr txBox="1"/>
          <p:nvPr/>
        </p:nvSpPr>
        <p:spPr>
          <a:xfrm>
            <a:off x="341220" y="18391682"/>
            <a:ext cx="9131457" cy="1310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8000">
                <a:latin typeface="Segoe UI Light"/>
                <a:ea typeface="Segoe UI Light"/>
                <a:cs typeface="Segoe UI Light"/>
                <a:sym typeface="Segoe UI Light"/>
              </a:defRPr>
            </a:lvl1pPr>
          </a:lstStyle>
          <a:p>
            <a:r>
              <a:rPr b="1" dirty="0"/>
              <a:t>Results</a:t>
            </a:r>
          </a:p>
        </p:txBody>
      </p:sp>
      <p:sp>
        <p:nvSpPr>
          <p:cNvPr id="110" name="TextBox 32"/>
          <p:cNvSpPr txBox="1"/>
          <p:nvPr/>
        </p:nvSpPr>
        <p:spPr>
          <a:xfrm>
            <a:off x="18547488" y="226047"/>
            <a:ext cx="30296300" cy="25545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8000" b="1">
                <a:latin typeface="Segoe UI Black"/>
                <a:ea typeface="Segoe UI Black"/>
                <a:cs typeface="Segoe UI Black"/>
                <a:sym typeface="Segoe UI Black"/>
              </a:defRPr>
            </a:lvl1pPr>
          </a:lstStyle>
          <a:p>
            <a:r>
              <a:rPr lang="en-US" dirty="0"/>
              <a:t>Estimating treatment effects of physical exercise </a:t>
            </a:r>
          </a:p>
          <a:p>
            <a:r>
              <a:rPr lang="en-US" dirty="0"/>
              <a:t>on mental health: A propensity score analysis</a:t>
            </a:r>
          </a:p>
        </p:txBody>
      </p:sp>
      <p:sp>
        <p:nvSpPr>
          <p:cNvPr id="111" name="Rectangle 3"/>
          <p:cNvSpPr/>
          <p:nvPr/>
        </p:nvSpPr>
        <p:spPr>
          <a:xfrm>
            <a:off x="13586328" y="18907591"/>
            <a:ext cx="15273004" cy="13173606"/>
          </a:xfrm>
          <a:prstGeom prst="rect">
            <a:avLst/>
          </a:prstGeom>
          <a:gradFill>
            <a:gsLst>
              <a:gs pos="0">
                <a:srgbClr val="70A6DB"/>
              </a:gs>
              <a:gs pos="50000">
                <a:srgbClr val="559BDB"/>
              </a:gs>
              <a:gs pos="100000">
                <a:srgbClr val="448AC9"/>
              </a:gs>
            </a:gsLst>
            <a:lin ang="5400000"/>
          </a:gradFill>
          <a:ln w="6350">
            <a:solidFill>
              <a:schemeClr val="accent5"/>
            </a:solidFill>
            <a:miter/>
          </a:ln>
        </p:spPr>
        <p:txBody>
          <a:bodyPr lIns="45719" rIns="45719" anchor="ctr"/>
          <a:lstStyle/>
          <a:p>
            <a:pPr>
              <a:defRPr>
                <a:solidFill>
                  <a:srgbClr val="FFFFFF"/>
                </a:solidFill>
              </a:defRPr>
            </a:pPr>
            <a:endParaRPr/>
          </a:p>
        </p:txBody>
      </p:sp>
      <p:sp>
        <p:nvSpPr>
          <p:cNvPr id="112" name="TextBox 4"/>
          <p:cNvSpPr txBox="1"/>
          <p:nvPr/>
        </p:nvSpPr>
        <p:spPr>
          <a:xfrm>
            <a:off x="13803223" y="20543111"/>
            <a:ext cx="15095196" cy="85561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ctr">
              <a:defRPr sz="12500" b="1">
                <a:solidFill>
                  <a:srgbClr val="FFFFFF"/>
                </a:solidFill>
                <a:latin typeface="Segoe UI Black"/>
                <a:ea typeface="Segoe UI Black"/>
                <a:cs typeface="Segoe UI Black"/>
                <a:sym typeface="Segoe UI Black"/>
              </a:defRPr>
            </a:lvl1pPr>
          </a:lstStyle>
          <a:p>
            <a:r>
              <a:rPr lang="en-US" sz="11000" dirty="0"/>
              <a:t>Physical activity is associated with greater overall mental health across all adult age groups</a:t>
            </a:r>
          </a:p>
        </p:txBody>
      </p:sp>
      <p:pic>
        <p:nvPicPr>
          <p:cNvPr id="6" name="Picture 5">
            <a:extLst>
              <a:ext uri="{FF2B5EF4-FFF2-40B4-BE49-F238E27FC236}">
                <a16:creationId xmlns:a16="http://schemas.microsoft.com/office/drawing/2014/main" id="{AB66558A-E403-40E3-ABEB-D64C0F787D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43177" y="17019005"/>
            <a:ext cx="19449887" cy="12112918"/>
          </a:xfrm>
          <a:prstGeom prst="rect">
            <a:avLst/>
          </a:prstGeom>
        </p:spPr>
      </p:pic>
      <p:pic>
        <p:nvPicPr>
          <p:cNvPr id="8" name="Picture 7" descr="Chart, line chart&#10;&#10;Description automatically generated">
            <a:extLst>
              <a:ext uri="{FF2B5EF4-FFF2-40B4-BE49-F238E27FC236}">
                <a16:creationId xmlns:a16="http://schemas.microsoft.com/office/drawing/2014/main" id="{1D8133A0-EF9D-53F8-E98D-3506D1DA92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584457" y="3497100"/>
            <a:ext cx="19208227" cy="12311311"/>
          </a:xfrm>
          <a:prstGeom prst="rect">
            <a:avLst/>
          </a:prstGeom>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61</TotalTime>
  <Words>252</Words>
  <Application>Microsoft Office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Rift Soft Light</vt:lpstr>
      <vt:lpstr>Segoe UI</vt:lpstr>
      <vt:lpstr>Segoe UI Black</vt:lpstr>
      <vt:lpstr>Segoe UI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Huong</dc:creator>
  <cp:lastModifiedBy>Christopher Huong</cp:lastModifiedBy>
  <cp:revision>9</cp:revision>
  <dcterms:modified xsi:type="dcterms:W3CDTF">2023-04-05T13:05:19Z</dcterms:modified>
</cp:coreProperties>
</file>