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 Joyner" userId="b8ab8b72-73b6-4829-84a1-799baad03244" providerId="ADAL" clId="{74F08538-D8DE-4F09-BB2B-3C63336685F8}"/>
    <pc:docChg chg="undo custSel addSld delSld modSld sldOrd">
      <pc:chgData name="Kara Joyner" userId="b8ab8b72-73b6-4829-84a1-799baad03244" providerId="ADAL" clId="{74F08538-D8DE-4F09-BB2B-3C63336685F8}" dt="2023-01-22T03:56:28.970" v="4575" actId="20577"/>
      <pc:docMkLst>
        <pc:docMk/>
      </pc:docMkLst>
      <pc:sldChg chg="del">
        <pc:chgData name="Kara Joyner" userId="b8ab8b72-73b6-4829-84a1-799baad03244" providerId="ADAL" clId="{74F08538-D8DE-4F09-BB2B-3C63336685F8}" dt="2023-01-21T19:19:26.067" v="1" actId="2696"/>
        <pc:sldMkLst>
          <pc:docMk/>
          <pc:sldMk cId="2825938785" sldId="256"/>
        </pc:sldMkLst>
      </pc:sldChg>
      <pc:sldChg chg="modSp add">
        <pc:chgData name="Kara Joyner" userId="b8ab8b72-73b6-4829-84a1-799baad03244" providerId="ADAL" clId="{74F08538-D8DE-4F09-BB2B-3C63336685F8}" dt="2023-01-22T03:39:13.647" v="4404" actId="20577"/>
        <pc:sldMkLst>
          <pc:docMk/>
          <pc:sldMk cId="3363391635" sldId="257"/>
        </pc:sldMkLst>
        <pc:spChg chg="mod">
          <ac:chgData name="Kara Joyner" userId="b8ab8b72-73b6-4829-84a1-799baad03244" providerId="ADAL" clId="{74F08538-D8DE-4F09-BB2B-3C63336685F8}" dt="2023-01-21T19:19:36.232" v="20" actId="20577"/>
          <ac:spMkLst>
            <pc:docMk/>
            <pc:sldMk cId="3363391635" sldId="257"/>
            <ac:spMk id="2" creationId="{0F341B83-3DB3-4275-8BC4-454437BAA187}"/>
          </ac:spMkLst>
        </pc:spChg>
        <pc:spChg chg="mod">
          <ac:chgData name="Kara Joyner" userId="b8ab8b72-73b6-4829-84a1-799baad03244" providerId="ADAL" clId="{74F08538-D8DE-4F09-BB2B-3C63336685F8}" dt="2023-01-22T03:39:13.647" v="4404" actId="20577"/>
          <ac:spMkLst>
            <pc:docMk/>
            <pc:sldMk cId="3363391635" sldId="257"/>
            <ac:spMk id="3" creationId="{CE6099F5-B3F1-4882-97D7-A081487EC3F6}"/>
          </ac:spMkLst>
        </pc:spChg>
      </pc:sldChg>
      <pc:sldChg chg="modSp add">
        <pc:chgData name="Kara Joyner" userId="b8ab8b72-73b6-4829-84a1-799baad03244" providerId="ADAL" clId="{74F08538-D8DE-4F09-BB2B-3C63336685F8}" dt="2023-01-22T03:39:57.991" v="4417" actId="20577"/>
        <pc:sldMkLst>
          <pc:docMk/>
          <pc:sldMk cId="1711169351" sldId="258"/>
        </pc:sldMkLst>
        <pc:spChg chg="mod">
          <ac:chgData name="Kara Joyner" userId="b8ab8b72-73b6-4829-84a1-799baad03244" providerId="ADAL" clId="{74F08538-D8DE-4F09-BB2B-3C63336685F8}" dt="2023-01-21T19:32:28.226" v="940" actId="20577"/>
          <ac:spMkLst>
            <pc:docMk/>
            <pc:sldMk cId="1711169351" sldId="258"/>
            <ac:spMk id="2" creationId="{961C9BDE-BE65-4E3E-9DD0-CEE60BB557EA}"/>
          </ac:spMkLst>
        </pc:spChg>
        <pc:spChg chg="mod">
          <ac:chgData name="Kara Joyner" userId="b8ab8b72-73b6-4829-84a1-799baad03244" providerId="ADAL" clId="{74F08538-D8DE-4F09-BB2B-3C63336685F8}" dt="2023-01-21T20:02:58.388" v="1520" actId="27636"/>
          <ac:spMkLst>
            <pc:docMk/>
            <pc:sldMk cId="1711169351" sldId="258"/>
            <ac:spMk id="3" creationId="{E6697F3B-8BFF-4F7A-B168-B21F8A72E1A2}"/>
          </ac:spMkLst>
        </pc:spChg>
        <pc:spChg chg="mod">
          <ac:chgData name="Kara Joyner" userId="b8ab8b72-73b6-4829-84a1-799baad03244" providerId="ADAL" clId="{74F08538-D8DE-4F09-BB2B-3C63336685F8}" dt="2023-01-22T03:39:57.991" v="4417" actId="20577"/>
          <ac:spMkLst>
            <pc:docMk/>
            <pc:sldMk cId="1711169351" sldId="258"/>
            <ac:spMk id="4" creationId="{5710C55C-32C4-4BE0-B9F5-4EBA2E2012A0}"/>
          </ac:spMkLst>
        </pc:spChg>
      </pc:sldChg>
      <pc:sldChg chg="modSp add">
        <pc:chgData name="Kara Joyner" userId="b8ab8b72-73b6-4829-84a1-799baad03244" providerId="ADAL" clId="{74F08538-D8DE-4F09-BB2B-3C63336685F8}" dt="2023-01-21T21:33:54.292" v="2755" actId="20577"/>
        <pc:sldMkLst>
          <pc:docMk/>
          <pc:sldMk cId="3162087951" sldId="259"/>
        </pc:sldMkLst>
        <pc:spChg chg="mod">
          <ac:chgData name="Kara Joyner" userId="b8ab8b72-73b6-4829-84a1-799baad03244" providerId="ADAL" clId="{74F08538-D8DE-4F09-BB2B-3C63336685F8}" dt="2023-01-21T20:15:31.018" v="1662" actId="20577"/>
          <ac:spMkLst>
            <pc:docMk/>
            <pc:sldMk cId="3162087951" sldId="259"/>
            <ac:spMk id="2" creationId="{22C5A8C9-04A2-4961-9EE8-8B778DBD524B}"/>
          </ac:spMkLst>
        </pc:spChg>
        <pc:spChg chg="mod">
          <ac:chgData name="Kara Joyner" userId="b8ab8b72-73b6-4829-84a1-799baad03244" providerId="ADAL" clId="{74F08538-D8DE-4F09-BB2B-3C63336685F8}" dt="2023-01-21T21:33:54.292" v="2755" actId="20577"/>
          <ac:spMkLst>
            <pc:docMk/>
            <pc:sldMk cId="3162087951" sldId="259"/>
            <ac:spMk id="3" creationId="{F37D9539-18AB-4B36-B0A2-166A6FD8B5F0}"/>
          </ac:spMkLst>
        </pc:spChg>
      </pc:sldChg>
      <pc:sldChg chg="modSp add del">
        <pc:chgData name="Kara Joyner" userId="b8ab8b72-73b6-4829-84a1-799baad03244" providerId="ADAL" clId="{74F08538-D8DE-4F09-BB2B-3C63336685F8}" dt="2023-01-21T20:40:06.167" v="1903" actId="2696"/>
        <pc:sldMkLst>
          <pc:docMk/>
          <pc:sldMk cId="1093616616" sldId="260"/>
        </pc:sldMkLst>
        <pc:spChg chg="mod">
          <ac:chgData name="Kara Joyner" userId="b8ab8b72-73b6-4829-84a1-799baad03244" providerId="ADAL" clId="{74F08538-D8DE-4F09-BB2B-3C63336685F8}" dt="2023-01-21T20:18:35.317" v="1819" actId="20577"/>
          <ac:spMkLst>
            <pc:docMk/>
            <pc:sldMk cId="1093616616" sldId="260"/>
            <ac:spMk id="2" creationId="{5BB5C9D3-5B3E-4779-9156-C861BDC29775}"/>
          </ac:spMkLst>
        </pc:spChg>
      </pc:sldChg>
      <pc:sldChg chg="modSp add del">
        <pc:chgData name="Kara Joyner" userId="b8ab8b72-73b6-4829-84a1-799baad03244" providerId="ADAL" clId="{74F08538-D8DE-4F09-BB2B-3C63336685F8}" dt="2023-01-21T20:40:12.043" v="1904" actId="2696"/>
        <pc:sldMkLst>
          <pc:docMk/>
          <pc:sldMk cId="2276217282" sldId="261"/>
        </pc:sldMkLst>
        <pc:spChg chg="mod">
          <ac:chgData name="Kara Joyner" userId="b8ab8b72-73b6-4829-84a1-799baad03244" providerId="ADAL" clId="{74F08538-D8DE-4F09-BB2B-3C63336685F8}" dt="2023-01-21T20:19:04.427" v="1830" actId="20577"/>
          <ac:spMkLst>
            <pc:docMk/>
            <pc:sldMk cId="2276217282" sldId="261"/>
            <ac:spMk id="2" creationId="{2A371F79-C763-4959-AFF3-66595B1D0491}"/>
          </ac:spMkLst>
        </pc:spChg>
      </pc:sldChg>
      <pc:sldChg chg="addSp delSp modSp add del">
        <pc:chgData name="Kara Joyner" userId="b8ab8b72-73b6-4829-84a1-799baad03244" providerId="ADAL" clId="{74F08538-D8DE-4F09-BB2B-3C63336685F8}" dt="2023-01-21T20:44:06.118" v="1905" actId="2696"/>
        <pc:sldMkLst>
          <pc:docMk/>
          <pc:sldMk cId="3292940317" sldId="262"/>
        </pc:sldMkLst>
        <pc:spChg chg="add del">
          <ac:chgData name="Kara Joyner" userId="b8ab8b72-73b6-4829-84a1-799baad03244" providerId="ADAL" clId="{74F08538-D8DE-4F09-BB2B-3C63336685F8}" dt="2023-01-21T20:32:33.262" v="1840"/>
          <ac:spMkLst>
            <pc:docMk/>
            <pc:sldMk cId="3292940317" sldId="262"/>
            <ac:spMk id="2" creationId="{8581F14A-BF2A-499A-BB6C-FA73AB0D5A05}"/>
          </ac:spMkLst>
        </pc:spChg>
        <pc:spChg chg="del">
          <ac:chgData name="Kara Joyner" userId="b8ab8b72-73b6-4829-84a1-799baad03244" providerId="ADAL" clId="{74F08538-D8DE-4F09-BB2B-3C63336685F8}" dt="2023-01-21T20:33:19.882" v="1841"/>
          <ac:spMkLst>
            <pc:docMk/>
            <pc:sldMk cId="3292940317" sldId="262"/>
            <ac:spMk id="3" creationId="{405DE6AD-FF75-4A41-B497-067022C5A607}"/>
          </ac:spMkLst>
        </pc:spChg>
        <pc:spChg chg="del">
          <ac:chgData name="Kara Joyner" userId="b8ab8b72-73b6-4829-84a1-799baad03244" providerId="ADAL" clId="{74F08538-D8DE-4F09-BB2B-3C63336685F8}" dt="2023-01-21T20:33:52.746" v="1842"/>
          <ac:spMkLst>
            <pc:docMk/>
            <pc:sldMk cId="3292940317" sldId="262"/>
            <ac:spMk id="4" creationId="{515C6E79-B64D-4F70-A87E-F41C79E46941}"/>
          </ac:spMkLst>
        </pc:spChg>
        <pc:picChg chg="add del mod">
          <ac:chgData name="Kara Joyner" userId="b8ab8b72-73b6-4829-84a1-799baad03244" providerId="ADAL" clId="{74F08538-D8DE-4F09-BB2B-3C63336685F8}" dt="2023-01-21T20:36:12.893" v="1844" actId="478"/>
          <ac:picMkLst>
            <pc:docMk/>
            <pc:sldMk cId="3292940317" sldId="262"/>
            <ac:picMk id="6" creationId="{0ABDE1AF-CE76-4B50-8F44-C73E55915EB1}"/>
          </ac:picMkLst>
        </pc:picChg>
      </pc:sldChg>
      <pc:sldChg chg="addSp modSp add ord">
        <pc:chgData name="Kara Joyner" userId="b8ab8b72-73b6-4829-84a1-799baad03244" providerId="ADAL" clId="{74F08538-D8DE-4F09-BB2B-3C63336685F8}" dt="2023-01-21T20:40:02.343" v="1902"/>
        <pc:sldMkLst>
          <pc:docMk/>
          <pc:sldMk cId="202030077" sldId="263"/>
        </pc:sldMkLst>
        <pc:spChg chg="mod">
          <ac:chgData name="Kara Joyner" userId="b8ab8b72-73b6-4829-84a1-799baad03244" providerId="ADAL" clId="{74F08538-D8DE-4F09-BB2B-3C63336685F8}" dt="2023-01-21T20:39:49.176" v="1901" actId="20577"/>
          <ac:spMkLst>
            <pc:docMk/>
            <pc:sldMk cId="202030077" sldId="263"/>
            <ac:spMk id="2" creationId="{F4C87605-847F-4577-BE27-DD51C956BBB1}"/>
          </ac:spMkLst>
        </pc:spChg>
        <pc:picChg chg="add mod">
          <ac:chgData name="Kara Joyner" userId="b8ab8b72-73b6-4829-84a1-799baad03244" providerId="ADAL" clId="{74F08538-D8DE-4F09-BB2B-3C63336685F8}" dt="2023-01-21T20:38:47.913" v="1847" actId="1076"/>
          <ac:picMkLst>
            <pc:docMk/>
            <pc:sldMk cId="202030077" sldId="263"/>
            <ac:picMk id="4" creationId="{660BFAAE-59D4-4811-A815-2EBCDC8F2B99}"/>
          </ac:picMkLst>
        </pc:picChg>
        <pc:picChg chg="add mod">
          <ac:chgData name="Kara Joyner" userId="b8ab8b72-73b6-4829-84a1-799baad03244" providerId="ADAL" clId="{74F08538-D8DE-4F09-BB2B-3C63336685F8}" dt="2023-01-21T20:39:28.309" v="1852" actId="1076"/>
          <ac:picMkLst>
            <pc:docMk/>
            <pc:sldMk cId="202030077" sldId="263"/>
            <ac:picMk id="6" creationId="{BC36FA46-9DA3-4844-9B8A-CCCD3BECF89F}"/>
          </ac:picMkLst>
        </pc:picChg>
      </pc:sldChg>
      <pc:sldChg chg="modSp add">
        <pc:chgData name="Kara Joyner" userId="b8ab8b72-73b6-4829-84a1-799baad03244" providerId="ADAL" clId="{74F08538-D8DE-4F09-BB2B-3C63336685F8}" dt="2023-01-22T03:40:42.607" v="4419" actId="20577"/>
        <pc:sldMkLst>
          <pc:docMk/>
          <pc:sldMk cId="3097904631" sldId="264"/>
        </pc:sldMkLst>
        <pc:spChg chg="mod">
          <ac:chgData name="Kara Joyner" userId="b8ab8b72-73b6-4829-84a1-799baad03244" providerId="ADAL" clId="{74F08538-D8DE-4F09-BB2B-3C63336685F8}" dt="2023-01-21T20:44:30.227" v="1907"/>
          <ac:spMkLst>
            <pc:docMk/>
            <pc:sldMk cId="3097904631" sldId="264"/>
            <ac:spMk id="2" creationId="{C8B83F3C-F8EF-4899-9AF5-4BE1774E819C}"/>
          </ac:spMkLst>
        </pc:spChg>
        <pc:spChg chg="mod">
          <ac:chgData name="Kara Joyner" userId="b8ab8b72-73b6-4829-84a1-799baad03244" providerId="ADAL" clId="{74F08538-D8DE-4F09-BB2B-3C63336685F8}" dt="2023-01-22T03:40:42.607" v="4419" actId="20577"/>
          <ac:spMkLst>
            <pc:docMk/>
            <pc:sldMk cId="3097904631" sldId="264"/>
            <ac:spMk id="3" creationId="{F0730174-5CF2-4AAA-A59B-C81784A77F4E}"/>
          </ac:spMkLst>
        </pc:spChg>
      </pc:sldChg>
      <pc:sldChg chg="modSp add">
        <pc:chgData name="Kara Joyner" userId="b8ab8b72-73b6-4829-84a1-799baad03244" providerId="ADAL" clId="{74F08538-D8DE-4F09-BB2B-3C63336685F8}" dt="2023-01-22T03:43:08.469" v="4572" actId="20577"/>
        <pc:sldMkLst>
          <pc:docMk/>
          <pc:sldMk cId="1625789955" sldId="265"/>
        </pc:sldMkLst>
        <pc:spChg chg="mod">
          <ac:chgData name="Kara Joyner" userId="b8ab8b72-73b6-4829-84a1-799baad03244" providerId="ADAL" clId="{74F08538-D8DE-4F09-BB2B-3C63336685F8}" dt="2023-01-21T20:53:34.602" v="2482" actId="20577"/>
          <ac:spMkLst>
            <pc:docMk/>
            <pc:sldMk cId="1625789955" sldId="265"/>
            <ac:spMk id="2" creationId="{32D26A38-6372-4E68-98CE-0A21EE1EC4EF}"/>
          </ac:spMkLst>
        </pc:spChg>
        <pc:spChg chg="mod">
          <ac:chgData name="Kara Joyner" userId="b8ab8b72-73b6-4829-84a1-799baad03244" providerId="ADAL" clId="{74F08538-D8DE-4F09-BB2B-3C63336685F8}" dt="2023-01-22T03:43:08.469" v="4572" actId="20577"/>
          <ac:spMkLst>
            <pc:docMk/>
            <pc:sldMk cId="1625789955" sldId="265"/>
            <ac:spMk id="3" creationId="{9652422F-3C13-49CC-A29F-364FD1E14842}"/>
          </ac:spMkLst>
        </pc:spChg>
      </pc:sldChg>
      <pc:sldChg chg="modSp add">
        <pc:chgData name="Kara Joyner" userId="b8ab8b72-73b6-4829-84a1-799baad03244" providerId="ADAL" clId="{74F08538-D8DE-4F09-BB2B-3C63336685F8}" dt="2023-01-22T03:26:39.836" v="4280" actId="20577"/>
        <pc:sldMkLst>
          <pc:docMk/>
          <pc:sldMk cId="1445996819" sldId="266"/>
        </pc:sldMkLst>
        <pc:spChg chg="mod">
          <ac:chgData name="Kara Joyner" userId="b8ab8b72-73b6-4829-84a1-799baad03244" providerId="ADAL" clId="{74F08538-D8DE-4F09-BB2B-3C63336685F8}" dt="2023-01-21T21:22:07.014" v="2608" actId="20577"/>
          <ac:spMkLst>
            <pc:docMk/>
            <pc:sldMk cId="1445996819" sldId="266"/>
            <ac:spMk id="2" creationId="{6F8194D9-7B68-49B5-9E88-DCFD924A0672}"/>
          </ac:spMkLst>
        </pc:spChg>
        <pc:spChg chg="mod">
          <ac:chgData name="Kara Joyner" userId="b8ab8b72-73b6-4829-84a1-799baad03244" providerId="ADAL" clId="{74F08538-D8DE-4F09-BB2B-3C63336685F8}" dt="2023-01-22T03:26:39.836" v="4280" actId="20577"/>
          <ac:spMkLst>
            <pc:docMk/>
            <pc:sldMk cId="1445996819" sldId="266"/>
            <ac:spMk id="3" creationId="{C81D4FFB-287E-4131-BEB0-CAADAB4DB95E}"/>
          </ac:spMkLst>
        </pc:spChg>
      </pc:sldChg>
      <pc:sldChg chg="addSp delSp modSp add">
        <pc:chgData name="Kara Joyner" userId="b8ab8b72-73b6-4829-84a1-799baad03244" providerId="ADAL" clId="{74F08538-D8DE-4F09-BB2B-3C63336685F8}" dt="2023-01-21T22:15:13.834" v="3003"/>
        <pc:sldMkLst>
          <pc:docMk/>
          <pc:sldMk cId="3762462794" sldId="267"/>
        </pc:sldMkLst>
        <pc:picChg chg="add mod">
          <ac:chgData name="Kara Joyner" userId="b8ab8b72-73b6-4829-84a1-799baad03244" providerId="ADAL" clId="{74F08538-D8DE-4F09-BB2B-3C63336685F8}" dt="2023-01-21T22:15:13.834" v="3003"/>
          <ac:picMkLst>
            <pc:docMk/>
            <pc:sldMk cId="3762462794" sldId="267"/>
            <ac:picMk id="3" creationId="{1A0C63B2-3958-4E11-B1DA-A148B9B6237F}"/>
          </ac:picMkLst>
        </pc:picChg>
        <pc:picChg chg="add del">
          <ac:chgData name="Kara Joyner" userId="b8ab8b72-73b6-4829-84a1-799baad03244" providerId="ADAL" clId="{74F08538-D8DE-4F09-BB2B-3C63336685F8}" dt="2023-01-21T22:08:07.512" v="3002" actId="478"/>
          <ac:picMkLst>
            <pc:docMk/>
            <pc:sldMk cId="3762462794" sldId="267"/>
            <ac:picMk id="1026" creationId="{3B533665-1024-461A-84FD-1A8DFD3A90D4}"/>
          </ac:picMkLst>
        </pc:picChg>
      </pc:sldChg>
      <pc:sldChg chg="modSp add">
        <pc:chgData name="Kara Joyner" userId="b8ab8b72-73b6-4829-84a1-799baad03244" providerId="ADAL" clId="{74F08538-D8DE-4F09-BB2B-3C63336685F8}" dt="2023-01-22T03:56:28.970" v="4575" actId="20577"/>
        <pc:sldMkLst>
          <pc:docMk/>
          <pc:sldMk cId="4269823387" sldId="268"/>
        </pc:sldMkLst>
        <pc:spChg chg="mod">
          <ac:chgData name="Kara Joyner" userId="b8ab8b72-73b6-4829-84a1-799baad03244" providerId="ADAL" clId="{74F08538-D8DE-4F09-BB2B-3C63336685F8}" dt="2023-01-21T22:38:32.843" v="3716" actId="20577"/>
          <ac:spMkLst>
            <pc:docMk/>
            <pc:sldMk cId="4269823387" sldId="268"/>
            <ac:spMk id="2" creationId="{4BD36B04-0CD5-4326-ABCC-2A5CD76BB92F}"/>
          </ac:spMkLst>
        </pc:spChg>
        <pc:spChg chg="mod">
          <ac:chgData name="Kara Joyner" userId="b8ab8b72-73b6-4829-84a1-799baad03244" providerId="ADAL" clId="{74F08538-D8DE-4F09-BB2B-3C63336685F8}" dt="2023-01-22T03:56:28.970" v="4575" actId="20577"/>
          <ac:spMkLst>
            <pc:docMk/>
            <pc:sldMk cId="4269823387" sldId="268"/>
            <ac:spMk id="3" creationId="{4D833E13-8B10-4D7A-94C4-27CFF0928CF5}"/>
          </ac:spMkLst>
        </pc:spChg>
      </pc:sldChg>
      <pc:sldChg chg="modSp add">
        <pc:chgData name="Kara Joyner" userId="b8ab8b72-73b6-4829-84a1-799baad03244" providerId="ADAL" clId="{74F08538-D8DE-4F09-BB2B-3C63336685F8}" dt="2023-01-21T23:50:38.610" v="4255" actId="20577"/>
        <pc:sldMkLst>
          <pc:docMk/>
          <pc:sldMk cId="3093644422" sldId="269"/>
        </pc:sldMkLst>
        <pc:spChg chg="mod">
          <ac:chgData name="Kara Joyner" userId="b8ab8b72-73b6-4829-84a1-799baad03244" providerId="ADAL" clId="{74F08538-D8DE-4F09-BB2B-3C63336685F8}" dt="2023-01-21T23:47:57.006" v="3883" actId="20577"/>
          <ac:spMkLst>
            <pc:docMk/>
            <pc:sldMk cId="3093644422" sldId="269"/>
            <ac:spMk id="2" creationId="{09796C22-5F14-47EE-AB7A-CF0DFA69C927}"/>
          </ac:spMkLst>
        </pc:spChg>
        <pc:spChg chg="mod">
          <ac:chgData name="Kara Joyner" userId="b8ab8b72-73b6-4829-84a1-799baad03244" providerId="ADAL" clId="{74F08538-D8DE-4F09-BB2B-3C63336685F8}" dt="2023-01-21T23:50:38.610" v="4255" actId="20577"/>
          <ac:spMkLst>
            <pc:docMk/>
            <pc:sldMk cId="3093644422" sldId="269"/>
            <ac:spMk id="3" creationId="{F27D33AC-453A-4D05-A310-7B16EB6E0E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327E-16E5-4B35-95D0-35B4553E6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714FA-D71F-45C2-B2EB-CBF81D1B5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CB12-43E6-4EA4-9BB6-DAC7B85D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944D-BA48-40B2-BCC6-CF329CCE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6FC3-52AF-4BF1-A5B7-3B958600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B854-8316-4D20-AC89-FC6AB040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9A635-5A68-4E7D-BCB1-CEADED087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BB36-75FE-40F4-9F3A-1EF07E7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2646-CFEC-414C-A96A-62CEDF6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6C13-62D2-461A-AA29-3B72756F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61020-BF08-4DA1-813D-25AB0FFB9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FD91-1553-4B86-8246-F4FF84E23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D280-EE85-4AAC-B834-6FA737E8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B4C6-56BA-489F-8174-0B3697D1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8037-9693-49CF-ABBB-6D918C59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13AD-F254-4262-9D01-55B9E327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925D-E355-45A9-974D-6177DE55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132D-22EB-4538-963D-06A79CD7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D988B-8EDE-406E-9F67-D1375BB9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E01F-B53B-4E71-837A-EF2B3198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12E0-7367-4CAB-A061-B8304E48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77AC-2B02-4169-866A-F9A9902BA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8DBB-46A6-45D3-8C5A-86F0DDE8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ED86-3FF3-43EA-AE44-A94A73C9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CF299-AA77-4666-A590-1A63E9CC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B4A0-CAF4-457E-9BAE-4E8D595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0E18-41F6-4897-9A2F-0E5C80CD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34B11-FF9A-4DCA-A9D1-017AAF08E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02492-3EC5-4BF6-8DDD-6FAC6527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BD69A-61CA-4371-A0B4-3B8FB94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B6538-F453-493E-8881-D5288549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7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8010-A5FD-408E-88E7-B352F2E3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339C2-2388-420B-954B-345980029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974EB-B68C-4772-8ED5-52E89EAE7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2298D-2A61-4E27-A797-262E6F60E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89A0E-00F5-4F45-AAC0-1C4F0F7A0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B7617-1988-4E0D-91A9-E9F37269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28A7-7910-4634-92C6-73A8AD0A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5FA47-BE65-41E7-9BE8-4844F673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F951-9BFD-40B2-937B-174E0858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DED62-148D-4D1E-8DDE-F7921B50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BF8EC-0ACC-4700-8574-1CCC8224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B9321-B76F-45DE-8792-69012E9D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826A0-AB85-4FBB-8EA3-456659B7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269CD-3BFF-4E02-9AD0-305A1DE8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E1445-72C8-4394-B52B-7880A43B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668D-1E4D-451E-B02C-5912635F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0B07-48F6-4120-A297-BC21A047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F8D8-3100-4FDF-BABA-D1D7896DF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ED7D6-9AF9-474A-9396-49DC703A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A783-3742-4DC0-9EE9-B7188745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7F83-20C2-4629-9B47-7D77433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949D-1D71-4301-8175-2944F1BD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431EC-B5E6-4197-97A3-A224F7CE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8AEFB-C2ED-4F14-A675-5B8398007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0396-2133-4278-A4FF-347BAFB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11E4B-B289-4B5D-9325-9FAE3EC0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4D69-BD2E-4F7D-977A-C7F4FD30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0829A-90A7-4396-8FBA-EB92082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B5F3-EEA0-4EA3-BB34-77865E1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8805-175F-40E0-B742-0A0076EAF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188A-C1B7-47E3-AEE0-251F9663266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276F-3B3B-4860-9AAC-5E5634FD3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EEE5-6F37-4C18-8898-F9EF0D6DC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441D-7410-456D-AA59-6E835056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ngejacke.github.io/ggeffects/articles/introduction_marginal_effects.html" TargetMode="External"/><Relationship Id="rId2" Type="http://schemas.openxmlformats.org/officeDocument/2006/relationships/hyperlink" Target="https://econometricsense.blogspot.com/2016/03/marginal-effects-vs-odds-ratios_11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ycharchives.org/en/item/f4b40131-0577-497c-9d5b-d1cc6fdade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coreysparks/Rcode/master/install_first_7283.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1B83-3DB3-4275-8BC4-454437BA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9F5-B3F1-4882-97D7-A081487E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Overview of syllabus (favorite things)</a:t>
            </a:r>
          </a:p>
          <a:p>
            <a:r>
              <a:rPr lang="en-US" dirty="0"/>
              <a:t>Trends in use of methods and programs for data analysis </a:t>
            </a:r>
          </a:p>
          <a:p>
            <a:r>
              <a:rPr lang="en-US" dirty="0"/>
              <a:t>Graphs of nonlinear effects (Lewis-Beck and Lewis-Beck 2015)</a:t>
            </a:r>
          </a:p>
          <a:p>
            <a:r>
              <a:rPr lang="en-US" dirty="0"/>
              <a:t>Applications of non-linear effects</a:t>
            </a:r>
          </a:p>
          <a:p>
            <a:pPr lvl="1"/>
            <a:r>
              <a:rPr lang="en-US" dirty="0"/>
              <a:t>Household income effects on child well-being (</a:t>
            </a:r>
            <a:r>
              <a:rPr lang="en-US" dirty="0" err="1"/>
              <a:t>Kerris</a:t>
            </a:r>
            <a:r>
              <a:rPr lang="en-US" dirty="0"/>
              <a:t> and Stewart 2021)</a:t>
            </a:r>
          </a:p>
          <a:p>
            <a:pPr lvl="1"/>
            <a:r>
              <a:rPr lang="en-US" dirty="0"/>
              <a:t>Machine leaning (Bruno et al. 2022)</a:t>
            </a:r>
          </a:p>
          <a:p>
            <a:r>
              <a:rPr lang="en-US" dirty="0"/>
              <a:t>Specifications of independent variables in real time applying OLS regression to state-level data</a:t>
            </a:r>
          </a:p>
          <a:p>
            <a:pPr lvl="1"/>
            <a:r>
              <a:rPr lang="en-US" dirty="0"/>
              <a:t>Categorical variable</a:t>
            </a:r>
          </a:p>
          <a:p>
            <a:pPr lvl="1"/>
            <a:r>
              <a:rPr lang="en-US" dirty="0"/>
              <a:t>Numeric variable</a:t>
            </a:r>
          </a:p>
          <a:p>
            <a:pPr lvl="1"/>
            <a:r>
              <a:rPr lang="en-US" dirty="0"/>
              <a:t>Interactions between categorical and numeric variables</a:t>
            </a:r>
          </a:p>
          <a:p>
            <a:r>
              <a:rPr lang="en-US" dirty="0"/>
              <a:t>Guidelines for quantitative publications (</a:t>
            </a:r>
            <a:r>
              <a:rPr lang="en-US" dirty="0" err="1"/>
              <a:t>Mustillo</a:t>
            </a:r>
            <a:r>
              <a:rPr lang="en-US" dirty="0"/>
              <a:t> et al. 2018)</a:t>
            </a:r>
          </a:p>
          <a:p>
            <a:r>
              <a:rPr lang="en-US" dirty="0"/>
              <a:t>Overview of Assignment 1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9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6C22-5F14-47EE-AB7A-CF0DFA69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33AC-453A-4D05-A310-7B16EB6E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material before class.</a:t>
            </a:r>
          </a:p>
          <a:p>
            <a:endParaRPr lang="en-US" dirty="0"/>
          </a:p>
          <a:p>
            <a:r>
              <a:rPr lang="en-US" dirty="0"/>
              <a:t>Start working on the assignment the day after class.</a:t>
            </a:r>
          </a:p>
          <a:p>
            <a:endParaRPr lang="en-US" dirty="0"/>
          </a:p>
          <a:p>
            <a:r>
              <a:rPr lang="en-US"/>
              <a:t>Spend some time </a:t>
            </a:r>
            <a:r>
              <a:rPr lang="en-US" dirty="0"/>
              <a:t>every day reading the material and programming in R.</a:t>
            </a:r>
          </a:p>
          <a:p>
            <a:endParaRPr lang="en-US" dirty="0"/>
          </a:p>
          <a:p>
            <a:r>
              <a:rPr lang="en-US" dirty="0"/>
              <a:t>Use google searches for solutions in R, including the error messages.</a:t>
            </a:r>
          </a:p>
        </p:txBody>
      </p:sp>
    </p:spTree>
    <p:extLst>
      <p:ext uri="{BB962C8B-B14F-4D97-AF65-F5344CB8AC3E}">
        <p14:creationId xmlns:p14="http://schemas.microsoft.com/office/powerpoint/2010/main" val="309364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9BDE-BE65-4E3E-9DD0-CEE60BB5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methods in demographic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7F3B-8BFF-4F7A-B168-B21F8A72E1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methods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Supervised</a:t>
            </a:r>
          </a:p>
          <a:p>
            <a:r>
              <a:rPr lang="en-US" dirty="0"/>
              <a:t>Binary logistic regression models</a:t>
            </a:r>
          </a:p>
          <a:p>
            <a:r>
              <a:rPr lang="en-US" dirty="0">
                <a:hlinkClick r:id="rId2"/>
              </a:rPr>
              <a:t>Interpretation of logit models</a:t>
            </a:r>
            <a:endParaRPr lang="en-US" dirty="0"/>
          </a:p>
          <a:p>
            <a:pPr lvl="1"/>
            <a:r>
              <a:rPr lang="en-US" dirty="0"/>
              <a:t>Odds ratios</a:t>
            </a:r>
          </a:p>
          <a:p>
            <a:pPr lvl="1"/>
            <a:r>
              <a:rPr lang="en-US" dirty="0">
                <a:hlinkClick r:id="rId3"/>
              </a:rPr>
              <a:t>Average marginal effects</a:t>
            </a:r>
            <a:endParaRPr lang="en-US" dirty="0"/>
          </a:p>
          <a:p>
            <a:r>
              <a:rPr lang="en-US" dirty="0"/>
              <a:t>Multinomial and ordered logit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0C55C-32C4-4BE0-B9F5-4EBA2E201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survey design</a:t>
            </a:r>
          </a:p>
          <a:p>
            <a:r>
              <a:rPr lang="en-US" dirty="0"/>
              <a:t>Multilevel models</a:t>
            </a:r>
          </a:p>
          <a:p>
            <a:r>
              <a:rPr lang="en-US" dirty="0"/>
              <a:t>Fixed effects models</a:t>
            </a:r>
          </a:p>
          <a:p>
            <a:pPr lvl="1"/>
            <a:r>
              <a:rPr lang="en-US" dirty="0"/>
              <a:t>Economics</a:t>
            </a:r>
          </a:p>
          <a:p>
            <a:pPr lvl="1"/>
            <a:r>
              <a:rPr lang="en-US" dirty="0"/>
              <a:t>Sociology</a:t>
            </a:r>
          </a:p>
          <a:p>
            <a:r>
              <a:rPr lang="en-US" dirty="0"/>
              <a:t>Random effects and hybrid models</a:t>
            </a:r>
          </a:p>
          <a:p>
            <a:r>
              <a:rPr lang="en-US" dirty="0"/>
              <a:t>Imputation of missing data</a:t>
            </a:r>
          </a:p>
        </p:txBody>
      </p:sp>
    </p:spTree>
    <p:extLst>
      <p:ext uri="{BB962C8B-B14F-4D97-AF65-F5344CB8AC3E}">
        <p14:creationId xmlns:p14="http://schemas.microsoft.com/office/powerpoint/2010/main" val="171116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A8C9-04A2-4961-9EE8-8B778DBD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programs in demographic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9539-18AB-4B36-B0A2-166A6FD8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SPSS</a:t>
            </a:r>
          </a:p>
          <a:p>
            <a:endParaRPr lang="en-US" dirty="0"/>
          </a:p>
          <a:p>
            <a:r>
              <a:rPr lang="en-US" dirty="0"/>
              <a:t>SAS and SUDAAN</a:t>
            </a:r>
          </a:p>
          <a:p>
            <a:endParaRPr lang="en-US" dirty="0"/>
          </a:p>
          <a:p>
            <a:r>
              <a:rPr lang="en-US" dirty="0"/>
              <a:t>Stata</a:t>
            </a:r>
          </a:p>
          <a:p>
            <a:endParaRPr lang="en-US" dirty="0"/>
          </a:p>
          <a:p>
            <a:r>
              <a:rPr lang="en-US" dirty="0"/>
              <a:t>R (recent job advertisements for demographers / sociologists)</a:t>
            </a:r>
          </a:p>
          <a:p>
            <a:endParaRPr lang="en-US" dirty="0"/>
          </a:p>
          <a:p>
            <a:r>
              <a:rPr lang="en-US" dirty="0"/>
              <a:t>Have you used any of these programs? What about other programs?</a:t>
            </a:r>
          </a:p>
        </p:txBody>
      </p:sp>
    </p:spTree>
    <p:extLst>
      <p:ext uri="{BB962C8B-B14F-4D97-AF65-F5344CB8AC3E}">
        <p14:creationId xmlns:p14="http://schemas.microsoft.com/office/powerpoint/2010/main" val="316208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7605-847F-4577-BE27-DD51C956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non-linear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BFAAE-59D4-4811-A815-2EBCDC8F2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1675"/>
            <a:ext cx="4978656" cy="4292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36FA46-9DA3-4844-9B8A-CCCD3BECF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2907"/>
            <a:ext cx="5080130" cy="22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3F3C-F8EF-4899-9AF5-4BE1774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quantitative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0174-5CF2-4AAA-A59B-C81784A7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Thresholds for statistical significance</a:t>
            </a:r>
          </a:p>
          <a:p>
            <a:r>
              <a:rPr lang="en-US" dirty="0"/>
              <a:t>Tests of mediation</a:t>
            </a:r>
          </a:p>
          <a:p>
            <a:r>
              <a:rPr lang="en-US" dirty="0"/>
              <a:t>Coefficients for interaction terms in models with categorical dependent variables</a:t>
            </a:r>
          </a:p>
          <a:p>
            <a:r>
              <a:rPr lang="en-US" dirty="0"/>
              <a:t>Use of terms multivariable versus multivariate</a:t>
            </a:r>
          </a:p>
          <a:p>
            <a:r>
              <a:rPr lang="en-US" dirty="0"/>
              <a:t>Ad hoc specifications of variables or scales (cherry-picking)</a:t>
            </a:r>
          </a:p>
          <a:p>
            <a:r>
              <a:rPr lang="en-US" dirty="0"/>
              <a:t>Methods sections</a:t>
            </a:r>
          </a:p>
          <a:p>
            <a:pPr lvl="1"/>
            <a:r>
              <a:rPr lang="en-US" dirty="0"/>
              <a:t>Omitted details</a:t>
            </a:r>
          </a:p>
          <a:p>
            <a:pPr lvl="1"/>
            <a:r>
              <a:rPr lang="en-US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309790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6A38-6372-4E68-98CE-0A21EE1E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of variables in real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422F-3C13-49CC-A29F-364FD1E1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Expanded version of </a:t>
            </a:r>
            <a:r>
              <a:rPr lang="en-US" dirty="0">
                <a:hlinkClick r:id="rId2"/>
              </a:rPr>
              <a:t>Junkins et al. (2022)</a:t>
            </a:r>
            <a:r>
              <a:rPr lang="en-US" dirty="0"/>
              <a:t> state-level data</a:t>
            </a:r>
          </a:p>
          <a:p>
            <a:endParaRPr lang="en-US" dirty="0"/>
          </a:p>
          <a:p>
            <a:r>
              <a:rPr lang="en-US" dirty="0"/>
              <a:t>DV: Average age at first marriage</a:t>
            </a:r>
          </a:p>
          <a:p>
            <a:endParaRPr lang="en-US" dirty="0"/>
          </a:p>
          <a:p>
            <a:r>
              <a:rPr lang="en-US" dirty="0"/>
              <a:t>IVs:</a:t>
            </a:r>
          </a:p>
          <a:p>
            <a:pPr lvl="1"/>
            <a:r>
              <a:rPr lang="en-US" dirty="0"/>
              <a:t>Region of country</a:t>
            </a:r>
          </a:p>
          <a:p>
            <a:pPr lvl="1"/>
            <a:r>
              <a:rPr lang="en-US" dirty="0"/>
              <a:t>Share of state Evangelical Protestant or LDS</a:t>
            </a:r>
          </a:p>
          <a:p>
            <a:pPr lvl="1"/>
            <a:endParaRPr lang="en-US" dirty="0"/>
          </a:p>
          <a:p>
            <a:r>
              <a:rPr lang="en-US" dirty="0"/>
              <a:t>Results and interpretation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8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94D9-7B68-49B5-9E88-DCFD924A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4FFB-287E-4131-BEB0-CAADAB4D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1) Make sure RStudio is version 2022.12.0 Build 353, if not, update it </a:t>
            </a:r>
          </a:p>
          <a:p>
            <a:pPr fontAlgn="base"/>
            <a:r>
              <a:rPr lang="en-US" dirty="0"/>
              <a:t>2) Make sure R is version 4.2.2, if not, update it </a:t>
            </a:r>
          </a:p>
          <a:p>
            <a:pPr fontAlgn="base"/>
            <a:r>
              <a:rPr lang="en-US" dirty="0"/>
              <a:t>3) Run these commands: </a:t>
            </a:r>
          </a:p>
          <a:p>
            <a:pPr marL="0" indent="0" fontAlgn="base">
              <a:buNone/>
            </a:pPr>
            <a:r>
              <a:rPr lang="en-US" dirty="0"/>
              <a:t>&gt;source("</a:t>
            </a:r>
            <a:r>
              <a:rPr lang="en-US" dirty="0">
                <a:hlinkClick r:id="rId2"/>
              </a:rPr>
              <a:t>https://raw.githubusercontent.com/</a:t>
            </a:r>
            <a:r>
              <a:rPr lang="en-US" dirty="0" err="1">
                <a:hlinkClick r:id="rId2"/>
              </a:rPr>
              <a:t>coreysparks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Rcode</a:t>
            </a:r>
            <a:r>
              <a:rPr lang="en-US" dirty="0">
                <a:hlinkClick r:id="rId2"/>
              </a:rPr>
              <a:t>/master/install_first_7283.R</a:t>
            </a:r>
            <a:r>
              <a:rPr lang="en-US" dirty="0"/>
              <a:t>") </a:t>
            </a:r>
          </a:p>
          <a:p>
            <a:pPr marL="0" indent="0" fontAlgn="base">
              <a:buNone/>
            </a:pPr>
            <a:r>
              <a:rPr lang="en-US" dirty="0"/>
              <a:t>&gt;</a:t>
            </a:r>
            <a:r>
              <a:rPr lang="en-US" dirty="0" err="1"/>
              <a:t>update.packages</a:t>
            </a:r>
            <a:r>
              <a:rPr lang="en-US" dirty="0"/>
              <a:t>(ask=F)</a:t>
            </a:r>
          </a:p>
          <a:p>
            <a:pPr fontAlgn="base"/>
            <a:r>
              <a:rPr lang="en-US" dirty="0"/>
              <a:t>4) Take a screen shot of your </a:t>
            </a:r>
            <a:r>
              <a:rPr lang="en-US" dirty="0" err="1"/>
              <a:t>Rstudio</a:t>
            </a:r>
            <a:r>
              <a:rPr lang="en-US" dirty="0"/>
              <a:t> window, showing the version of R at 4.2.2. See my example on the next slide.</a:t>
            </a:r>
          </a:p>
          <a:p>
            <a:pPr fontAlgn="base"/>
            <a:r>
              <a:rPr lang="en-US" dirty="0"/>
              <a:t>5) Modify the </a:t>
            </a:r>
            <a:r>
              <a:rPr lang="en-US" dirty="0" err="1"/>
              <a:t>Rmarkdown</a:t>
            </a:r>
            <a:r>
              <a:rPr lang="en-US" dirty="0"/>
              <a:t> file to include your name, email address, and location &amp; name of your screenshot. You will need to download it from Week 1.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C63B2-3958-4E11-B1DA-A148B9B62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6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6B04-0CD5-4326-ABCC-2A5CD76B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Assignment 1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3E13-8B10-4D7A-94C4-27CFF092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en-US"/>
              <a:t>) Specify </a:t>
            </a:r>
            <a:r>
              <a:rPr lang="en-US" dirty="0"/>
              <a:t>the location of the excel file used in lecture. You will need to download it from Week 1.</a:t>
            </a:r>
          </a:p>
          <a:p>
            <a:r>
              <a:rPr lang="en-US" dirty="0"/>
              <a:t>7) Click on Knit. (Be sure your Excel file is not open.)</a:t>
            </a:r>
          </a:p>
          <a:p>
            <a:r>
              <a:rPr lang="en-US" dirty="0"/>
              <a:t>8) Publish your document by clicking on Publish in the upper right corner. (You will need to sign into </a:t>
            </a:r>
            <a:r>
              <a:rPr lang="en-US" dirty="0" err="1"/>
              <a:t>Rpubs</a:t>
            </a:r>
            <a:r>
              <a:rPr lang="en-US" dirty="0"/>
              <a:t> first.)</a:t>
            </a:r>
          </a:p>
          <a:p>
            <a:r>
              <a:rPr lang="en-US" dirty="0"/>
              <a:t>9) Copy and past the link to your document under Assignment 1 in Blackboard before the start of the next class.</a:t>
            </a:r>
          </a:p>
          <a:p>
            <a:r>
              <a:rPr lang="en-US" dirty="0"/>
              <a:t>10) Interpret the results within your Markdown file.</a:t>
            </a:r>
          </a:p>
          <a:p>
            <a:r>
              <a:rPr lang="en-US" dirty="0"/>
              <a:t>If you get stuck set up a Zoom call with me. Start this assignment ASAP.</a:t>
            </a:r>
          </a:p>
        </p:txBody>
      </p:sp>
    </p:spTree>
    <p:extLst>
      <p:ext uri="{BB962C8B-B14F-4D97-AF65-F5344CB8AC3E}">
        <p14:creationId xmlns:p14="http://schemas.microsoft.com/office/powerpoint/2010/main" val="426982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5B59C6A2CB946B5ABCB2AF33455A0" ma:contentTypeVersion="14" ma:contentTypeDescription="Create a new document." ma:contentTypeScope="" ma:versionID="cdb9aa0a2aaa82d9bd372ae43b66df4d">
  <xsd:schema xmlns:xsd="http://www.w3.org/2001/XMLSchema" xmlns:xs="http://www.w3.org/2001/XMLSchema" xmlns:p="http://schemas.microsoft.com/office/2006/metadata/properties" xmlns:ns3="25f3fbef-1935-46ee-b1a4-7fe61c5b5191" xmlns:ns4="287ee837-5089-4bc6-9036-bfec2e7bbcf4" targetNamespace="http://schemas.microsoft.com/office/2006/metadata/properties" ma:root="true" ma:fieldsID="08a95bcf45c916007bff91ccca6daa1f" ns3:_="" ns4:_="">
    <xsd:import namespace="25f3fbef-1935-46ee-b1a4-7fe61c5b5191"/>
    <xsd:import namespace="287ee837-5089-4bc6-9036-bfec2e7bbc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3fbef-1935-46ee-b1a4-7fe61c5b51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7ee837-5089-4bc6-9036-bfec2e7bb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7ee837-5089-4bc6-9036-bfec2e7bbcf4" xsi:nil="true"/>
  </documentManagement>
</p:properties>
</file>

<file path=customXml/itemProps1.xml><?xml version="1.0" encoding="utf-8"?>
<ds:datastoreItem xmlns:ds="http://schemas.openxmlformats.org/officeDocument/2006/customXml" ds:itemID="{EEB58582-6CF5-4240-B34E-888F581E74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164B4-DCF4-4BAA-85DD-92946F18B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3fbef-1935-46ee-b1a4-7fe61c5b5191"/>
    <ds:schemaRef ds:uri="287ee837-5089-4bc6-9036-bfec2e7bbc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E0E37-7968-4763-AD27-55A390390DE4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25f3fbef-1935-46ee-b1a4-7fe61c5b5191"/>
    <ds:schemaRef ds:uri="287ee837-5089-4bc6-9036-bfec2e7bbcf4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565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Today’s Agenda</vt:lpstr>
      <vt:lpstr>Use of methods in demographic research</vt:lpstr>
      <vt:lpstr>Use of programs in demographic research</vt:lpstr>
      <vt:lpstr>Estimating non-linear effects</vt:lpstr>
      <vt:lpstr>Guidelines for quantitative publications</vt:lpstr>
      <vt:lpstr>Specifications of variables in real time</vt:lpstr>
      <vt:lpstr>Overview of Assignment 1</vt:lpstr>
      <vt:lpstr>PowerPoint Presentation</vt:lpstr>
      <vt:lpstr>Overview of Assignment 1 (continued)</vt:lpstr>
      <vt:lpstr>Tips for Success in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Joyner</dc:creator>
  <cp:lastModifiedBy>Kara Joyner</cp:lastModifiedBy>
  <cp:revision>6</cp:revision>
  <dcterms:created xsi:type="dcterms:W3CDTF">2023-01-21T19:18:42Z</dcterms:created>
  <dcterms:modified xsi:type="dcterms:W3CDTF">2023-01-22T03:56:31Z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0x010100CC55B59C6A2CB946B5ABCB2AF33455A0</vt:lpwstr>
  </property>
</Properties>
</file>