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64" r:id="rId6"/>
    <p:sldId id="268" r:id="rId7"/>
    <p:sldId id="269" r:id="rId8"/>
    <p:sldId id="270" r:id="rId9"/>
    <p:sldId id="271" r:id="rId10"/>
    <p:sldId id="272" r:id="rId11"/>
    <p:sldId id="266" r:id="rId12"/>
    <p:sldId id="277" r:id="rId13"/>
    <p:sldId id="273" r:id="rId14"/>
    <p:sldId id="274" r:id="rId15"/>
    <p:sldId id="276"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1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 Joyner" userId="b8ab8b72-73b6-4829-84a1-799baad03244" providerId="ADAL" clId="{CD68AD81-09A0-46D5-81BD-C631C7E15FD9}"/>
    <pc:docChg chg="undo custSel addSld delSld modSld sldOrd">
      <pc:chgData name="Kara Joyner" userId="b8ab8b72-73b6-4829-84a1-799baad03244" providerId="ADAL" clId="{CD68AD81-09A0-46D5-81BD-C631C7E15FD9}" dt="2023-01-30T00:35:51.805" v="6731" actId="20577"/>
      <pc:docMkLst>
        <pc:docMk/>
      </pc:docMkLst>
      <pc:sldChg chg="modSp add">
        <pc:chgData name="Kara Joyner" userId="b8ab8b72-73b6-4829-84a1-799baad03244" providerId="ADAL" clId="{CD68AD81-09A0-46D5-81BD-C631C7E15FD9}" dt="2023-01-30T00:28:32.684" v="6633" actId="27636"/>
        <pc:sldMkLst>
          <pc:docMk/>
          <pc:sldMk cId="288598315" sldId="257"/>
        </pc:sldMkLst>
        <pc:spChg chg="mod">
          <ac:chgData name="Kara Joyner" userId="b8ab8b72-73b6-4829-84a1-799baad03244" providerId="ADAL" clId="{CD68AD81-09A0-46D5-81BD-C631C7E15FD9}" dt="2023-01-24T18:53:28.752" v="16" actId="20577"/>
          <ac:spMkLst>
            <pc:docMk/>
            <pc:sldMk cId="288598315" sldId="257"/>
            <ac:spMk id="2" creationId="{0BBAEC15-098B-4952-846C-DBB78187DCAE}"/>
          </ac:spMkLst>
        </pc:spChg>
        <pc:spChg chg="mod">
          <ac:chgData name="Kara Joyner" userId="b8ab8b72-73b6-4829-84a1-799baad03244" providerId="ADAL" clId="{CD68AD81-09A0-46D5-81BD-C631C7E15FD9}" dt="2023-01-30T00:28:32.684" v="6633" actId="27636"/>
          <ac:spMkLst>
            <pc:docMk/>
            <pc:sldMk cId="288598315" sldId="257"/>
            <ac:spMk id="3" creationId="{06F45EA9-E706-439B-8382-42E2FFC27390}"/>
          </ac:spMkLst>
        </pc:spChg>
      </pc:sldChg>
      <pc:sldChg chg="modSp add">
        <pc:chgData name="Kara Joyner" userId="b8ab8b72-73b6-4829-84a1-799baad03244" providerId="ADAL" clId="{CD68AD81-09A0-46D5-81BD-C631C7E15FD9}" dt="2023-01-30T00:29:52.426" v="6669" actId="20577"/>
        <pc:sldMkLst>
          <pc:docMk/>
          <pc:sldMk cId="1620071232" sldId="264"/>
        </pc:sldMkLst>
        <pc:spChg chg="mod">
          <ac:chgData name="Kara Joyner" userId="b8ab8b72-73b6-4829-84a1-799baad03244" providerId="ADAL" clId="{CD68AD81-09A0-46D5-81BD-C631C7E15FD9}" dt="2023-01-28T21:48:36.740" v="2718" actId="20577"/>
          <ac:spMkLst>
            <pc:docMk/>
            <pc:sldMk cId="1620071232" sldId="264"/>
            <ac:spMk id="2" creationId="{EAF41D10-8EC8-445D-BA9C-4764958CD90C}"/>
          </ac:spMkLst>
        </pc:spChg>
        <pc:spChg chg="mod">
          <ac:chgData name="Kara Joyner" userId="b8ab8b72-73b6-4829-84a1-799baad03244" providerId="ADAL" clId="{CD68AD81-09A0-46D5-81BD-C631C7E15FD9}" dt="2023-01-30T00:29:52.426" v="6669" actId="20577"/>
          <ac:spMkLst>
            <pc:docMk/>
            <pc:sldMk cId="1620071232" sldId="264"/>
            <ac:spMk id="3" creationId="{2046D20E-BFFC-4CB3-96E0-5C431BD5E973}"/>
          </ac:spMkLst>
        </pc:spChg>
      </pc:sldChg>
      <pc:sldChg chg="modSp add">
        <pc:chgData name="Kara Joyner" userId="b8ab8b72-73b6-4829-84a1-799baad03244" providerId="ADAL" clId="{CD68AD81-09A0-46D5-81BD-C631C7E15FD9}" dt="2023-01-28T21:49:53.634" v="2761" actId="14100"/>
        <pc:sldMkLst>
          <pc:docMk/>
          <pc:sldMk cId="1474004684" sldId="266"/>
        </pc:sldMkLst>
        <pc:spChg chg="mod">
          <ac:chgData name="Kara Joyner" userId="b8ab8b72-73b6-4829-84a1-799baad03244" providerId="ADAL" clId="{CD68AD81-09A0-46D5-81BD-C631C7E15FD9}" dt="2023-01-28T21:49:39.808" v="2759" actId="1076"/>
          <ac:spMkLst>
            <pc:docMk/>
            <pc:sldMk cId="1474004684" sldId="266"/>
            <ac:spMk id="2" creationId="{6FF4470E-5B11-4D31-9C9C-AD888A6B1E60}"/>
          </ac:spMkLst>
        </pc:spChg>
        <pc:graphicFrameChg chg="mod modGraphic">
          <ac:chgData name="Kara Joyner" userId="b8ab8b72-73b6-4829-84a1-799baad03244" providerId="ADAL" clId="{CD68AD81-09A0-46D5-81BD-C631C7E15FD9}" dt="2023-01-28T21:49:53.634" v="2761" actId="14100"/>
          <ac:graphicFrameMkLst>
            <pc:docMk/>
            <pc:sldMk cId="1474004684" sldId="266"/>
            <ac:graphicFrameMk id="4" creationId="{0312A03F-07CB-46C1-B858-08ED2F3E3175}"/>
          </ac:graphicFrameMkLst>
        </pc:graphicFrameChg>
      </pc:sldChg>
      <pc:sldChg chg="addSp modSp add del ord">
        <pc:chgData name="Kara Joyner" userId="b8ab8b72-73b6-4829-84a1-799baad03244" providerId="ADAL" clId="{CD68AD81-09A0-46D5-81BD-C631C7E15FD9}" dt="2023-01-30T00:22:32.483" v="6509" actId="2696"/>
        <pc:sldMkLst>
          <pc:docMk/>
          <pc:sldMk cId="474167722" sldId="267"/>
        </pc:sldMkLst>
        <pc:spChg chg="mod">
          <ac:chgData name="Kara Joyner" userId="b8ab8b72-73b6-4829-84a1-799baad03244" providerId="ADAL" clId="{CD68AD81-09A0-46D5-81BD-C631C7E15FD9}" dt="2023-01-28T21:53:10.751" v="2883" actId="20577"/>
          <ac:spMkLst>
            <pc:docMk/>
            <pc:sldMk cId="474167722" sldId="267"/>
            <ac:spMk id="2" creationId="{666BFBD0-5922-4054-BC48-B87F1C55F208}"/>
          </ac:spMkLst>
        </pc:spChg>
        <pc:picChg chg="add mod">
          <ac:chgData name="Kara Joyner" userId="b8ab8b72-73b6-4829-84a1-799baad03244" providerId="ADAL" clId="{CD68AD81-09A0-46D5-81BD-C631C7E15FD9}" dt="2023-01-28T21:53:06.703" v="2882" actId="14100"/>
          <ac:picMkLst>
            <pc:docMk/>
            <pc:sldMk cId="474167722" sldId="267"/>
            <ac:picMk id="1026" creationId="{6A7C9686-5639-44FD-A595-231D823A0EDD}"/>
          </ac:picMkLst>
        </pc:picChg>
      </pc:sldChg>
      <pc:sldChg chg="addSp delSp modSp add">
        <pc:chgData name="Kara Joyner" userId="b8ab8b72-73b6-4829-84a1-799baad03244" providerId="ADAL" clId="{CD68AD81-09A0-46D5-81BD-C631C7E15FD9}" dt="2023-01-28T22:48:19.868" v="3218" actId="1076"/>
        <pc:sldMkLst>
          <pc:docMk/>
          <pc:sldMk cId="2270502030" sldId="268"/>
        </pc:sldMkLst>
        <pc:spChg chg="add del mod">
          <ac:chgData name="Kara Joyner" userId="b8ab8b72-73b6-4829-84a1-799baad03244" providerId="ADAL" clId="{CD68AD81-09A0-46D5-81BD-C631C7E15FD9}" dt="2023-01-28T22:44:56.091" v="3189" actId="478"/>
          <ac:spMkLst>
            <pc:docMk/>
            <pc:sldMk cId="2270502030" sldId="268"/>
            <ac:spMk id="2" creationId="{29F7808E-5F1B-4996-A687-5058043D5415}"/>
          </ac:spMkLst>
        </pc:spChg>
        <pc:spChg chg="add mod">
          <ac:chgData name="Kara Joyner" userId="b8ab8b72-73b6-4829-84a1-799baad03244" providerId="ADAL" clId="{CD68AD81-09A0-46D5-81BD-C631C7E15FD9}" dt="2023-01-28T22:48:19.868" v="3218" actId="1076"/>
          <ac:spMkLst>
            <pc:docMk/>
            <pc:sldMk cId="2270502030" sldId="268"/>
            <ac:spMk id="3" creationId="{69A680FA-C97C-40BA-BB9B-723F685F10BC}"/>
          </ac:spMkLst>
        </pc:spChg>
      </pc:sldChg>
      <pc:sldChg chg="addSp add">
        <pc:chgData name="Kara Joyner" userId="b8ab8b72-73b6-4829-84a1-799baad03244" providerId="ADAL" clId="{CD68AD81-09A0-46D5-81BD-C631C7E15FD9}" dt="2023-01-28T22:43:24.637" v="3187"/>
        <pc:sldMkLst>
          <pc:docMk/>
          <pc:sldMk cId="3305439191" sldId="269"/>
        </pc:sldMkLst>
        <pc:picChg chg="add">
          <ac:chgData name="Kara Joyner" userId="b8ab8b72-73b6-4829-84a1-799baad03244" providerId="ADAL" clId="{CD68AD81-09A0-46D5-81BD-C631C7E15FD9}" dt="2023-01-28T22:43:24.637" v="3187"/>
          <ac:picMkLst>
            <pc:docMk/>
            <pc:sldMk cId="3305439191" sldId="269"/>
            <ac:picMk id="2" creationId="{80A63690-D1BD-47DB-A899-522DB38BE2E3}"/>
          </ac:picMkLst>
        </pc:picChg>
      </pc:sldChg>
      <pc:sldChg chg="addSp add">
        <pc:chgData name="Kara Joyner" userId="b8ab8b72-73b6-4829-84a1-799baad03244" providerId="ADAL" clId="{CD68AD81-09A0-46D5-81BD-C631C7E15FD9}" dt="2023-01-28T22:53:54.052" v="3222"/>
        <pc:sldMkLst>
          <pc:docMk/>
          <pc:sldMk cId="218688801" sldId="270"/>
        </pc:sldMkLst>
        <pc:picChg chg="add">
          <ac:chgData name="Kara Joyner" userId="b8ab8b72-73b6-4829-84a1-799baad03244" providerId="ADAL" clId="{CD68AD81-09A0-46D5-81BD-C631C7E15FD9}" dt="2023-01-28T22:53:54.052" v="3222"/>
          <ac:picMkLst>
            <pc:docMk/>
            <pc:sldMk cId="218688801" sldId="270"/>
            <ac:picMk id="2" creationId="{0BE7A464-5B1A-448B-936B-9719836A25E7}"/>
          </ac:picMkLst>
        </pc:picChg>
      </pc:sldChg>
      <pc:sldChg chg="addSp add">
        <pc:chgData name="Kara Joyner" userId="b8ab8b72-73b6-4829-84a1-799baad03244" providerId="ADAL" clId="{CD68AD81-09A0-46D5-81BD-C631C7E15FD9}" dt="2023-01-28T22:54:44.410" v="3223"/>
        <pc:sldMkLst>
          <pc:docMk/>
          <pc:sldMk cId="2924852594" sldId="271"/>
        </pc:sldMkLst>
        <pc:picChg chg="add">
          <ac:chgData name="Kara Joyner" userId="b8ab8b72-73b6-4829-84a1-799baad03244" providerId="ADAL" clId="{CD68AD81-09A0-46D5-81BD-C631C7E15FD9}" dt="2023-01-28T22:54:44.410" v="3223"/>
          <ac:picMkLst>
            <pc:docMk/>
            <pc:sldMk cId="2924852594" sldId="271"/>
            <ac:picMk id="2" creationId="{5471244E-1BAD-4B22-BF58-86464E9B119D}"/>
          </ac:picMkLst>
        </pc:picChg>
      </pc:sldChg>
      <pc:sldChg chg="addSp modSp add">
        <pc:chgData name="Kara Joyner" userId="b8ab8b72-73b6-4829-84a1-799baad03244" providerId="ADAL" clId="{CD68AD81-09A0-46D5-81BD-C631C7E15FD9}" dt="2023-01-28T23:10:25.736" v="3300" actId="20577"/>
        <pc:sldMkLst>
          <pc:docMk/>
          <pc:sldMk cId="406735492" sldId="272"/>
        </pc:sldMkLst>
        <pc:spChg chg="add mod">
          <ac:chgData name="Kara Joyner" userId="b8ab8b72-73b6-4829-84a1-799baad03244" providerId="ADAL" clId="{CD68AD81-09A0-46D5-81BD-C631C7E15FD9}" dt="2023-01-28T23:10:25.736" v="3300" actId="20577"/>
          <ac:spMkLst>
            <pc:docMk/>
            <pc:sldMk cId="406735492" sldId="272"/>
            <ac:spMk id="3" creationId="{71021991-F437-4FF3-B17A-C0E78736F949}"/>
          </ac:spMkLst>
        </pc:spChg>
        <pc:picChg chg="add mod">
          <ac:chgData name="Kara Joyner" userId="b8ab8b72-73b6-4829-84a1-799baad03244" providerId="ADAL" clId="{CD68AD81-09A0-46D5-81BD-C631C7E15FD9}" dt="2023-01-28T23:02:04.980" v="3230" actId="1076"/>
          <ac:picMkLst>
            <pc:docMk/>
            <pc:sldMk cId="406735492" sldId="272"/>
            <ac:picMk id="2" creationId="{05BC0548-2B90-407F-BD3B-9749A6D2DBA3}"/>
          </ac:picMkLst>
        </pc:picChg>
      </pc:sldChg>
      <pc:sldChg chg="addSp delSp modSp add">
        <pc:chgData name="Kara Joyner" userId="b8ab8b72-73b6-4829-84a1-799baad03244" providerId="ADAL" clId="{CD68AD81-09A0-46D5-81BD-C631C7E15FD9}" dt="2023-01-30T00:23:47.942" v="6545" actId="20577"/>
        <pc:sldMkLst>
          <pc:docMk/>
          <pc:sldMk cId="2262485080" sldId="273"/>
        </pc:sldMkLst>
        <pc:spChg chg="mod">
          <ac:chgData name="Kara Joyner" userId="b8ab8b72-73b6-4829-84a1-799baad03244" providerId="ADAL" clId="{CD68AD81-09A0-46D5-81BD-C631C7E15FD9}" dt="2023-01-30T00:23:47.942" v="6545" actId="20577"/>
          <ac:spMkLst>
            <pc:docMk/>
            <pc:sldMk cId="2262485080" sldId="273"/>
            <ac:spMk id="2" creationId="{F1A0B162-9550-4DCF-BB52-F6A04AD76CF8}"/>
          </ac:spMkLst>
        </pc:spChg>
        <pc:spChg chg="mod">
          <ac:chgData name="Kara Joyner" userId="b8ab8b72-73b6-4829-84a1-799baad03244" providerId="ADAL" clId="{CD68AD81-09A0-46D5-81BD-C631C7E15FD9}" dt="2023-01-30T00:23:38.844" v="6544" actId="20577"/>
          <ac:spMkLst>
            <pc:docMk/>
            <pc:sldMk cId="2262485080" sldId="273"/>
            <ac:spMk id="3" creationId="{068786AD-DCAD-4880-9C70-6E721285E5D4}"/>
          </ac:spMkLst>
        </pc:spChg>
        <pc:spChg chg="add del mod">
          <ac:chgData name="Kara Joyner" userId="b8ab8b72-73b6-4829-84a1-799baad03244" providerId="ADAL" clId="{CD68AD81-09A0-46D5-81BD-C631C7E15FD9}" dt="2023-01-28T23:32:19.984" v="3430" actId="478"/>
          <ac:spMkLst>
            <pc:docMk/>
            <pc:sldMk cId="2262485080" sldId="273"/>
            <ac:spMk id="4" creationId="{9C3F456E-E458-4EBA-A9FE-CE7CA60AAABA}"/>
          </ac:spMkLst>
        </pc:spChg>
        <pc:spChg chg="add del mod">
          <ac:chgData name="Kara Joyner" userId="b8ab8b72-73b6-4829-84a1-799baad03244" providerId="ADAL" clId="{CD68AD81-09A0-46D5-81BD-C631C7E15FD9}" dt="2023-01-28T23:32:40.253" v="3433" actId="478"/>
          <ac:spMkLst>
            <pc:docMk/>
            <pc:sldMk cId="2262485080" sldId="273"/>
            <ac:spMk id="5" creationId="{6DBDE668-FE92-4C86-B7F8-E18D2F4F5C4E}"/>
          </ac:spMkLst>
        </pc:spChg>
        <pc:picChg chg="add del mod">
          <ac:chgData name="Kara Joyner" userId="b8ab8b72-73b6-4829-84a1-799baad03244" providerId="ADAL" clId="{CD68AD81-09A0-46D5-81BD-C631C7E15FD9}" dt="2023-01-28T23:33:52.248" v="3439" actId="478"/>
          <ac:picMkLst>
            <pc:docMk/>
            <pc:sldMk cId="2262485080" sldId="273"/>
            <ac:picMk id="6" creationId="{37D7F297-E599-4638-8C7E-910FAD391705}"/>
          </ac:picMkLst>
        </pc:picChg>
        <pc:picChg chg="add mod">
          <ac:chgData name="Kara Joyner" userId="b8ab8b72-73b6-4829-84a1-799baad03244" providerId="ADAL" clId="{CD68AD81-09A0-46D5-81BD-C631C7E15FD9}" dt="2023-01-28T23:34:16.224" v="3441" actId="1076"/>
          <ac:picMkLst>
            <pc:docMk/>
            <pc:sldMk cId="2262485080" sldId="273"/>
            <ac:picMk id="7" creationId="{B53FF1E8-AC12-402F-B522-8E25075895BF}"/>
          </ac:picMkLst>
        </pc:picChg>
      </pc:sldChg>
      <pc:sldChg chg="modSp add">
        <pc:chgData name="Kara Joyner" userId="b8ab8b72-73b6-4829-84a1-799baad03244" providerId="ADAL" clId="{CD68AD81-09A0-46D5-81BD-C631C7E15FD9}" dt="2023-01-30T00:12:48.373" v="6293" actId="20577"/>
        <pc:sldMkLst>
          <pc:docMk/>
          <pc:sldMk cId="2620596108" sldId="274"/>
        </pc:sldMkLst>
        <pc:spChg chg="mod">
          <ac:chgData name="Kara Joyner" userId="b8ab8b72-73b6-4829-84a1-799baad03244" providerId="ADAL" clId="{CD68AD81-09A0-46D5-81BD-C631C7E15FD9}" dt="2023-01-29T17:56:54.100" v="3713" actId="20577"/>
          <ac:spMkLst>
            <pc:docMk/>
            <pc:sldMk cId="2620596108" sldId="274"/>
            <ac:spMk id="2" creationId="{88D7422D-333C-4A6A-8E95-8043C274602A}"/>
          </ac:spMkLst>
        </pc:spChg>
        <pc:spChg chg="mod">
          <ac:chgData name="Kara Joyner" userId="b8ab8b72-73b6-4829-84a1-799baad03244" providerId="ADAL" clId="{CD68AD81-09A0-46D5-81BD-C631C7E15FD9}" dt="2023-01-30T00:12:48.373" v="6293" actId="20577"/>
          <ac:spMkLst>
            <pc:docMk/>
            <pc:sldMk cId="2620596108" sldId="274"/>
            <ac:spMk id="3" creationId="{27E91555-55D3-45DB-AC58-0A94810919EC}"/>
          </ac:spMkLst>
        </pc:spChg>
      </pc:sldChg>
      <pc:sldChg chg="modSp add">
        <pc:chgData name="Kara Joyner" userId="b8ab8b72-73b6-4829-84a1-799baad03244" providerId="ADAL" clId="{CD68AD81-09A0-46D5-81BD-C631C7E15FD9}" dt="2023-01-30T00:35:51.805" v="6731" actId="20577"/>
        <pc:sldMkLst>
          <pc:docMk/>
          <pc:sldMk cId="3334102471" sldId="275"/>
        </pc:sldMkLst>
        <pc:spChg chg="mod">
          <ac:chgData name="Kara Joyner" userId="b8ab8b72-73b6-4829-84a1-799baad03244" providerId="ADAL" clId="{CD68AD81-09A0-46D5-81BD-C631C7E15FD9}" dt="2023-01-29T18:20:39.300" v="4041" actId="20577"/>
          <ac:spMkLst>
            <pc:docMk/>
            <pc:sldMk cId="3334102471" sldId="275"/>
            <ac:spMk id="2" creationId="{D2C527F6-F7F7-4FEA-8393-E6E98F862A64}"/>
          </ac:spMkLst>
        </pc:spChg>
        <pc:spChg chg="mod">
          <ac:chgData name="Kara Joyner" userId="b8ab8b72-73b6-4829-84a1-799baad03244" providerId="ADAL" clId="{CD68AD81-09A0-46D5-81BD-C631C7E15FD9}" dt="2023-01-30T00:35:51.805" v="6731" actId="20577"/>
          <ac:spMkLst>
            <pc:docMk/>
            <pc:sldMk cId="3334102471" sldId="275"/>
            <ac:spMk id="3" creationId="{AB9CFC17-493C-4F3D-87B6-2D8BFE572A9A}"/>
          </ac:spMkLst>
        </pc:spChg>
      </pc:sldChg>
      <pc:sldChg chg="modSp add">
        <pc:chgData name="Kara Joyner" userId="b8ab8b72-73b6-4829-84a1-799baad03244" providerId="ADAL" clId="{CD68AD81-09A0-46D5-81BD-C631C7E15FD9}" dt="2023-01-30T00:21:00.066" v="6508" actId="20577"/>
        <pc:sldMkLst>
          <pc:docMk/>
          <pc:sldMk cId="460195044" sldId="276"/>
        </pc:sldMkLst>
        <pc:spChg chg="mod">
          <ac:chgData name="Kara Joyner" userId="b8ab8b72-73b6-4829-84a1-799baad03244" providerId="ADAL" clId="{CD68AD81-09A0-46D5-81BD-C631C7E15FD9}" dt="2023-01-29T23:53:46.381" v="5987" actId="20577"/>
          <ac:spMkLst>
            <pc:docMk/>
            <pc:sldMk cId="460195044" sldId="276"/>
            <ac:spMk id="2" creationId="{6C2DAFFE-C42D-48C2-B3E2-17B930563216}"/>
          </ac:spMkLst>
        </pc:spChg>
        <pc:spChg chg="mod">
          <ac:chgData name="Kara Joyner" userId="b8ab8b72-73b6-4829-84a1-799baad03244" providerId="ADAL" clId="{CD68AD81-09A0-46D5-81BD-C631C7E15FD9}" dt="2023-01-30T00:21:00.066" v="6508" actId="20577"/>
          <ac:spMkLst>
            <pc:docMk/>
            <pc:sldMk cId="460195044" sldId="276"/>
            <ac:spMk id="3" creationId="{A4A77E0E-6F99-4571-9539-6B5CF885E3F8}"/>
          </ac:spMkLst>
        </pc:spChg>
      </pc:sldChg>
      <pc:sldChg chg="modSp add ord">
        <pc:chgData name="Kara Joyner" userId="b8ab8b72-73b6-4829-84a1-799baad03244" providerId="ADAL" clId="{CD68AD81-09A0-46D5-81BD-C631C7E15FD9}" dt="2023-01-30T00:33:01.021" v="6684"/>
        <pc:sldMkLst>
          <pc:docMk/>
          <pc:sldMk cId="3765123535" sldId="277"/>
        </pc:sldMkLst>
        <pc:spChg chg="mod">
          <ac:chgData name="Kara Joyner" userId="b8ab8b72-73b6-4829-84a1-799baad03244" providerId="ADAL" clId="{CD68AD81-09A0-46D5-81BD-C631C7E15FD9}" dt="2023-01-30T00:26:56.914" v="6585" actId="20577"/>
          <ac:spMkLst>
            <pc:docMk/>
            <pc:sldMk cId="3765123535" sldId="277"/>
            <ac:spMk id="2" creationId="{3BDD62C5-E3B4-43EB-A270-8C5FDA0BB12C}"/>
          </ac:spMkLst>
        </pc:spChg>
        <pc:spChg chg="mod">
          <ac:chgData name="Kara Joyner" userId="b8ab8b72-73b6-4829-84a1-799baad03244" providerId="ADAL" clId="{CD68AD81-09A0-46D5-81BD-C631C7E15FD9}" dt="2023-01-30T00:31:54.585" v="6682" actId="20577"/>
          <ac:spMkLst>
            <pc:docMk/>
            <pc:sldMk cId="3765123535" sldId="277"/>
            <ac:spMk id="3" creationId="{F39F0D70-8AB8-4D66-BC4F-77D89B6A2D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16D3-2AEE-4E74-84C1-FE72A73664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3CF308-4469-4FC2-92EB-66E8C0C8C9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781FEF-C0B3-44E5-A6CA-FFCB8154C059}"/>
              </a:ext>
            </a:extLst>
          </p:cNvPr>
          <p:cNvSpPr>
            <a:spLocks noGrp="1"/>
          </p:cNvSpPr>
          <p:nvPr>
            <p:ph type="dt" sz="half" idx="10"/>
          </p:nvPr>
        </p:nvSpPr>
        <p:spPr/>
        <p:txBody>
          <a:bodyPr/>
          <a:lstStyle/>
          <a:p>
            <a:fld id="{CE316E56-9FA3-4A41-AC25-B94D52E34680}" type="datetimeFigureOut">
              <a:rPr lang="en-US" smtClean="0"/>
              <a:t>1/29/2023</a:t>
            </a:fld>
            <a:endParaRPr lang="en-US"/>
          </a:p>
        </p:txBody>
      </p:sp>
      <p:sp>
        <p:nvSpPr>
          <p:cNvPr id="5" name="Footer Placeholder 4">
            <a:extLst>
              <a:ext uri="{FF2B5EF4-FFF2-40B4-BE49-F238E27FC236}">
                <a16:creationId xmlns:a16="http://schemas.microsoft.com/office/drawing/2014/main" id="{69D52DB2-F8C6-4C07-AB04-48693D7F7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B4481-D8C6-4349-B563-9D886C8D7AF4}"/>
              </a:ext>
            </a:extLst>
          </p:cNvPr>
          <p:cNvSpPr>
            <a:spLocks noGrp="1"/>
          </p:cNvSpPr>
          <p:nvPr>
            <p:ph type="sldNum" sz="quarter" idx="12"/>
          </p:nvPr>
        </p:nvSpPr>
        <p:spPr/>
        <p:txBody>
          <a:bodyPr/>
          <a:lstStyle/>
          <a:p>
            <a:fld id="{8F9587E2-FC00-48ED-87AE-4CB3977C5A7B}" type="slidenum">
              <a:rPr lang="en-US" smtClean="0"/>
              <a:t>‹#›</a:t>
            </a:fld>
            <a:endParaRPr lang="en-US"/>
          </a:p>
        </p:txBody>
      </p:sp>
    </p:spTree>
    <p:extLst>
      <p:ext uri="{BB962C8B-B14F-4D97-AF65-F5344CB8AC3E}">
        <p14:creationId xmlns:p14="http://schemas.microsoft.com/office/powerpoint/2010/main" val="17644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2064-79CB-4543-800A-57583FC98B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45353B-32D2-43C9-9FA0-CC7B5F5CF03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D2377-5D2A-479B-9DA5-B2DA53CFB4AD}"/>
              </a:ext>
            </a:extLst>
          </p:cNvPr>
          <p:cNvSpPr>
            <a:spLocks noGrp="1"/>
          </p:cNvSpPr>
          <p:nvPr>
            <p:ph type="dt" sz="half" idx="10"/>
          </p:nvPr>
        </p:nvSpPr>
        <p:spPr/>
        <p:txBody>
          <a:bodyPr/>
          <a:lstStyle/>
          <a:p>
            <a:fld id="{CE316E56-9FA3-4A41-AC25-B94D52E34680}" type="datetimeFigureOut">
              <a:rPr lang="en-US" smtClean="0"/>
              <a:t>1/29/2023</a:t>
            </a:fld>
            <a:endParaRPr lang="en-US"/>
          </a:p>
        </p:txBody>
      </p:sp>
      <p:sp>
        <p:nvSpPr>
          <p:cNvPr id="5" name="Footer Placeholder 4">
            <a:extLst>
              <a:ext uri="{FF2B5EF4-FFF2-40B4-BE49-F238E27FC236}">
                <a16:creationId xmlns:a16="http://schemas.microsoft.com/office/drawing/2014/main" id="{3307E94B-62A8-44E1-9553-93B7273D6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DB87A-6137-4729-8234-953F90B7FC75}"/>
              </a:ext>
            </a:extLst>
          </p:cNvPr>
          <p:cNvSpPr>
            <a:spLocks noGrp="1"/>
          </p:cNvSpPr>
          <p:nvPr>
            <p:ph type="sldNum" sz="quarter" idx="12"/>
          </p:nvPr>
        </p:nvSpPr>
        <p:spPr/>
        <p:txBody>
          <a:bodyPr/>
          <a:lstStyle/>
          <a:p>
            <a:fld id="{8F9587E2-FC00-48ED-87AE-4CB3977C5A7B}" type="slidenum">
              <a:rPr lang="en-US" smtClean="0"/>
              <a:t>‹#›</a:t>
            </a:fld>
            <a:endParaRPr lang="en-US"/>
          </a:p>
        </p:txBody>
      </p:sp>
    </p:spTree>
    <p:extLst>
      <p:ext uri="{BB962C8B-B14F-4D97-AF65-F5344CB8AC3E}">
        <p14:creationId xmlns:p14="http://schemas.microsoft.com/office/powerpoint/2010/main" val="26794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F0C26-D481-49AA-ABD5-BE60929096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AEF84-E8EA-4C39-ADF4-638FF20AE0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A71EB-0EF8-462D-8FB9-E1C61C7ADBD3}"/>
              </a:ext>
            </a:extLst>
          </p:cNvPr>
          <p:cNvSpPr>
            <a:spLocks noGrp="1"/>
          </p:cNvSpPr>
          <p:nvPr>
            <p:ph type="dt" sz="half" idx="10"/>
          </p:nvPr>
        </p:nvSpPr>
        <p:spPr/>
        <p:txBody>
          <a:bodyPr/>
          <a:lstStyle/>
          <a:p>
            <a:fld id="{CE316E56-9FA3-4A41-AC25-B94D52E34680}" type="datetimeFigureOut">
              <a:rPr lang="en-US" smtClean="0"/>
              <a:t>1/29/2023</a:t>
            </a:fld>
            <a:endParaRPr lang="en-US"/>
          </a:p>
        </p:txBody>
      </p:sp>
      <p:sp>
        <p:nvSpPr>
          <p:cNvPr id="5" name="Footer Placeholder 4">
            <a:extLst>
              <a:ext uri="{FF2B5EF4-FFF2-40B4-BE49-F238E27FC236}">
                <a16:creationId xmlns:a16="http://schemas.microsoft.com/office/drawing/2014/main" id="{B2AFF875-D611-44A2-886A-CDD55B759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D0AB0-0295-4611-8F1C-0E10EEFF340F}"/>
              </a:ext>
            </a:extLst>
          </p:cNvPr>
          <p:cNvSpPr>
            <a:spLocks noGrp="1"/>
          </p:cNvSpPr>
          <p:nvPr>
            <p:ph type="sldNum" sz="quarter" idx="12"/>
          </p:nvPr>
        </p:nvSpPr>
        <p:spPr/>
        <p:txBody>
          <a:bodyPr/>
          <a:lstStyle/>
          <a:p>
            <a:fld id="{8F9587E2-FC00-48ED-87AE-4CB3977C5A7B}" type="slidenum">
              <a:rPr lang="en-US" smtClean="0"/>
              <a:t>‹#›</a:t>
            </a:fld>
            <a:endParaRPr lang="en-US"/>
          </a:p>
        </p:txBody>
      </p:sp>
    </p:spTree>
    <p:extLst>
      <p:ext uri="{BB962C8B-B14F-4D97-AF65-F5344CB8AC3E}">
        <p14:creationId xmlns:p14="http://schemas.microsoft.com/office/powerpoint/2010/main" val="197300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05038-BE05-455D-A203-FAE0A7AFC0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2240AF-AFD7-409D-86F8-E6700E19BDB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B9F0EA-1156-4325-8836-85620241D2FB}"/>
              </a:ext>
            </a:extLst>
          </p:cNvPr>
          <p:cNvSpPr>
            <a:spLocks noGrp="1"/>
          </p:cNvSpPr>
          <p:nvPr>
            <p:ph type="dt" sz="half" idx="10"/>
          </p:nvPr>
        </p:nvSpPr>
        <p:spPr/>
        <p:txBody>
          <a:bodyPr/>
          <a:lstStyle/>
          <a:p>
            <a:fld id="{CE316E56-9FA3-4A41-AC25-B94D52E34680}" type="datetimeFigureOut">
              <a:rPr lang="en-US" smtClean="0"/>
              <a:t>1/29/2023</a:t>
            </a:fld>
            <a:endParaRPr lang="en-US"/>
          </a:p>
        </p:txBody>
      </p:sp>
      <p:sp>
        <p:nvSpPr>
          <p:cNvPr id="5" name="Footer Placeholder 4">
            <a:extLst>
              <a:ext uri="{FF2B5EF4-FFF2-40B4-BE49-F238E27FC236}">
                <a16:creationId xmlns:a16="http://schemas.microsoft.com/office/drawing/2014/main" id="{9A4AEB47-FD91-47BD-AC2D-C1DC0D973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9F6B8-92CA-4CBF-9D9B-C4816AB13F6D}"/>
              </a:ext>
            </a:extLst>
          </p:cNvPr>
          <p:cNvSpPr>
            <a:spLocks noGrp="1"/>
          </p:cNvSpPr>
          <p:nvPr>
            <p:ph type="sldNum" sz="quarter" idx="12"/>
          </p:nvPr>
        </p:nvSpPr>
        <p:spPr/>
        <p:txBody>
          <a:bodyPr/>
          <a:lstStyle/>
          <a:p>
            <a:fld id="{8F9587E2-FC00-48ED-87AE-4CB3977C5A7B}" type="slidenum">
              <a:rPr lang="en-US" smtClean="0"/>
              <a:t>‹#›</a:t>
            </a:fld>
            <a:endParaRPr lang="en-US"/>
          </a:p>
        </p:txBody>
      </p:sp>
    </p:spTree>
    <p:extLst>
      <p:ext uri="{BB962C8B-B14F-4D97-AF65-F5344CB8AC3E}">
        <p14:creationId xmlns:p14="http://schemas.microsoft.com/office/powerpoint/2010/main" val="74941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65AD-A574-455D-A6CE-D70CAFE612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F45B53-FBDB-4CF6-88E0-8CC4FDED2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CC109A-05DF-4C50-9FFA-7CDACA86E4C3}"/>
              </a:ext>
            </a:extLst>
          </p:cNvPr>
          <p:cNvSpPr>
            <a:spLocks noGrp="1"/>
          </p:cNvSpPr>
          <p:nvPr>
            <p:ph type="dt" sz="half" idx="10"/>
          </p:nvPr>
        </p:nvSpPr>
        <p:spPr/>
        <p:txBody>
          <a:bodyPr/>
          <a:lstStyle/>
          <a:p>
            <a:fld id="{CE316E56-9FA3-4A41-AC25-B94D52E34680}" type="datetimeFigureOut">
              <a:rPr lang="en-US" smtClean="0"/>
              <a:t>1/29/2023</a:t>
            </a:fld>
            <a:endParaRPr lang="en-US"/>
          </a:p>
        </p:txBody>
      </p:sp>
      <p:sp>
        <p:nvSpPr>
          <p:cNvPr id="5" name="Footer Placeholder 4">
            <a:extLst>
              <a:ext uri="{FF2B5EF4-FFF2-40B4-BE49-F238E27FC236}">
                <a16:creationId xmlns:a16="http://schemas.microsoft.com/office/drawing/2014/main" id="{2FD39DF1-4915-40BC-9D58-ED3A0B98A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3D6C4-E8AA-4A95-BC1C-5EC56DFEE424}"/>
              </a:ext>
            </a:extLst>
          </p:cNvPr>
          <p:cNvSpPr>
            <a:spLocks noGrp="1"/>
          </p:cNvSpPr>
          <p:nvPr>
            <p:ph type="sldNum" sz="quarter" idx="12"/>
          </p:nvPr>
        </p:nvSpPr>
        <p:spPr/>
        <p:txBody>
          <a:bodyPr/>
          <a:lstStyle/>
          <a:p>
            <a:fld id="{8F9587E2-FC00-48ED-87AE-4CB3977C5A7B}" type="slidenum">
              <a:rPr lang="en-US" smtClean="0"/>
              <a:t>‹#›</a:t>
            </a:fld>
            <a:endParaRPr lang="en-US"/>
          </a:p>
        </p:txBody>
      </p:sp>
    </p:spTree>
    <p:extLst>
      <p:ext uri="{BB962C8B-B14F-4D97-AF65-F5344CB8AC3E}">
        <p14:creationId xmlns:p14="http://schemas.microsoft.com/office/powerpoint/2010/main" val="319994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E9B4-51C8-4AC9-92B2-182E5051A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EE4A51-9114-4A12-A76C-DCB00C571D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3F8C96-614D-4D96-9812-97E3F4374E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BC8CAD-68EE-487B-B2D1-0A50E3E86C30}"/>
              </a:ext>
            </a:extLst>
          </p:cNvPr>
          <p:cNvSpPr>
            <a:spLocks noGrp="1"/>
          </p:cNvSpPr>
          <p:nvPr>
            <p:ph type="dt" sz="half" idx="10"/>
          </p:nvPr>
        </p:nvSpPr>
        <p:spPr/>
        <p:txBody>
          <a:bodyPr/>
          <a:lstStyle/>
          <a:p>
            <a:fld id="{CE316E56-9FA3-4A41-AC25-B94D52E34680}" type="datetimeFigureOut">
              <a:rPr lang="en-US" smtClean="0"/>
              <a:t>1/29/2023</a:t>
            </a:fld>
            <a:endParaRPr lang="en-US"/>
          </a:p>
        </p:txBody>
      </p:sp>
      <p:sp>
        <p:nvSpPr>
          <p:cNvPr id="6" name="Footer Placeholder 5">
            <a:extLst>
              <a:ext uri="{FF2B5EF4-FFF2-40B4-BE49-F238E27FC236}">
                <a16:creationId xmlns:a16="http://schemas.microsoft.com/office/drawing/2014/main" id="{0F5260B9-F956-441B-8930-A79409FB03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8A30A-BAD1-4735-9678-D8E807A8EC2D}"/>
              </a:ext>
            </a:extLst>
          </p:cNvPr>
          <p:cNvSpPr>
            <a:spLocks noGrp="1"/>
          </p:cNvSpPr>
          <p:nvPr>
            <p:ph type="sldNum" sz="quarter" idx="12"/>
          </p:nvPr>
        </p:nvSpPr>
        <p:spPr/>
        <p:txBody>
          <a:bodyPr/>
          <a:lstStyle/>
          <a:p>
            <a:fld id="{8F9587E2-FC00-48ED-87AE-4CB3977C5A7B}" type="slidenum">
              <a:rPr lang="en-US" smtClean="0"/>
              <a:t>‹#›</a:t>
            </a:fld>
            <a:endParaRPr lang="en-US"/>
          </a:p>
        </p:txBody>
      </p:sp>
    </p:spTree>
    <p:extLst>
      <p:ext uri="{BB962C8B-B14F-4D97-AF65-F5344CB8AC3E}">
        <p14:creationId xmlns:p14="http://schemas.microsoft.com/office/powerpoint/2010/main" val="77070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E89D-385A-4E0F-B6ED-DA1412AE52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249B69-EBD6-4584-85A5-BE554C6C0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62D4BB-AC6E-48F5-A99F-DA979E53E55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1A8543-7C07-4A37-9AE1-71C964602A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E98D2B-2249-4F0B-9C3D-CD421FDCCED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EB65D8-DF64-4F6F-A727-27AD61E37F39}"/>
              </a:ext>
            </a:extLst>
          </p:cNvPr>
          <p:cNvSpPr>
            <a:spLocks noGrp="1"/>
          </p:cNvSpPr>
          <p:nvPr>
            <p:ph type="dt" sz="half" idx="10"/>
          </p:nvPr>
        </p:nvSpPr>
        <p:spPr/>
        <p:txBody>
          <a:bodyPr/>
          <a:lstStyle/>
          <a:p>
            <a:fld id="{CE316E56-9FA3-4A41-AC25-B94D52E34680}" type="datetimeFigureOut">
              <a:rPr lang="en-US" smtClean="0"/>
              <a:t>1/29/2023</a:t>
            </a:fld>
            <a:endParaRPr lang="en-US"/>
          </a:p>
        </p:txBody>
      </p:sp>
      <p:sp>
        <p:nvSpPr>
          <p:cNvPr id="8" name="Footer Placeholder 7">
            <a:extLst>
              <a:ext uri="{FF2B5EF4-FFF2-40B4-BE49-F238E27FC236}">
                <a16:creationId xmlns:a16="http://schemas.microsoft.com/office/drawing/2014/main" id="{74A46333-2939-4713-B23F-6C6B100038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14CDAC-A679-4898-B2AF-1356A96EC66F}"/>
              </a:ext>
            </a:extLst>
          </p:cNvPr>
          <p:cNvSpPr>
            <a:spLocks noGrp="1"/>
          </p:cNvSpPr>
          <p:nvPr>
            <p:ph type="sldNum" sz="quarter" idx="12"/>
          </p:nvPr>
        </p:nvSpPr>
        <p:spPr/>
        <p:txBody>
          <a:bodyPr/>
          <a:lstStyle/>
          <a:p>
            <a:fld id="{8F9587E2-FC00-48ED-87AE-4CB3977C5A7B}" type="slidenum">
              <a:rPr lang="en-US" smtClean="0"/>
              <a:t>‹#›</a:t>
            </a:fld>
            <a:endParaRPr lang="en-US"/>
          </a:p>
        </p:txBody>
      </p:sp>
    </p:spTree>
    <p:extLst>
      <p:ext uri="{BB962C8B-B14F-4D97-AF65-F5344CB8AC3E}">
        <p14:creationId xmlns:p14="http://schemas.microsoft.com/office/powerpoint/2010/main" val="341304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82630-D499-43EE-A6AB-2785383C2B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F0313F-170E-4070-9487-CCF7BFACEC94}"/>
              </a:ext>
            </a:extLst>
          </p:cNvPr>
          <p:cNvSpPr>
            <a:spLocks noGrp="1"/>
          </p:cNvSpPr>
          <p:nvPr>
            <p:ph type="dt" sz="half" idx="10"/>
          </p:nvPr>
        </p:nvSpPr>
        <p:spPr/>
        <p:txBody>
          <a:bodyPr/>
          <a:lstStyle/>
          <a:p>
            <a:fld id="{CE316E56-9FA3-4A41-AC25-B94D52E34680}" type="datetimeFigureOut">
              <a:rPr lang="en-US" smtClean="0"/>
              <a:t>1/29/2023</a:t>
            </a:fld>
            <a:endParaRPr lang="en-US"/>
          </a:p>
        </p:txBody>
      </p:sp>
      <p:sp>
        <p:nvSpPr>
          <p:cNvPr id="4" name="Footer Placeholder 3">
            <a:extLst>
              <a:ext uri="{FF2B5EF4-FFF2-40B4-BE49-F238E27FC236}">
                <a16:creationId xmlns:a16="http://schemas.microsoft.com/office/drawing/2014/main" id="{8064D94B-D32C-4181-AC16-98392C185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12553-A89F-4AA0-9247-22C9FFC27B79}"/>
              </a:ext>
            </a:extLst>
          </p:cNvPr>
          <p:cNvSpPr>
            <a:spLocks noGrp="1"/>
          </p:cNvSpPr>
          <p:nvPr>
            <p:ph type="sldNum" sz="quarter" idx="12"/>
          </p:nvPr>
        </p:nvSpPr>
        <p:spPr/>
        <p:txBody>
          <a:bodyPr/>
          <a:lstStyle/>
          <a:p>
            <a:fld id="{8F9587E2-FC00-48ED-87AE-4CB3977C5A7B}" type="slidenum">
              <a:rPr lang="en-US" smtClean="0"/>
              <a:t>‹#›</a:t>
            </a:fld>
            <a:endParaRPr lang="en-US"/>
          </a:p>
        </p:txBody>
      </p:sp>
    </p:spTree>
    <p:extLst>
      <p:ext uri="{BB962C8B-B14F-4D97-AF65-F5344CB8AC3E}">
        <p14:creationId xmlns:p14="http://schemas.microsoft.com/office/powerpoint/2010/main" val="37644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C13EF4-2FE4-42C6-B253-D5D1B63A4328}"/>
              </a:ext>
            </a:extLst>
          </p:cNvPr>
          <p:cNvSpPr>
            <a:spLocks noGrp="1"/>
          </p:cNvSpPr>
          <p:nvPr>
            <p:ph type="dt" sz="half" idx="10"/>
          </p:nvPr>
        </p:nvSpPr>
        <p:spPr/>
        <p:txBody>
          <a:bodyPr/>
          <a:lstStyle/>
          <a:p>
            <a:fld id="{CE316E56-9FA3-4A41-AC25-B94D52E34680}" type="datetimeFigureOut">
              <a:rPr lang="en-US" smtClean="0"/>
              <a:t>1/29/2023</a:t>
            </a:fld>
            <a:endParaRPr lang="en-US"/>
          </a:p>
        </p:txBody>
      </p:sp>
      <p:sp>
        <p:nvSpPr>
          <p:cNvPr id="3" name="Footer Placeholder 2">
            <a:extLst>
              <a:ext uri="{FF2B5EF4-FFF2-40B4-BE49-F238E27FC236}">
                <a16:creationId xmlns:a16="http://schemas.microsoft.com/office/drawing/2014/main" id="{923CDBAE-A8F3-495B-AE27-A090626A46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37AB96-8058-428D-B4B7-88906275033D}"/>
              </a:ext>
            </a:extLst>
          </p:cNvPr>
          <p:cNvSpPr>
            <a:spLocks noGrp="1"/>
          </p:cNvSpPr>
          <p:nvPr>
            <p:ph type="sldNum" sz="quarter" idx="12"/>
          </p:nvPr>
        </p:nvSpPr>
        <p:spPr/>
        <p:txBody>
          <a:bodyPr/>
          <a:lstStyle/>
          <a:p>
            <a:fld id="{8F9587E2-FC00-48ED-87AE-4CB3977C5A7B}" type="slidenum">
              <a:rPr lang="en-US" smtClean="0"/>
              <a:t>‹#›</a:t>
            </a:fld>
            <a:endParaRPr lang="en-US"/>
          </a:p>
        </p:txBody>
      </p:sp>
    </p:spTree>
    <p:extLst>
      <p:ext uri="{BB962C8B-B14F-4D97-AF65-F5344CB8AC3E}">
        <p14:creationId xmlns:p14="http://schemas.microsoft.com/office/powerpoint/2010/main" val="2901546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AD8E-28E6-4DE8-9176-B2B99FB95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C93F66-F516-49C7-A775-55FD1E4AC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3B245C-B59E-4F45-815A-E49A8414A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B3260D-6EB5-4DB9-AA85-F6C556B24AEA}"/>
              </a:ext>
            </a:extLst>
          </p:cNvPr>
          <p:cNvSpPr>
            <a:spLocks noGrp="1"/>
          </p:cNvSpPr>
          <p:nvPr>
            <p:ph type="dt" sz="half" idx="10"/>
          </p:nvPr>
        </p:nvSpPr>
        <p:spPr/>
        <p:txBody>
          <a:bodyPr/>
          <a:lstStyle/>
          <a:p>
            <a:fld id="{CE316E56-9FA3-4A41-AC25-B94D52E34680}" type="datetimeFigureOut">
              <a:rPr lang="en-US" smtClean="0"/>
              <a:t>1/29/2023</a:t>
            </a:fld>
            <a:endParaRPr lang="en-US"/>
          </a:p>
        </p:txBody>
      </p:sp>
      <p:sp>
        <p:nvSpPr>
          <p:cNvPr id="6" name="Footer Placeholder 5">
            <a:extLst>
              <a:ext uri="{FF2B5EF4-FFF2-40B4-BE49-F238E27FC236}">
                <a16:creationId xmlns:a16="http://schemas.microsoft.com/office/drawing/2014/main" id="{E54CCCA0-56E1-4A07-A586-8C01AA0DBF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012C3-3259-41A6-AAAA-26AB869020DD}"/>
              </a:ext>
            </a:extLst>
          </p:cNvPr>
          <p:cNvSpPr>
            <a:spLocks noGrp="1"/>
          </p:cNvSpPr>
          <p:nvPr>
            <p:ph type="sldNum" sz="quarter" idx="12"/>
          </p:nvPr>
        </p:nvSpPr>
        <p:spPr/>
        <p:txBody>
          <a:bodyPr/>
          <a:lstStyle/>
          <a:p>
            <a:fld id="{8F9587E2-FC00-48ED-87AE-4CB3977C5A7B}" type="slidenum">
              <a:rPr lang="en-US" smtClean="0"/>
              <a:t>‹#›</a:t>
            </a:fld>
            <a:endParaRPr lang="en-US"/>
          </a:p>
        </p:txBody>
      </p:sp>
    </p:spTree>
    <p:extLst>
      <p:ext uri="{BB962C8B-B14F-4D97-AF65-F5344CB8AC3E}">
        <p14:creationId xmlns:p14="http://schemas.microsoft.com/office/powerpoint/2010/main" val="336188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35B1-38F9-4FB2-90A8-0DF36BB265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34C555-8812-4EC0-B6CC-1B21A2DAEC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85D3FF-BA14-4E03-9D8E-C4EEB7AFC6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7D6102-1F35-4E66-858A-3298328A7E93}"/>
              </a:ext>
            </a:extLst>
          </p:cNvPr>
          <p:cNvSpPr>
            <a:spLocks noGrp="1"/>
          </p:cNvSpPr>
          <p:nvPr>
            <p:ph type="dt" sz="half" idx="10"/>
          </p:nvPr>
        </p:nvSpPr>
        <p:spPr/>
        <p:txBody>
          <a:bodyPr/>
          <a:lstStyle/>
          <a:p>
            <a:fld id="{CE316E56-9FA3-4A41-AC25-B94D52E34680}" type="datetimeFigureOut">
              <a:rPr lang="en-US" smtClean="0"/>
              <a:t>1/29/2023</a:t>
            </a:fld>
            <a:endParaRPr lang="en-US"/>
          </a:p>
        </p:txBody>
      </p:sp>
      <p:sp>
        <p:nvSpPr>
          <p:cNvPr id="6" name="Footer Placeholder 5">
            <a:extLst>
              <a:ext uri="{FF2B5EF4-FFF2-40B4-BE49-F238E27FC236}">
                <a16:creationId xmlns:a16="http://schemas.microsoft.com/office/drawing/2014/main" id="{6F2E9425-314C-4B18-A29E-58C2C54B2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178810-8DFC-4EE6-A882-F05FF87D00E4}"/>
              </a:ext>
            </a:extLst>
          </p:cNvPr>
          <p:cNvSpPr>
            <a:spLocks noGrp="1"/>
          </p:cNvSpPr>
          <p:nvPr>
            <p:ph type="sldNum" sz="quarter" idx="12"/>
          </p:nvPr>
        </p:nvSpPr>
        <p:spPr/>
        <p:txBody>
          <a:bodyPr/>
          <a:lstStyle/>
          <a:p>
            <a:fld id="{8F9587E2-FC00-48ED-87AE-4CB3977C5A7B}" type="slidenum">
              <a:rPr lang="en-US" smtClean="0"/>
              <a:t>‹#›</a:t>
            </a:fld>
            <a:endParaRPr lang="en-US"/>
          </a:p>
        </p:txBody>
      </p:sp>
    </p:spTree>
    <p:extLst>
      <p:ext uri="{BB962C8B-B14F-4D97-AF65-F5344CB8AC3E}">
        <p14:creationId xmlns:p14="http://schemas.microsoft.com/office/powerpoint/2010/main" val="373847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EBE10F-F707-4656-ADCF-0FB2C1DE09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122D90-C634-42E6-B380-3AA342EF6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208E3-9127-47E2-910E-12BA855E94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16E56-9FA3-4A41-AC25-B94D52E34680}" type="datetimeFigureOut">
              <a:rPr lang="en-US" smtClean="0"/>
              <a:t>1/29/2023</a:t>
            </a:fld>
            <a:endParaRPr lang="en-US"/>
          </a:p>
        </p:txBody>
      </p:sp>
      <p:sp>
        <p:nvSpPr>
          <p:cNvPr id="5" name="Footer Placeholder 4">
            <a:extLst>
              <a:ext uri="{FF2B5EF4-FFF2-40B4-BE49-F238E27FC236}">
                <a16:creationId xmlns:a16="http://schemas.microsoft.com/office/drawing/2014/main" id="{772CF974-EEAB-4FDB-BFC1-A0C443F813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049D9F-B551-4DF1-8624-2C7991185D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587E2-FC00-48ED-87AE-4CB3977C5A7B}" type="slidenum">
              <a:rPr lang="en-US" smtClean="0"/>
              <a:t>‹#›</a:t>
            </a:fld>
            <a:endParaRPr lang="en-US"/>
          </a:p>
        </p:txBody>
      </p:sp>
    </p:spTree>
    <p:extLst>
      <p:ext uri="{BB962C8B-B14F-4D97-AF65-F5344CB8AC3E}">
        <p14:creationId xmlns:p14="http://schemas.microsoft.com/office/powerpoint/2010/main" val="2980371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ing.com/videos/search?q=youtube+r+principal+components&amp;view=detail&amp;mid=24446A07A931901F313024446A07A931901F3130&amp;FORM=VIRE" TargetMode="External"/><Relationship Id="rId2" Type="http://schemas.openxmlformats.org/officeDocument/2006/relationships/hyperlink" Target="https://www.statology.org/principal-components-analysis-in-r/#:~:text=Principal%20Components%20Analysis%20in%20R%3A%20Step-by-Step%20Example%201,Find%20Variance%20Explained%20by%20Each%20Principal%20Component%2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s://deepblue.lib.umich.edu/bitstream/handle/2027.42/75204/j.1728-4457.2006.00146.x.pdf;sequence=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sycharchives.org/en/item/f4b40131-0577-497c-9d5b-d1cc6fdade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theanalysisfactor.com/the-fundamental-difference-between-principal-component-analysis-and-factor-analysis/" TargetMode="External"/><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EC15-098B-4952-846C-DBB78187DCAE}"/>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06F45EA9-E706-439B-8382-42E2FFC27390}"/>
              </a:ext>
            </a:extLst>
          </p:cNvPr>
          <p:cNvSpPr>
            <a:spLocks noGrp="1"/>
          </p:cNvSpPr>
          <p:nvPr>
            <p:ph idx="1"/>
          </p:nvPr>
        </p:nvSpPr>
        <p:spPr/>
        <p:txBody>
          <a:bodyPr>
            <a:normAutofit/>
          </a:bodyPr>
          <a:lstStyle/>
          <a:p>
            <a:r>
              <a:rPr lang="en-US" dirty="0"/>
              <a:t>I am free most of Wednesday and Friday to discuss projects.</a:t>
            </a:r>
          </a:p>
          <a:p>
            <a:r>
              <a:rPr lang="en-US" dirty="0"/>
              <a:t>Overview of Unsupervised Learning Techniques</a:t>
            </a:r>
          </a:p>
          <a:p>
            <a:r>
              <a:rPr lang="en-US" dirty="0"/>
              <a:t>Important resources for understanding PCA</a:t>
            </a:r>
          </a:p>
          <a:p>
            <a:pPr lvl="1"/>
            <a:r>
              <a:rPr lang="en-US" dirty="0">
                <a:hlinkClick r:id="rId2"/>
              </a:rPr>
              <a:t>Steps in R</a:t>
            </a:r>
            <a:endParaRPr lang="en-US" dirty="0"/>
          </a:p>
          <a:p>
            <a:pPr lvl="1"/>
            <a:r>
              <a:rPr lang="en-US" dirty="0">
                <a:hlinkClick r:id="rId3"/>
              </a:rPr>
              <a:t>YouTube example</a:t>
            </a:r>
            <a:endParaRPr lang="en-US" dirty="0"/>
          </a:p>
          <a:p>
            <a:r>
              <a:rPr lang="en-US" dirty="0"/>
              <a:t>15 minute break</a:t>
            </a:r>
          </a:p>
          <a:p>
            <a:r>
              <a:rPr lang="en-US" dirty="0"/>
              <a:t>Examples of PCA in real time</a:t>
            </a:r>
          </a:p>
          <a:p>
            <a:r>
              <a:rPr lang="en-US" dirty="0"/>
              <a:t>Assignment 2</a:t>
            </a:r>
          </a:p>
          <a:p>
            <a:r>
              <a:rPr lang="en-US" dirty="0"/>
              <a:t>Let’s do some damage (i.e., no correct answers)!</a:t>
            </a:r>
          </a:p>
        </p:txBody>
      </p:sp>
    </p:spTree>
    <p:extLst>
      <p:ext uri="{BB962C8B-B14F-4D97-AF65-F5344CB8AC3E}">
        <p14:creationId xmlns:p14="http://schemas.microsoft.com/office/powerpoint/2010/main" val="288598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B162-9550-4DCF-BB52-F6A04AD76CF8}"/>
              </a:ext>
            </a:extLst>
          </p:cNvPr>
          <p:cNvSpPr>
            <a:spLocks noGrp="1"/>
          </p:cNvSpPr>
          <p:nvPr>
            <p:ph type="title"/>
          </p:nvPr>
        </p:nvSpPr>
        <p:spPr/>
        <p:txBody>
          <a:bodyPr/>
          <a:lstStyle/>
          <a:p>
            <a:r>
              <a:rPr lang="en-US" dirty="0"/>
              <a:t>Classic Example of PCA</a:t>
            </a:r>
          </a:p>
        </p:txBody>
      </p:sp>
      <p:sp>
        <p:nvSpPr>
          <p:cNvPr id="3" name="Content Placeholder 2">
            <a:extLst>
              <a:ext uri="{FF2B5EF4-FFF2-40B4-BE49-F238E27FC236}">
                <a16:creationId xmlns:a16="http://schemas.microsoft.com/office/drawing/2014/main" id="{068786AD-DCAD-4880-9C70-6E721285E5D4}"/>
              </a:ext>
            </a:extLst>
          </p:cNvPr>
          <p:cNvSpPr>
            <a:spLocks noGrp="1"/>
          </p:cNvSpPr>
          <p:nvPr>
            <p:ph idx="1"/>
          </p:nvPr>
        </p:nvSpPr>
        <p:spPr/>
        <p:txBody>
          <a:bodyPr>
            <a:normAutofit/>
          </a:bodyPr>
          <a:lstStyle/>
          <a:p>
            <a:r>
              <a:rPr lang="en-US" dirty="0">
                <a:hlinkClick r:id="rId2"/>
              </a:rPr>
              <a:t>Second demographic transition</a:t>
            </a:r>
            <a:endParaRPr lang="en-US" dirty="0"/>
          </a:p>
          <a:p>
            <a:endParaRPr lang="en-US" dirty="0"/>
          </a:p>
          <a:p>
            <a:r>
              <a:rPr lang="en-US" dirty="0"/>
              <a:t>Aggregated data</a:t>
            </a:r>
          </a:p>
          <a:p>
            <a:pPr lvl="1"/>
            <a:r>
              <a:rPr lang="en-US" dirty="0"/>
              <a:t>State-level</a:t>
            </a:r>
          </a:p>
          <a:p>
            <a:pPr lvl="1"/>
            <a:r>
              <a:rPr lang="en-US" dirty="0"/>
              <a:t>County-level</a:t>
            </a:r>
          </a:p>
          <a:p>
            <a:endParaRPr lang="en-US" dirty="0"/>
          </a:p>
          <a:p>
            <a:r>
              <a:rPr lang="en-US" dirty="0"/>
              <a:t>Assessing PCA</a:t>
            </a:r>
          </a:p>
          <a:p>
            <a:pPr lvl="1"/>
            <a:r>
              <a:rPr lang="en-US" dirty="0"/>
              <a:t>Maximum variation in data</a:t>
            </a:r>
          </a:p>
          <a:p>
            <a:pPr lvl="1"/>
            <a:r>
              <a:rPr lang="en-US" dirty="0"/>
              <a:t>Predictive power</a:t>
            </a:r>
          </a:p>
          <a:p>
            <a:endParaRPr lang="en-US" dirty="0"/>
          </a:p>
        </p:txBody>
      </p:sp>
      <p:pic>
        <p:nvPicPr>
          <p:cNvPr id="7" name="Picture 6">
            <a:extLst>
              <a:ext uri="{FF2B5EF4-FFF2-40B4-BE49-F238E27FC236}">
                <a16:creationId xmlns:a16="http://schemas.microsoft.com/office/drawing/2014/main" id="{B53FF1E8-AC12-402F-B522-8E25075895BF}"/>
              </a:ext>
            </a:extLst>
          </p:cNvPr>
          <p:cNvPicPr>
            <a:picLocks noChangeAspect="1"/>
          </p:cNvPicPr>
          <p:nvPr/>
        </p:nvPicPr>
        <p:blipFill>
          <a:blip r:embed="rId3"/>
          <a:stretch>
            <a:fillRect/>
          </a:stretch>
        </p:blipFill>
        <p:spPr>
          <a:xfrm>
            <a:off x="6750589" y="1328432"/>
            <a:ext cx="4956156" cy="5345723"/>
          </a:xfrm>
          <a:prstGeom prst="rect">
            <a:avLst/>
          </a:prstGeom>
        </p:spPr>
      </p:pic>
    </p:spTree>
    <p:extLst>
      <p:ext uri="{BB962C8B-B14F-4D97-AF65-F5344CB8AC3E}">
        <p14:creationId xmlns:p14="http://schemas.microsoft.com/office/powerpoint/2010/main" val="2262485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422D-333C-4A6A-8E95-8043C274602A}"/>
              </a:ext>
            </a:extLst>
          </p:cNvPr>
          <p:cNvSpPr>
            <a:spLocks noGrp="1"/>
          </p:cNvSpPr>
          <p:nvPr>
            <p:ph type="title"/>
          </p:nvPr>
        </p:nvSpPr>
        <p:spPr/>
        <p:txBody>
          <a:bodyPr/>
          <a:lstStyle/>
          <a:p>
            <a:r>
              <a:rPr lang="en-US" dirty="0"/>
              <a:t>Examples of PC in Real Time</a:t>
            </a:r>
          </a:p>
        </p:txBody>
      </p:sp>
      <p:sp>
        <p:nvSpPr>
          <p:cNvPr id="3" name="Content Placeholder 2">
            <a:extLst>
              <a:ext uri="{FF2B5EF4-FFF2-40B4-BE49-F238E27FC236}">
                <a16:creationId xmlns:a16="http://schemas.microsoft.com/office/drawing/2014/main" id="{27E91555-55D3-45DB-AC58-0A94810919EC}"/>
              </a:ext>
            </a:extLst>
          </p:cNvPr>
          <p:cNvSpPr>
            <a:spLocks noGrp="1"/>
          </p:cNvSpPr>
          <p:nvPr>
            <p:ph idx="1"/>
          </p:nvPr>
        </p:nvSpPr>
        <p:spPr/>
        <p:txBody>
          <a:bodyPr>
            <a:normAutofit lnSpcReduction="10000"/>
          </a:bodyPr>
          <a:lstStyle/>
          <a:p>
            <a:r>
              <a:rPr lang="en-US" dirty="0"/>
              <a:t>State-level data with variables that capture structural heterosexism</a:t>
            </a:r>
          </a:p>
          <a:p>
            <a:pPr lvl="1"/>
            <a:r>
              <a:rPr lang="en-US" dirty="0"/>
              <a:t>Policy variables and indexes</a:t>
            </a:r>
          </a:p>
          <a:p>
            <a:pPr lvl="1"/>
            <a:r>
              <a:rPr lang="en-US" dirty="0"/>
              <a:t>LGBT identification and SS coresidential unions</a:t>
            </a:r>
          </a:p>
          <a:p>
            <a:pPr lvl="1"/>
            <a:r>
              <a:rPr lang="en-US" dirty="0"/>
              <a:t>LGBT attitudes among general population</a:t>
            </a:r>
          </a:p>
          <a:p>
            <a:pPr lvl="1"/>
            <a:r>
              <a:rPr lang="en-US" dirty="0"/>
              <a:t>Republican voting and religious conservatives?</a:t>
            </a:r>
          </a:p>
          <a:p>
            <a:endParaRPr lang="en-US" dirty="0"/>
          </a:p>
          <a:p>
            <a:r>
              <a:rPr lang="en-US" dirty="0"/>
              <a:t>PCA analysis of HRC policy variables (clean example)</a:t>
            </a:r>
          </a:p>
          <a:p>
            <a:endParaRPr lang="en-US" dirty="0"/>
          </a:p>
          <a:p>
            <a:r>
              <a:rPr lang="en-US" dirty="0"/>
              <a:t>PCA analysis of variables that capture structural heterosexism (messy example with variables that need to be updated)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2059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AFFE-C42D-48C2-B3E2-17B930563216}"/>
              </a:ext>
            </a:extLst>
          </p:cNvPr>
          <p:cNvSpPr>
            <a:spLocks noGrp="1"/>
          </p:cNvSpPr>
          <p:nvPr>
            <p:ph type="title"/>
          </p:nvPr>
        </p:nvSpPr>
        <p:spPr/>
        <p:txBody>
          <a:bodyPr/>
          <a:lstStyle/>
          <a:p>
            <a:r>
              <a:rPr lang="en-US" dirty="0"/>
              <a:t>Directions for Future Fishing Expeditions</a:t>
            </a:r>
          </a:p>
        </p:txBody>
      </p:sp>
      <p:sp>
        <p:nvSpPr>
          <p:cNvPr id="3" name="Content Placeholder 2">
            <a:extLst>
              <a:ext uri="{FF2B5EF4-FFF2-40B4-BE49-F238E27FC236}">
                <a16:creationId xmlns:a16="http://schemas.microsoft.com/office/drawing/2014/main" id="{A4A77E0E-6F99-4571-9539-6B5CF885E3F8}"/>
              </a:ext>
            </a:extLst>
          </p:cNvPr>
          <p:cNvSpPr>
            <a:spLocks noGrp="1"/>
          </p:cNvSpPr>
          <p:nvPr>
            <p:ph idx="1"/>
          </p:nvPr>
        </p:nvSpPr>
        <p:spPr/>
        <p:txBody>
          <a:bodyPr/>
          <a:lstStyle/>
          <a:p>
            <a:r>
              <a:rPr lang="en-US" dirty="0"/>
              <a:t>Linkages to structural sexism </a:t>
            </a:r>
          </a:p>
          <a:p>
            <a:endParaRPr lang="en-US" dirty="0"/>
          </a:p>
          <a:p>
            <a:r>
              <a:rPr lang="en-US" dirty="0"/>
              <a:t>Linkages to sexual minority disparities at the state and individual levels</a:t>
            </a:r>
          </a:p>
          <a:p>
            <a:endParaRPr lang="en-US" dirty="0"/>
          </a:p>
          <a:p>
            <a:r>
              <a:rPr lang="en-US" dirty="0"/>
              <a:t>Temporal factors</a:t>
            </a:r>
          </a:p>
          <a:p>
            <a:pPr lvl="1"/>
            <a:r>
              <a:rPr lang="en-US" dirty="0"/>
              <a:t>Changes in dimensionality over time (i.e., 2010 versus 2020)</a:t>
            </a:r>
          </a:p>
          <a:p>
            <a:pPr lvl="1"/>
            <a:r>
              <a:rPr lang="en-US" dirty="0"/>
              <a:t>Timing of recognition for various rights</a:t>
            </a:r>
          </a:p>
        </p:txBody>
      </p:sp>
    </p:spTree>
    <p:extLst>
      <p:ext uri="{BB962C8B-B14F-4D97-AF65-F5344CB8AC3E}">
        <p14:creationId xmlns:p14="http://schemas.microsoft.com/office/powerpoint/2010/main" val="460195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527F6-F7F7-4FEA-8393-E6E98F862A64}"/>
              </a:ext>
            </a:extLst>
          </p:cNvPr>
          <p:cNvSpPr>
            <a:spLocks noGrp="1"/>
          </p:cNvSpPr>
          <p:nvPr>
            <p:ph type="title"/>
          </p:nvPr>
        </p:nvSpPr>
        <p:spPr/>
        <p:txBody>
          <a:bodyPr/>
          <a:lstStyle/>
          <a:p>
            <a:r>
              <a:rPr lang="en-US" dirty="0"/>
              <a:t>Assignment 2 Guidelines</a:t>
            </a:r>
          </a:p>
        </p:txBody>
      </p:sp>
      <p:sp>
        <p:nvSpPr>
          <p:cNvPr id="3" name="Content Placeholder 2">
            <a:extLst>
              <a:ext uri="{FF2B5EF4-FFF2-40B4-BE49-F238E27FC236}">
                <a16:creationId xmlns:a16="http://schemas.microsoft.com/office/drawing/2014/main" id="{AB9CFC17-493C-4F3D-87B6-2D8BFE572A9A}"/>
              </a:ext>
            </a:extLst>
          </p:cNvPr>
          <p:cNvSpPr>
            <a:spLocks noGrp="1"/>
          </p:cNvSpPr>
          <p:nvPr>
            <p:ph idx="1"/>
          </p:nvPr>
        </p:nvSpPr>
        <p:spPr/>
        <p:txBody>
          <a:bodyPr>
            <a:normAutofit fontScale="92500" lnSpcReduction="10000"/>
          </a:bodyPr>
          <a:lstStyle/>
          <a:p>
            <a:r>
              <a:rPr lang="en-US" dirty="0"/>
              <a:t>Use the Junkins data. You can also fold in other variables like those that we used today.</a:t>
            </a:r>
          </a:p>
          <a:p>
            <a:endParaRPr lang="en-US" dirty="0"/>
          </a:p>
          <a:p>
            <a:r>
              <a:rPr lang="en-US" dirty="0"/>
              <a:t>Choose a focal concept or concepts that you would like to measure and find variables that you think capture it. It may help to look at the </a:t>
            </a:r>
            <a:r>
              <a:rPr lang="en-US" dirty="0">
                <a:hlinkClick r:id="rId2"/>
              </a:rPr>
              <a:t>Junkins et al. paper</a:t>
            </a:r>
            <a:r>
              <a:rPr lang="en-US" dirty="0"/>
              <a:t> and their supplementary materials.</a:t>
            </a:r>
          </a:p>
          <a:p>
            <a:endParaRPr lang="en-US" dirty="0"/>
          </a:p>
          <a:p>
            <a:r>
              <a:rPr lang="en-US" dirty="0"/>
              <a:t>Run analyses similar to those in the PCA analysis of HRC policy variables. (You won’t need to do comparisons involving other indices.)</a:t>
            </a:r>
          </a:p>
          <a:p>
            <a:endParaRPr lang="en-US" dirty="0"/>
          </a:p>
          <a:p>
            <a:r>
              <a:rPr lang="en-US" dirty="0"/>
              <a:t>Include comments describing your results and try to tell a story.</a:t>
            </a:r>
          </a:p>
          <a:p>
            <a:endParaRPr lang="en-US" dirty="0"/>
          </a:p>
          <a:p>
            <a:endParaRPr lang="en-US" dirty="0"/>
          </a:p>
        </p:txBody>
      </p:sp>
    </p:spTree>
    <p:extLst>
      <p:ext uri="{BB962C8B-B14F-4D97-AF65-F5344CB8AC3E}">
        <p14:creationId xmlns:p14="http://schemas.microsoft.com/office/powerpoint/2010/main" val="333410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41D10-8EC8-445D-BA9C-4764958CD90C}"/>
              </a:ext>
            </a:extLst>
          </p:cNvPr>
          <p:cNvSpPr>
            <a:spLocks noGrp="1"/>
          </p:cNvSpPr>
          <p:nvPr>
            <p:ph type="title"/>
          </p:nvPr>
        </p:nvSpPr>
        <p:spPr/>
        <p:txBody>
          <a:bodyPr/>
          <a:lstStyle/>
          <a:p>
            <a:r>
              <a:rPr lang="en-US" dirty="0"/>
              <a:t>Unsupervised Learning Techniques</a:t>
            </a:r>
          </a:p>
        </p:txBody>
      </p:sp>
      <p:sp>
        <p:nvSpPr>
          <p:cNvPr id="3" name="Content Placeholder 2">
            <a:extLst>
              <a:ext uri="{FF2B5EF4-FFF2-40B4-BE49-F238E27FC236}">
                <a16:creationId xmlns:a16="http://schemas.microsoft.com/office/drawing/2014/main" id="{2046D20E-BFFC-4CB3-96E0-5C431BD5E973}"/>
              </a:ext>
            </a:extLst>
          </p:cNvPr>
          <p:cNvSpPr>
            <a:spLocks noGrp="1"/>
          </p:cNvSpPr>
          <p:nvPr>
            <p:ph idx="1"/>
          </p:nvPr>
        </p:nvSpPr>
        <p:spPr/>
        <p:txBody>
          <a:bodyPr>
            <a:normAutofit fontScale="92500" lnSpcReduction="10000"/>
          </a:bodyPr>
          <a:lstStyle/>
          <a:p>
            <a:r>
              <a:rPr lang="en-US" dirty="0"/>
              <a:t>Concepts like depression and neighborhood SES </a:t>
            </a:r>
          </a:p>
          <a:p>
            <a:pPr lvl="1"/>
            <a:r>
              <a:rPr lang="en-US" dirty="0"/>
              <a:t>Multi-collinearity</a:t>
            </a:r>
          </a:p>
          <a:p>
            <a:pPr lvl="1"/>
            <a:r>
              <a:rPr lang="en-US" dirty="0"/>
              <a:t>Parsimony</a:t>
            </a:r>
          </a:p>
          <a:p>
            <a:endParaRPr lang="en-US" dirty="0"/>
          </a:p>
          <a:p>
            <a:r>
              <a:rPr lang="en-US" dirty="0"/>
              <a:t>Data reduction	</a:t>
            </a:r>
          </a:p>
          <a:p>
            <a:pPr lvl="1"/>
            <a:r>
              <a:rPr lang="en-US" dirty="0"/>
              <a:t>Creation of an index or indices</a:t>
            </a:r>
          </a:p>
          <a:p>
            <a:pPr lvl="1"/>
            <a:r>
              <a:rPr lang="en-US" dirty="0"/>
              <a:t>Identification of distinct groups</a:t>
            </a:r>
          </a:p>
          <a:p>
            <a:endParaRPr lang="en-US" dirty="0"/>
          </a:p>
          <a:p>
            <a:r>
              <a:rPr lang="en-US" dirty="0"/>
              <a:t>Prediction and storytelling</a:t>
            </a:r>
          </a:p>
          <a:p>
            <a:pPr lvl="1"/>
            <a:r>
              <a:rPr lang="en-US" dirty="0"/>
              <a:t>Indices and groups as independent variables</a:t>
            </a:r>
          </a:p>
          <a:p>
            <a:pPr lvl="1"/>
            <a:r>
              <a:rPr lang="en-US" dirty="0"/>
              <a:t>Indices and groups as dependent variables</a:t>
            </a:r>
          </a:p>
        </p:txBody>
      </p:sp>
    </p:spTree>
    <p:extLst>
      <p:ext uri="{BB962C8B-B14F-4D97-AF65-F5344CB8AC3E}">
        <p14:creationId xmlns:p14="http://schemas.microsoft.com/office/powerpoint/2010/main" val="1620071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A680FA-C97C-40BA-BB9B-723F685F10BC}"/>
              </a:ext>
            </a:extLst>
          </p:cNvPr>
          <p:cNvSpPr/>
          <p:nvPr/>
        </p:nvSpPr>
        <p:spPr>
          <a:xfrm>
            <a:off x="706967" y="859065"/>
            <a:ext cx="10778066" cy="5139869"/>
          </a:xfrm>
          <a:prstGeom prst="rect">
            <a:avLst/>
          </a:prstGeom>
        </p:spPr>
        <p:txBody>
          <a:bodyPr wrap="square">
            <a:spAutoFit/>
          </a:bodyPr>
          <a:lstStyle/>
          <a:p>
            <a:r>
              <a:rPr lang="en-US" sz="2000" b="1" dirty="0">
                <a:solidFill>
                  <a:srgbClr val="009AFF"/>
                </a:solidFill>
                <a:latin typeface="JansonTextLTStd-Bold"/>
              </a:rPr>
              <a:t>SOME UNSUPERVISED MACHINE LEARNING TECHNIQUES</a:t>
            </a:r>
          </a:p>
          <a:p>
            <a:endParaRPr lang="en-US" sz="800" b="1" dirty="0">
              <a:solidFill>
                <a:srgbClr val="000000"/>
              </a:solidFill>
              <a:latin typeface="MSAM7"/>
            </a:endParaRPr>
          </a:p>
          <a:p>
            <a:r>
              <a:rPr lang="en-US" b="1" dirty="0">
                <a:solidFill>
                  <a:srgbClr val="000000"/>
                </a:solidFill>
                <a:latin typeface="JansonTextLTStd-Bold"/>
              </a:rPr>
              <a:t>Principal component analysis: </a:t>
            </a:r>
            <a:r>
              <a:rPr lang="en-US" dirty="0">
                <a:solidFill>
                  <a:srgbClr val="000000"/>
                </a:solidFill>
                <a:latin typeface="JansonTextLTStd-Roman"/>
              </a:rPr>
              <a:t>discovers a small number of linear combinations of the inputs that are uncorrelated with one another and capture most of the variability in the data. These linear combinations (principal components) can be used as inputs in subsequent analysis (e.g., in regression to predict some output)</a:t>
            </a:r>
          </a:p>
          <a:p>
            <a:r>
              <a:rPr lang="en-US" sz="800" dirty="0">
                <a:solidFill>
                  <a:srgbClr val="000000"/>
                </a:solidFill>
                <a:latin typeface="MSAM7"/>
              </a:rPr>
              <a:t> </a:t>
            </a:r>
          </a:p>
          <a:p>
            <a:r>
              <a:rPr lang="en-US" b="1" dirty="0">
                <a:solidFill>
                  <a:srgbClr val="000000"/>
                </a:solidFill>
                <a:latin typeface="JansonTextLTStd-Bold"/>
              </a:rPr>
              <a:t>Factor analysis: </a:t>
            </a:r>
            <a:r>
              <a:rPr lang="en-US" dirty="0">
                <a:solidFill>
                  <a:srgbClr val="000000"/>
                </a:solidFill>
                <a:latin typeface="JansonTextLTStd-Roman"/>
              </a:rPr>
              <a:t>discovers latent (unobserved) factors that account for the correlation in inputs; returns factor</a:t>
            </a:r>
          </a:p>
          <a:p>
            <a:r>
              <a:rPr lang="en-US" dirty="0">
                <a:solidFill>
                  <a:srgbClr val="000000"/>
                </a:solidFill>
                <a:latin typeface="JansonTextLTStd-Roman"/>
              </a:rPr>
              <a:t>loadings for each input that can be used to interpret the factors</a:t>
            </a:r>
          </a:p>
          <a:p>
            <a:endParaRPr lang="en-US" sz="800" b="1" dirty="0">
              <a:solidFill>
                <a:srgbClr val="000000"/>
              </a:solidFill>
              <a:latin typeface="MSAM7"/>
            </a:endParaRPr>
          </a:p>
          <a:p>
            <a:r>
              <a:rPr lang="en-US" b="1" dirty="0">
                <a:solidFill>
                  <a:srgbClr val="000000"/>
                </a:solidFill>
                <a:latin typeface="JansonTextLTStd-Bold"/>
              </a:rPr>
              <a:t>Cluster analysis: </a:t>
            </a:r>
            <a:r>
              <a:rPr lang="en-US" dirty="0">
                <a:solidFill>
                  <a:srgbClr val="000000"/>
                </a:solidFill>
                <a:latin typeface="JansonTextLTStd-Roman"/>
              </a:rPr>
              <a:t>groups observations into a given number of clusters so that observations in a cluster are</a:t>
            </a:r>
          </a:p>
          <a:p>
            <a:r>
              <a:rPr lang="en-US" dirty="0">
                <a:solidFill>
                  <a:srgbClr val="000000"/>
                </a:solidFill>
                <a:latin typeface="JansonTextLTStd-Roman"/>
              </a:rPr>
              <a:t>more similar to one another than to observations in other clusters; returns cluster membership for each</a:t>
            </a:r>
          </a:p>
          <a:p>
            <a:r>
              <a:rPr lang="en-US" dirty="0">
                <a:solidFill>
                  <a:srgbClr val="000000"/>
                </a:solidFill>
                <a:latin typeface="JansonTextLTStd-Roman"/>
              </a:rPr>
              <a:t>observation</a:t>
            </a:r>
          </a:p>
          <a:p>
            <a:endParaRPr lang="en-US" sz="800" b="1" dirty="0">
              <a:solidFill>
                <a:srgbClr val="000000"/>
              </a:solidFill>
              <a:latin typeface="MSAM7"/>
            </a:endParaRPr>
          </a:p>
          <a:p>
            <a:r>
              <a:rPr lang="en-US" b="1" dirty="0">
                <a:solidFill>
                  <a:srgbClr val="000000"/>
                </a:solidFill>
                <a:latin typeface="JansonTextLTStd-Bold"/>
              </a:rPr>
              <a:t>Latent class analysis: </a:t>
            </a:r>
            <a:r>
              <a:rPr lang="en-US" dirty="0">
                <a:solidFill>
                  <a:srgbClr val="000000"/>
                </a:solidFill>
                <a:latin typeface="JansonTextLTStd-Roman"/>
              </a:rPr>
              <a:t>discovers latent classes of observations that can account for the correlations in observed</a:t>
            </a:r>
          </a:p>
          <a:p>
            <a:r>
              <a:rPr lang="en-US" dirty="0">
                <a:solidFill>
                  <a:srgbClr val="000000"/>
                </a:solidFill>
                <a:latin typeface="JansonTextLTStd-Roman"/>
              </a:rPr>
              <a:t>categorical inputs; returns probability of class membership for each observation</a:t>
            </a:r>
          </a:p>
          <a:p>
            <a:r>
              <a:rPr lang="en-US" sz="800" dirty="0">
                <a:solidFill>
                  <a:srgbClr val="000000"/>
                </a:solidFill>
                <a:latin typeface="MSAM7"/>
              </a:rPr>
              <a:t> </a:t>
            </a:r>
          </a:p>
          <a:p>
            <a:r>
              <a:rPr lang="en-US" b="1" dirty="0">
                <a:solidFill>
                  <a:srgbClr val="000000"/>
                </a:solidFill>
                <a:latin typeface="JansonTextLTStd-Bold"/>
              </a:rPr>
              <a:t>Sequence analysis: </a:t>
            </a:r>
            <a:r>
              <a:rPr lang="en-US" dirty="0">
                <a:solidFill>
                  <a:srgbClr val="000000"/>
                </a:solidFill>
                <a:latin typeface="JansonTextLTStd-Roman"/>
              </a:rPr>
              <a:t>compares sequences (ordered elements or events) with optimal matching to discover</a:t>
            </a:r>
          </a:p>
          <a:p>
            <a:r>
              <a:rPr lang="en-US" dirty="0">
                <a:solidFill>
                  <a:srgbClr val="000000"/>
                </a:solidFill>
                <a:latin typeface="JansonTextLTStd-Roman"/>
              </a:rPr>
              <a:t>groups of observations with similar patterns (typically with cluster analysis)</a:t>
            </a:r>
          </a:p>
          <a:p>
            <a:endParaRPr lang="en-US" sz="800" dirty="0">
              <a:solidFill>
                <a:srgbClr val="000000"/>
              </a:solidFill>
              <a:latin typeface="MSAM7"/>
            </a:endParaRPr>
          </a:p>
          <a:p>
            <a:r>
              <a:rPr lang="en-US" b="1" dirty="0">
                <a:solidFill>
                  <a:srgbClr val="000000"/>
                </a:solidFill>
                <a:latin typeface="JansonTextLTStd-Bold"/>
              </a:rPr>
              <a:t>Topic modeling: </a:t>
            </a:r>
            <a:r>
              <a:rPr lang="en-US" dirty="0">
                <a:solidFill>
                  <a:srgbClr val="000000"/>
                </a:solidFill>
                <a:latin typeface="JansonTextLTStd-Roman"/>
              </a:rPr>
              <a:t>discovers latent topics in text data based on co-occurrence of words across documents</a:t>
            </a:r>
            <a:r>
              <a:rPr lang="en-US" sz="800" dirty="0">
                <a:solidFill>
                  <a:srgbClr val="000000"/>
                </a:solidFill>
                <a:latin typeface="MSAM7"/>
              </a:rPr>
              <a:t> </a:t>
            </a:r>
          </a:p>
          <a:p>
            <a:endParaRPr lang="en-US" sz="800" b="1" dirty="0">
              <a:solidFill>
                <a:srgbClr val="000000"/>
              </a:solidFill>
              <a:latin typeface="MSAM7"/>
            </a:endParaRPr>
          </a:p>
          <a:p>
            <a:r>
              <a:rPr lang="en-US" b="1" dirty="0">
                <a:solidFill>
                  <a:srgbClr val="000000"/>
                </a:solidFill>
                <a:latin typeface="JansonTextLTStd-Bold"/>
              </a:rPr>
              <a:t>Community detection: </a:t>
            </a:r>
            <a:r>
              <a:rPr lang="en-US" dirty="0">
                <a:solidFill>
                  <a:srgbClr val="000000"/>
                </a:solidFill>
                <a:latin typeface="JansonTextLTStd-Roman"/>
              </a:rPr>
              <a:t>identifies communities in networks (graphs) based on structural position of nodes</a:t>
            </a:r>
            <a:endParaRPr lang="en-US" dirty="0"/>
          </a:p>
        </p:txBody>
      </p:sp>
    </p:spTree>
    <p:extLst>
      <p:ext uri="{BB962C8B-B14F-4D97-AF65-F5344CB8AC3E}">
        <p14:creationId xmlns:p14="http://schemas.microsoft.com/office/powerpoint/2010/main" val="227050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A63690-D1BD-47DB-A899-522DB38BE2E3}"/>
              </a:ext>
            </a:extLst>
          </p:cNvPr>
          <p:cNvPicPr>
            <a:picLocks noChangeAspect="1"/>
          </p:cNvPicPr>
          <p:nvPr/>
        </p:nvPicPr>
        <p:blipFill>
          <a:blip r:embed="rId2"/>
          <a:stretch>
            <a:fillRect/>
          </a:stretch>
        </p:blipFill>
        <p:spPr>
          <a:xfrm>
            <a:off x="3094182" y="0"/>
            <a:ext cx="6003636" cy="6858000"/>
          </a:xfrm>
          <a:prstGeom prst="rect">
            <a:avLst/>
          </a:prstGeom>
        </p:spPr>
      </p:pic>
    </p:spTree>
    <p:extLst>
      <p:ext uri="{BB962C8B-B14F-4D97-AF65-F5344CB8AC3E}">
        <p14:creationId xmlns:p14="http://schemas.microsoft.com/office/powerpoint/2010/main" val="330543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E7A464-5B1A-448B-936B-9719836A25E7}"/>
              </a:ext>
            </a:extLst>
          </p:cNvPr>
          <p:cNvPicPr>
            <a:picLocks noChangeAspect="1"/>
          </p:cNvPicPr>
          <p:nvPr/>
        </p:nvPicPr>
        <p:blipFill>
          <a:blip r:embed="rId2"/>
          <a:stretch>
            <a:fillRect/>
          </a:stretch>
        </p:blipFill>
        <p:spPr>
          <a:xfrm>
            <a:off x="2027190" y="1786867"/>
            <a:ext cx="8137619" cy="3284265"/>
          </a:xfrm>
          <a:prstGeom prst="rect">
            <a:avLst/>
          </a:prstGeom>
        </p:spPr>
      </p:pic>
    </p:spTree>
    <p:extLst>
      <p:ext uri="{BB962C8B-B14F-4D97-AF65-F5344CB8AC3E}">
        <p14:creationId xmlns:p14="http://schemas.microsoft.com/office/powerpoint/2010/main" val="218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71244E-1BAD-4B22-BF58-86464E9B119D}"/>
              </a:ext>
            </a:extLst>
          </p:cNvPr>
          <p:cNvPicPr>
            <a:picLocks noChangeAspect="1"/>
          </p:cNvPicPr>
          <p:nvPr/>
        </p:nvPicPr>
        <p:blipFill>
          <a:blip r:embed="rId2"/>
          <a:stretch>
            <a:fillRect/>
          </a:stretch>
        </p:blipFill>
        <p:spPr>
          <a:xfrm>
            <a:off x="2027190" y="2041168"/>
            <a:ext cx="8137619" cy="2775664"/>
          </a:xfrm>
          <a:prstGeom prst="rect">
            <a:avLst/>
          </a:prstGeom>
        </p:spPr>
      </p:pic>
    </p:spTree>
    <p:extLst>
      <p:ext uri="{BB962C8B-B14F-4D97-AF65-F5344CB8AC3E}">
        <p14:creationId xmlns:p14="http://schemas.microsoft.com/office/powerpoint/2010/main" val="292485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BC0548-2B90-407F-BD3B-9749A6D2DBA3}"/>
              </a:ext>
            </a:extLst>
          </p:cNvPr>
          <p:cNvPicPr>
            <a:picLocks noChangeAspect="1"/>
          </p:cNvPicPr>
          <p:nvPr/>
        </p:nvPicPr>
        <p:blipFill>
          <a:blip r:embed="rId2"/>
          <a:stretch>
            <a:fillRect/>
          </a:stretch>
        </p:blipFill>
        <p:spPr>
          <a:xfrm>
            <a:off x="4169808" y="2164811"/>
            <a:ext cx="3852383" cy="4187844"/>
          </a:xfrm>
          <a:prstGeom prst="rect">
            <a:avLst/>
          </a:prstGeom>
        </p:spPr>
      </p:pic>
      <p:sp>
        <p:nvSpPr>
          <p:cNvPr id="3" name="Title 2">
            <a:extLst>
              <a:ext uri="{FF2B5EF4-FFF2-40B4-BE49-F238E27FC236}">
                <a16:creationId xmlns:a16="http://schemas.microsoft.com/office/drawing/2014/main" id="{71021991-F437-4FF3-B17A-C0E78736F949}"/>
              </a:ext>
            </a:extLst>
          </p:cNvPr>
          <p:cNvSpPr>
            <a:spLocks noGrp="1"/>
          </p:cNvSpPr>
          <p:nvPr>
            <p:ph type="title"/>
          </p:nvPr>
        </p:nvSpPr>
        <p:spPr/>
        <p:txBody>
          <a:bodyPr/>
          <a:lstStyle/>
          <a:p>
            <a:r>
              <a:rPr lang="en-US" dirty="0"/>
              <a:t>Factor Analysis: </a:t>
            </a:r>
            <a:r>
              <a:rPr lang="en-US" dirty="0">
                <a:hlinkClick r:id="rId3"/>
              </a:rPr>
              <a:t>Anything wrong with this picture below?</a:t>
            </a:r>
            <a:endParaRPr lang="en-US" dirty="0"/>
          </a:p>
        </p:txBody>
      </p:sp>
    </p:spTree>
    <p:extLst>
      <p:ext uri="{BB962C8B-B14F-4D97-AF65-F5344CB8AC3E}">
        <p14:creationId xmlns:p14="http://schemas.microsoft.com/office/powerpoint/2010/main" val="40673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470E-5B11-4D31-9C9C-AD888A6B1E60}"/>
              </a:ext>
            </a:extLst>
          </p:cNvPr>
          <p:cNvSpPr>
            <a:spLocks noGrp="1"/>
          </p:cNvSpPr>
          <p:nvPr>
            <p:ph type="title"/>
          </p:nvPr>
        </p:nvSpPr>
        <p:spPr>
          <a:xfrm>
            <a:off x="838200" y="193675"/>
            <a:ext cx="10515600" cy="1325563"/>
          </a:xfrm>
        </p:spPr>
        <p:txBody>
          <a:bodyPr/>
          <a:lstStyle/>
          <a:p>
            <a:r>
              <a:rPr lang="en-US" dirty="0"/>
              <a:t>Applications of Techniques</a:t>
            </a:r>
          </a:p>
        </p:txBody>
      </p:sp>
      <p:graphicFrame>
        <p:nvGraphicFramePr>
          <p:cNvPr id="4" name="Content Placeholder 3">
            <a:extLst>
              <a:ext uri="{FF2B5EF4-FFF2-40B4-BE49-F238E27FC236}">
                <a16:creationId xmlns:a16="http://schemas.microsoft.com/office/drawing/2014/main" id="{0312A03F-07CB-46C1-B858-08ED2F3E3175}"/>
              </a:ext>
            </a:extLst>
          </p:cNvPr>
          <p:cNvGraphicFramePr>
            <a:graphicFrameLocks noGrp="1"/>
          </p:cNvGraphicFramePr>
          <p:nvPr>
            <p:ph idx="1"/>
            <p:extLst>
              <p:ext uri="{D42A27DB-BD31-4B8C-83A1-F6EECF244321}">
                <p14:modId xmlns:p14="http://schemas.microsoft.com/office/powerpoint/2010/main" val="282576303"/>
              </p:ext>
            </p:extLst>
          </p:nvPr>
        </p:nvGraphicFramePr>
        <p:xfrm>
          <a:off x="838200" y="1592038"/>
          <a:ext cx="10515600" cy="4825440"/>
        </p:xfrm>
        <a:graphic>
          <a:graphicData uri="http://schemas.openxmlformats.org/drawingml/2006/table">
            <a:tbl>
              <a:tblPr firstRow="1" bandRow="1">
                <a:tableStyleId>{073A0DAA-6AF3-43AB-8588-CEC1D06C72B9}</a:tableStyleId>
              </a:tblPr>
              <a:tblGrid>
                <a:gridCol w="2103120">
                  <a:extLst>
                    <a:ext uri="{9D8B030D-6E8A-4147-A177-3AD203B41FA5}">
                      <a16:colId xmlns:a16="http://schemas.microsoft.com/office/drawing/2014/main" val="2793667064"/>
                    </a:ext>
                  </a:extLst>
                </a:gridCol>
                <a:gridCol w="2103120">
                  <a:extLst>
                    <a:ext uri="{9D8B030D-6E8A-4147-A177-3AD203B41FA5}">
                      <a16:colId xmlns:a16="http://schemas.microsoft.com/office/drawing/2014/main" val="945587553"/>
                    </a:ext>
                  </a:extLst>
                </a:gridCol>
                <a:gridCol w="2103120">
                  <a:extLst>
                    <a:ext uri="{9D8B030D-6E8A-4147-A177-3AD203B41FA5}">
                      <a16:colId xmlns:a16="http://schemas.microsoft.com/office/drawing/2014/main" val="3190696933"/>
                    </a:ext>
                  </a:extLst>
                </a:gridCol>
                <a:gridCol w="2103120">
                  <a:extLst>
                    <a:ext uri="{9D8B030D-6E8A-4147-A177-3AD203B41FA5}">
                      <a16:colId xmlns:a16="http://schemas.microsoft.com/office/drawing/2014/main" val="1326200031"/>
                    </a:ext>
                  </a:extLst>
                </a:gridCol>
                <a:gridCol w="2103120">
                  <a:extLst>
                    <a:ext uri="{9D8B030D-6E8A-4147-A177-3AD203B41FA5}">
                      <a16:colId xmlns:a16="http://schemas.microsoft.com/office/drawing/2014/main" val="668566894"/>
                    </a:ext>
                  </a:extLst>
                </a:gridCol>
              </a:tblGrid>
              <a:tr h="541680">
                <a:tc>
                  <a:txBody>
                    <a:bodyPr/>
                    <a:lstStyle/>
                    <a:p>
                      <a:r>
                        <a:rPr lang="en-US" dirty="0"/>
                        <a:t>Authors</a:t>
                      </a:r>
                    </a:p>
                  </a:txBody>
                  <a:tcPr/>
                </a:tc>
                <a:tc>
                  <a:txBody>
                    <a:bodyPr/>
                    <a:lstStyle/>
                    <a:p>
                      <a:r>
                        <a:rPr lang="en-US" dirty="0"/>
                        <a:t>Technique</a:t>
                      </a:r>
                    </a:p>
                  </a:txBody>
                  <a:tcPr/>
                </a:tc>
                <a:tc>
                  <a:txBody>
                    <a:bodyPr/>
                    <a:lstStyle/>
                    <a:p>
                      <a:r>
                        <a:rPr lang="en-US" dirty="0"/>
                        <a:t>Concept</a:t>
                      </a:r>
                    </a:p>
                  </a:txBody>
                  <a:tcPr/>
                </a:tc>
                <a:tc>
                  <a:txBody>
                    <a:bodyPr/>
                    <a:lstStyle/>
                    <a:p>
                      <a:r>
                        <a:rPr lang="en-US" dirty="0"/>
                        <a:t>Unit of Analysis</a:t>
                      </a:r>
                    </a:p>
                  </a:txBody>
                  <a:tcPr/>
                </a:tc>
                <a:tc>
                  <a:txBody>
                    <a:bodyPr/>
                    <a:lstStyle/>
                    <a:p>
                      <a:r>
                        <a:rPr lang="en-US" dirty="0"/>
                        <a:t>Solution</a:t>
                      </a:r>
                    </a:p>
                  </a:txBody>
                  <a:tcPr/>
                </a:tc>
                <a:extLst>
                  <a:ext uri="{0D108BD9-81ED-4DB2-BD59-A6C34878D82A}">
                    <a16:rowId xmlns:a16="http://schemas.microsoft.com/office/drawing/2014/main" val="2706456100"/>
                  </a:ext>
                </a:extLst>
              </a:tr>
              <a:tr h="610619">
                <a:tc>
                  <a:txBody>
                    <a:bodyPr/>
                    <a:lstStyle/>
                    <a:p>
                      <a:r>
                        <a:rPr lang="en-US" dirty="0"/>
                        <a:t>Samari et al. (2021)</a:t>
                      </a:r>
                    </a:p>
                  </a:txBody>
                  <a:tcPr/>
                </a:tc>
                <a:tc>
                  <a:txBody>
                    <a:bodyPr/>
                    <a:lstStyle/>
                    <a:p>
                      <a:r>
                        <a:rPr lang="en-US" dirty="0"/>
                        <a:t>EFA</a:t>
                      </a:r>
                    </a:p>
                  </a:txBody>
                  <a:tcPr/>
                </a:tc>
                <a:tc>
                  <a:txBody>
                    <a:bodyPr/>
                    <a:lstStyle/>
                    <a:p>
                      <a:r>
                        <a:rPr lang="en-US" dirty="0"/>
                        <a:t>Structural xenophobia</a:t>
                      </a:r>
                    </a:p>
                  </a:txBody>
                  <a:tcPr/>
                </a:tc>
                <a:tc>
                  <a:txBody>
                    <a:bodyPr/>
                    <a:lstStyle/>
                    <a:p>
                      <a:r>
                        <a:rPr lang="en-US" dirty="0"/>
                        <a:t>US states</a:t>
                      </a:r>
                    </a:p>
                  </a:txBody>
                  <a:tcPr/>
                </a:tc>
                <a:tc>
                  <a:txBody>
                    <a:bodyPr/>
                    <a:lstStyle/>
                    <a:p>
                      <a:r>
                        <a:rPr lang="en-US" dirty="0"/>
                        <a:t>1 factor</a:t>
                      </a:r>
                    </a:p>
                  </a:txBody>
                  <a:tcPr/>
                </a:tc>
                <a:extLst>
                  <a:ext uri="{0D108BD9-81ED-4DB2-BD59-A6C34878D82A}">
                    <a16:rowId xmlns:a16="http://schemas.microsoft.com/office/drawing/2014/main" val="3746165661"/>
                  </a:ext>
                </a:extLst>
              </a:tr>
              <a:tr h="541680">
                <a:tc>
                  <a:txBody>
                    <a:bodyPr/>
                    <a:lstStyle/>
                    <a:p>
                      <a:r>
                        <a:rPr lang="en-US" dirty="0"/>
                        <a:t>Haley et al. (2019)</a:t>
                      </a:r>
                    </a:p>
                  </a:txBody>
                  <a:tcPr/>
                </a:tc>
                <a:tc>
                  <a:txBody>
                    <a:bodyPr/>
                    <a:lstStyle/>
                    <a:p>
                      <a:r>
                        <a:rPr lang="en-US" dirty="0"/>
                        <a:t>PCA</a:t>
                      </a:r>
                    </a:p>
                  </a:txBody>
                  <a:tcPr/>
                </a:tc>
                <a:tc>
                  <a:txBody>
                    <a:bodyPr/>
                    <a:lstStyle/>
                    <a:p>
                      <a:r>
                        <a:rPr lang="en-US" dirty="0"/>
                        <a:t>SES</a:t>
                      </a:r>
                    </a:p>
                  </a:txBody>
                  <a:tcPr/>
                </a:tc>
                <a:tc>
                  <a:txBody>
                    <a:bodyPr/>
                    <a:lstStyle/>
                    <a:p>
                      <a:r>
                        <a:rPr lang="en-US" dirty="0"/>
                        <a:t>US counties</a:t>
                      </a:r>
                    </a:p>
                  </a:txBody>
                  <a:tcPr/>
                </a:tc>
                <a:tc>
                  <a:txBody>
                    <a:bodyPr/>
                    <a:lstStyle/>
                    <a:p>
                      <a:r>
                        <a:rPr lang="en-US" dirty="0"/>
                        <a:t>1 component</a:t>
                      </a:r>
                    </a:p>
                  </a:txBody>
                  <a:tcPr/>
                </a:tc>
                <a:extLst>
                  <a:ext uri="{0D108BD9-81ED-4DB2-BD59-A6C34878D82A}">
                    <a16:rowId xmlns:a16="http://schemas.microsoft.com/office/drawing/2014/main" val="3494288638"/>
                  </a:ext>
                </a:extLst>
              </a:tr>
              <a:tr h="541680">
                <a:tc>
                  <a:txBody>
                    <a:bodyPr/>
                    <a:lstStyle/>
                    <a:p>
                      <a:r>
                        <a:rPr lang="en-US" dirty="0"/>
                        <a:t>Rifat and Liu (2022)</a:t>
                      </a:r>
                    </a:p>
                  </a:txBody>
                  <a:tcPr/>
                </a:tc>
                <a:tc>
                  <a:txBody>
                    <a:bodyPr/>
                    <a:lstStyle/>
                    <a:p>
                      <a:r>
                        <a:rPr lang="en-US" dirty="0"/>
                        <a:t>PCA</a:t>
                      </a:r>
                    </a:p>
                  </a:txBody>
                  <a:tcPr/>
                </a:tc>
                <a:tc>
                  <a:txBody>
                    <a:bodyPr/>
                    <a:lstStyle/>
                    <a:p>
                      <a:r>
                        <a:rPr lang="en-US" dirty="0"/>
                        <a:t>Social vulnerability</a:t>
                      </a:r>
                    </a:p>
                  </a:txBody>
                  <a:tcPr/>
                </a:tc>
                <a:tc>
                  <a:txBody>
                    <a:bodyPr/>
                    <a:lstStyle/>
                    <a:p>
                      <a:r>
                        <a:rPr lang="en-US" dirty="0"/>
                        <a:t>US counties</a:t>
                      </a:r>
                    </a:p>
                  </a:txBody>
                  <a:tcPr/>
                </a:tc>
                <a:tc>
                  <a:txBody>
                    <a:bodyPr/>
                    <a:lstStyle/>
                    <a:p>
                      <a:r>
                        <a:rPr lang="en-US" dirty="0"/>
                        <a:t>7 components</a:t>
                      </a:r>
                    </a:p>
                  </a:txBody>
                  <a:tcPr/>
                </a:tc>
                <a:extLst>
                  <a:ext uri="{0D108BD9-81ED-4DB2-BD59-A6C34878D82A}">
                    <a16:rowId xmlns:a16="http://schemas.microsoft.com/office/drawing/2014/main" val="281227857"/>
                  </a:ext>
                </a:extLst>
              </a:tr>
              <a:tr h="610619">
                <a:tc>
                  <a:txBody>
                    <a:bodyPr/>
                    <a:lstStyle/>
                    <a:p>
                      <a:r>
                        <a:rPr lang="en-US" dirty="0" err="1"/>
                        <a:t>Saewyc</a:t>
                      </a:r>
                      <a:r>
                        <a:rPr lang="en-US" dirty="0"/>
                        <a:t> et al. (2020)</a:t>
                      </a:r>
                    </a:p>
                  </a:txBody>
                  <a:tcPr/>
                </a:tc>
                <a:tc>
                  <a:txBody>
                    <a:bodyPr/>
                    <a:lstStyle/>
                    <a:p>
                      <a:r>
                        <a:rPr lang="en-US" dirty="0"/>
                        <a:t>PCA</a:t>
                      </a:r>
                    </a:p>
                  </a:txBody>
                  <a:tcPr/>
                </a:tc>
                <a:tc>
                  <a:txBody>
                    <a:bodyPr/>
                    <a:lstStyle/>
                    <a:p>
                      <a:r>
                        <a:rPr lang="en-US" dirty="0"/>
                        <a:t>LGBTQ Support</a:t>
                      </a:r>
                    </a:p>
                  </a:txBody>
                  <a:tcPr/>
                </a:tc>
                <a:tc>
                  <a:txBody>
                    <a:bodyPr/>
                    <a:lstStyle/>
                    <a:p>
                      <a:r>
                        <a:rPr lang="en-US" dirty="0"/>
                        <a:t>Canadian communities</a:t>
                      </a:r>
                    </a:p>
                  </a:txBody>
                  <a:tcPr/>
                </a:tc>
                <a:tc>
                  <a:txBody>
                    <a:bodyPr/>
                    <a:lstStyle/>
                    <a:p>
                      <a:r>
                        <a:rPr lang="en-US" dirty="0"/>
                        <a:t>2 components</a:t>
                      </a:r>
                    </a:p>
                  </a:txBody>
                  <a:tcPr/>
                </a:tc>
                <a:extLst>
                  <a:ext uri="{0D108BD9-81ED-4DB2-BD59-A6C34878D82A}">
                    <a16:rowId xmlns:a16="http://schemas.microsoft.com/office/drawing/2014/main" val="401176043"/>
                  </a:ext>
                </a:extLst>
              </a:tr>
              <a:tr h="610619">
                <a:tc>
                  <a:txBody>
                    <a:bodyPr/>
                    <a:lstStyle/>
                    <a:p>
                      <a:r>
                        <a:rPr lang="en-US" dirty="0" err="1"/>
                        <a:t>Garip</a:t>
                      </a:r>
                      <a:r>
                        <a:rPr lang="en-US" dirty="0"/>
                        <a:t> (2021)</a:t>
                      </a:r>
                    </a:p>
                  </a:txBody>
                  <a:tcPr/>
                </a:tc>
                <a:tc>
                  <a:txBody>
                    <a:bodyPr/>
                    <a:lstStyle/>
                    <a:p>
                      <a:r>
                        <a:rPr lang="en-US" dirty="0"/>
                        <a:t>K Means</a:t>
                      </a:r>
                    </a:p>
                  </a:txBody>
                  <a:tcPr/>
                </a:tc>
                <a:tc>
                  <a:txBody>
                    <a:bodyPr/>
                    <a:lstStyle/>
                    <a:p>
                      <a:r>
                        <a:rPr lang="en-US" dirty="0"/>
                        <a:t>Types of migrants</a:t>
                      </a:r>
                    </a:p>
                  </a:txBody>
                  <a:tcPr/>
                </a:tc>
                <a:tc>
                  <a:txBody>
                    <a:bodyPr/>
                    <a:lstStyle/>
                    <a:p>
                      <a:r>
                        <a:rPr lang="en-US" dirty="0"/>
                        <a:t>People in Mexican communities</a:t>
                      </a:r>
                    </a:p>
                  </a:txBody>
                  <a:tcPr/>
                </a:tc>
                <a:tc>
                  <a:txBody>
                    <a:bodyPr/>
                    <a:lstStyle/>
                    <a:p>
                      <a:r>
                        <a:rPr lang="en-US" dirty="0"/>
                        <a:t>4 clusters</a:t>
                      </a:r>
                    </a:p>
                  </a:txBody>
                  <a:tcPr/>
                </a:tc>
                <a:extLst>
                  <a:ext uri="{0D108BD9-81ED-4DB2-BD59-A6C34878D82A}">
                    <a16:rowId xmlns:a16="http://schemas.microsoft.com/office/drawing/2014/main" val="4286975458"/>
                  </a:ext>
                </a:extLst>
              </a:tr>
              <a:tr h="610619">
                <a:tc>
                  <a:txBody>
                    <a:bodyPr/>
                    <a:lstStyle/>
                    <a:p>
                      <a:r>
                        <a:rPr lang="en-US" dirty="0"/>
                        <a:t>Sani and </a:t>
                      </a:r>
                      <a:r>
                        <a:rPr lang="en-US" dirty="0" err="1"/>
                        <a:t>Quaranta</a:t>
                      </a:r>
                      <a:r>
                        <a:rPr lang="en-US" dirty="0"/>
                        <a:t> (2022)</a:t>
                      </a:r>
                    </a:p>
                  </a:txBody>
                  <a:tcPr/>
                </a:tc>
                <a:tc>
                  <a:txBody>
                    <a:bodyPr/>
                    <a:lstStyle/>
                    <a:p>
                      <a:r>
                        <a:rPr lang="en-US" dirty="0"/>
                        <a:t>Hierarchical clustering</a:t>
                      </a:r>
                    </a:p>
                  </a:txBody>
                  <a:tcPr/>
                </a:tc>
                <a:tc>
                  <a:txBody>
                    <a:bodyPr/>
                    <a:lstStyle/>
                    <a:p>
                      <a:r>
                        <a:rPr lang="en-US" dirty="0"/>
                        <a:t>Same-sex couple policies</a:t>
                      </a:r>
                    </a:p>
                  </a:txBody>
                  <a:tcPr/>
                </a:tc>
                <a:tc>
                  <a:txBody>
                    <a:bodyPr/>
                    <a:lstStyle/>
                    <a:p>
                      <a:r>
                        <a:rPr lang="en-US" dirty="0"/>
                        <a:t>European countries</a:t>
                      </a:r>
                    </a:p>
                  </a:txBody>
                  <a:tcPr/>
                </a:tc>
                <a:tc>
                  <a:txBody>
                    <a:bodyPr/>
                    <a:lstStyle/>
                    <a:p>
                      <a:r>
                        <a:rPr lang="en-US" dirty="0"/>
                        <a:t>4 clusters</a:t>
                      </a:r>
                    </a:p>
                  </a:txBody>
                  <a:tcPr/>
                </a:tc>
                <a:extLst>
                  <a:ext uri="{0D108BD9-81ED-4DB2-BD59-A6C34878D82A}">
                    <a16:rowId xmlns:a16="http://schemas.microsoft.com/office/drawing/2014/main" val="669632117"/>
                  </a:ext>
                </a:extLst>
              </a:tr>
              <a:tr h="610619">
                <a:tc>
                  <a:txBody>
                    <a:bodyPr/>
                    <a:lstStyle/>
                    <a:p>
                      <a:r>
                        <a:rPr lang="en-US" dirty="0"/>
                        <a:t>Scarborough et al. (2020)</a:t>
                      </a:r>
                    </a:p>
                  </a:txBody>
                  <a:tcPr/>
                </a:tc>
                <a:tc>
                  <a:txBody>
                    <a:bodyPr/>
                    <a:lstStyle/>
                    <a:p>
                      <a:r>
                        <a:rPr lang="en-US" dirty="0"/>
                        <a:t>Hierarchical clustering</a:t>
                      </a:r>
                    </a:p>
                  </a:txBody>
                  <a:tcPr/>
                </a:tc>
                <a:tc>
                  <a:txBody>
                    <a:bodyPr/>
                    <a:lstStyle/>
                    <a:p>
                      <a:r>
                        <a:rPr lang="en-US" dirty="0"/>
                        <a:t>Gender norms</a:t>
                      </a:r>
                    </a:p>
                  </a:txBody>
                  <a:tcPr/>
                </a:tc>
                <a:tc>
                  <a:txBody>
                    <a:bodyPr/>
                    <a:lstStyle/>
                    <a:p>
                      <a:r>
                        <a:rPr lang="en-US" dirty="0"/>
                        <a:t>US commuting zones</a:t>
                      </a:r>
                    </a:p>
                  </a:txBody>
                  <a:tcPr/>
                </a:tc>
                <a:tc>
                  <a:txBody>
                    <a:bodyPr/>
                    <a:lstStyle/>
                    <a:p>
                      <a:r>
                        <a:rPr lang="en-US" dirty="0"/>
                        <a:t>4 clusters</a:t>
                      </a:r>
                    </a:p>
                  </a:txBody>
                  <a:tcPr/>
                </a:tc>
                <a:extLst>
                  <a:ext uri="{0D108BD9-81ED-4DB2-BD59-A6C34878D82A}">
                    <a16:rowId xmlns:a16="http://schemas.microsoft.com/office/drawing/2014/main" val="881977358"/>
                  </a:ext>
                </a:extLst>
              </a:tr>
            </a:tbl>
          </a:graphicData>
        </a:graphic>
      </p:graphicFrame>
    </p:spTree>
    <p:extLst>
      <p:ext uri="{BB962C8B-B14F-4D97-AF65-F5344CB8AC3E}">
        <p14:creationId xmlns:p14="http://schemas.microsoft.com/office/powerpoint/2010/main" val="147400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62C5-E3B4-43EB-A270-8C5FDA0BB12C}"/>
              </a:ext>
            </a:extLst>
          </p:cNvPr>
          <p:cNvSpPr>
            <a:spLocks noGrp="1"/>
          </p:cNvSpPr>
          <p:nvPr>
            <p:ph type="title"/>
          </p:nvPr>
        </p:nvSpPr>
        <p:spPr/>
        <p:txBody>
          <a:bodyPr/>
          <a:lstStyle/>
          <a:p>
            <a:r>
              <a:rPr lang="en-US" dirty="0"/>
              <a:t>SES measure from Haley et al. (2019) </a:t>
            </a:r>
          </a:p>
        </p:txBody>
      </p:sp>
      <p:sp>
        <p:nvSpPr>
          <p:cNvPr id="3" name="Content Placeholder 2">
            <a:extLst>
              <a:ext uri="{FF2B5EF4-FFF2-40B4-BE49-F238E27FC236}">
                <a16:creationId xmlns:a16="http://schemas.microsoft.com/office/drawing/2014/main" id="{F39F0D70-8AB8-4D66-BC4F-77D89B6A2D40}"/>
              </a:ext>
            </a:extLst>
          </p:cNvPr>
          <p:cNvSpPr>
            <a:spLocks noGrp="1"/>
          </p:cNvSpPr>
          <p:nvPr>
            <p:ph idx="1"/>
          </p:nvPr>
        </p:nvSpPr>
        <p:spPr/>
        <p:txBody>
          <a:bodyPr>
            <a:normAutofit/>
          </a:bodyPr>
          <a:lstStyle/>
          <a:p>
            <a:r>
              <a:rPr lang="en-US" dirty="0"/>
              <a:t>Measures of </a:t>
            </a:r>
            <a:r>
              <a:rPr lang="en-US" u="sng" dirty="0"/>
              <a:t>county socioeconomic advantage </a:t>
            </a:r>
            <a:r>
              <a:rPr lang="en-US" dirty="0"/>
              <a:t>(i.e., median household income, percentage of residents 25 or older with a college degree or greater, and percentage of residents over age 16 who were employed) were created using ACS 2010-2014 5-year estimates. Because these socioeconomic measures were correlated, we used principal component analysis with orthogonal rotation (varimax) to capture underlying constructs and avoid multicollinearity. The principal component analysis produced one component with eigenvalue &gt;1, which accounted for 88% of the variability explained by these factors. Continuous, standardized component scores were extracted for each participant and included in multivariable models.</a:t>
            </a:r>
          </a:p>
        </p:txBody>
      </p:sp>
    </p:spTree>
    <p:extLst>
      <p:ext uri="{BB962C8B-B14F-4D97-AF65-F5344CB8AC3E}">
        <p14:creationId xmlns:p14="http://schemas.microsoft.com/office/powerpoint/2010/main" val="3765123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55B59C6A2CB946B5ABCB2AF33455A0" ma:contentTypeVersion="14" ma:contentTypeDescription="Create a new document." ma:contentTypeScope="" ma:versionID="cdb9aa0a2aaa82d9bd372ae43b66df4d">
  <xsd:schema xmlns:xsd="http://www.w3.org/2001/XMLSchema" xmlns:xs="http://www.w3.org/2001/XMLSchema" xmlns:p="http://schemas.microsoft.com/office/2006/metadata/properties" xmlns:ns3="25f3fbef-1935-46ee-b1a4-7fe61c5b5191" xmlns:ns4="287ee837-5089-4bc6-9036-bfec2e7bbcf4" targetNamespace="http://schemas.microsoft.com/office/2006/metadata/properties" ma:root="true" ma:fieldsID="08a95bcf45c916007bff91ccca6daa1f" ns3:_="" ns4:_="">
    <xsd:import namespace="25f3fbef-1935-46ee-b1a4-7fe61c5b5191"/>
    <xsd:import namespace="287ee837-5089-4bc6-9036-bfec2e7bbcf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f3fbef-1935-46ee-b1a4-7fe61c5b519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7ee837-5089-4bc6-9036-bfec2e7bbcf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287ee837-5089-4bc6-9036-bfec2e7bbcf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250257-08E5-4622-AA73-5651425F20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f3fbef-1935-46ee-b1a4-7fe61c5b5191"/>
    <ds:schemaRef ds:uri="287ee837-5089-4bc6-9036-bfec2e7bbc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F65CA9-8663-4863-8C07-78D9C4F3C550}">
  <ds:schemaRefs>
    <ds:schemaRef ds:uri="25f3fbef-1935-46ee-b1a4-7fe61c5b5191"/>
    <ds:schemaRef ds:uri="http://schemas.microsoft.com/office/infopath/2007/PartnerControls"/>
    <ds:schemaRef ds:uri="http://purl.org/dc/elements/1.1/"/>
    <ds:schemaRef ds:uri="http://schemas.microsoft.com/office/2006/documentManagement/types"/>
    <ds:schemaRef ds:uri="http://purl.org/dc/terms/"/>
    <ds:schemaRef ds:uri="http://schemas.microsoft.com/office/2006/metadata/properties"/>
    <ds:schemaRef ds:uri="http://schemas.openxmlformats.org/package/2006/metadata/core-properties"/>
    <ds:schemaRef ds:uri="287ee837-5089-4bc6-9036-bfec2e7bbcf4"/>
    <ds:schemaRef ds:uri="http://www.w3.org/XML/1998/namespace"/>
    <ds:schemaRef ds:uri="http://purl.org/dc/dcmitype/"/>
  </ds:schemaRefs>
</ds:datastoreItem>
</file>

<file path=customXml/itemProps3.xml><?xml version="1.0" encoding="utf-8"?>
<ds:datastoreItem xmlns:ds="http://schemas.openxmlformats.org/officeDocument/2006/customXml" ds:itemID="{24EEA881-CDE8-4FAB-9EDB-7A9B77575B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1153</TotalTime>
  <Words>776</Words>
  <Application>Microsoft Office PowerPoint</Application>
  <PresentationFormat>Widescreen</PresentationFormat>
  <Paragraphs>124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JansonTextLTStd-Bold</vt:lpstr>
      <vt:lpstr>JansonTextLTStd-Roman</vt:lpstr>
      <vt:lpstr>MSAM7</vt:lpstr>
      <vt:lpstr>Office Theme</vt:lpstr>
      <vt:lpstr>Today’s Agenda</vt:lpstr>
      <vt:lpstr>Unsupervised Learning Techniques</vt:lpstr>
      <vt:lpstr>PowerPoint Presentation</vt:lpstr>
      <vt:lpstr>PowerPoint Presentation</vt:lpstr>
      <vt:lpstr>PowerPoint Presentation</vt:lpstr>
      <vt:lpstr>PowerPoint Presentation</vt:lpstr>
      <vt:lpstr>Factor Analysis: Anything wrong with this picture below?</vt:lpstr>
      <vt:lpstr>Applications of Techniques</vt:lpstr>
      <vt:lpstr>SES measure from Haley et al. (2019) </vt:lpstr>
      <vt:lpstr>Classic Example of PCA</vt:lpstr>
      <vt:lpstr>Examples of PC in Real Time</vt:lpstr>
      <vt:lpstr>Directions for Future Fishing Expeditions</vt:lpstr>
      <vt:lpstr>Assignment 2 Guidelines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 Joyner</dc:creator>
  <cp:lastModifiedBy>Kara Joyner</cp:lastModifiedBy>
  <cp:revision>3</cp:revision>
  <dcterms:created xsi:type="dcterms:W3CDTF">2023-01-24T18:52:44Z</dcterms:created>
  <dcterms:modified xsi:type="dcterms:W3CDTF">2023-01-30T00:40:13Z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0x010100CC55B59C6A2CB946B5ABCB2AF33455A0</vt:lpwstr>
  </property>
</Properties>
</file>