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Christopher</a:t>
            </a:r>
            <a:r>
              <a:rPr/>
              <a:t> </a:t>
            </a:r>
            <a:r>
              <a:rPr/>
              <a:t>Wilson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28/10/2020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text.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</a:p>
        </p:txBody>
      </p:sp>
      <p:pic>
        <p:nvPicPr>
          <p:cNvPr descr="img/medi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600200"/>
            <a:ext cx="770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Design</a:t>
            </a:r>
          </a:p>
          <a:p>
            <a:pPr lvl="0" marL="0" indent="0">
              <a:buNone/>
            </a:pPr>
            <a:r>
              <a:rPr/>
              <a:t>The design of this study is.</a:t>
            </a:r>
          </a:p>
          <a:p>
            <a:pPr lvl="0" marL="0" indent="0">
              <a:buNone/>
            </a:pPr>
            <a:r>
              <a:rPr/>
              <a:t>The variables were…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Participants</a:t>
            </a:r>
          </a:p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SDHours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FullTime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2.361338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PartTime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2.610810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rMarkdownDem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This is a blockquote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markdown demo</dc:title>
  <dc:creator>Christopher Wilson</dc:creator>
  <cp:keywords/>
  <dcterms:created xsi:type="dcterms:W3CDTF">2020-10-28T11:14:48Z</dcterms:created>
  <dcterms:modified xsi:type="dcterms:W3CDTF">2020-10-28T11:14:48Z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28/10/2020</vt:lpwstr>
  </property>
  <property fmtid="{D5CDD505-2E9C-101B-9397-08002B2CF9AE}" pid="3" name="output">
    <vt:lpwstr/>
  </property>
</Properties>
</file>