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62" r:id="rId2"/>
    <p:sldId id="589" r:id="rId3"/>
    <p:sldId id="616" r:id="rId4"/>
    <p:sldId id="623" r:id="rId5"/>
    <p:sldId id="618" r:id="rId6"/>
    <p:sldId id="620" r:id="rId7"/>
    <p:sldId id="658" r:id="rId8"/>
    <p:sldId id="621" r:id="rId9"/>
    <p:sldId id="591" r:id="rId10"/>
    <p:sldId id="644" r:id="rId11"/>
    <p:sldId id="647" r:id="rId12"/>
    <p:sldId id="592" r:id="rId13"/>
    <p:sldId id="648" r:id="rId14"/>
    <p:sldId id="649" r:id="rId15"/>
    <p:sldId id="650" r:id="rId16"/>
    <p:sldId id="593" r:id="rId17"/>
    <p:sldId id="652" r:id="rId18"/>
    <p:sldId id="653" r:id="rId19"/>
    <p:sldId id="651" r:id="rId20"/>
    <p:sldId id="654" r:id="rId21"/>
    <p:sldId id="655" r:id="rId22"/>
    <p:sldId id="622" r:id="rId23"/>
    <p:sldId id="686" r:id="rId24"/>
    <p:sldId id="685" r:id="rId25"/>
    <p:sldId id="643" r:id="rId26"/>
    <p:sldId id="682" r:id="rId27"/>
    <p:sldId id="596" r:id="rId28"/>
    <p:sldId id="657" r:id="rId29"/>
    <p:sldId id="674" r:id="rId30"/>
    <p:sldId id="678" r:id="rId31"/>
    <p:sldId id="679" r:id="rId32"/>
    <p:sldId id="680" r:id="rId33"/>
    <p:sldId id="656" r:id="rId34"/>
    <p:sldId id="597" r:id="rId35"/>
    <p:sldId id="598" r:id="rId36"/>
    <p:sldId id="6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Kissell" userId="bf6349b8-9e99-4bed-9f2e-ff8272b87063" providerId="ADAL" clId="{3C794CBC-F297-4F55-8B43-ECAE4457259B}"/>
    <pc:docChg chg="custSel delSld modSld">
      <pc:chgData name="Robert Kissell" userId="bf6349b8-9e99-4bed-9f2e-ff8272b87063" providerId="ADAL" clId="{3C794CBC-F297-4F55-8B43-ECAE4457259B}" dt="2017-10-27T21:38:16.060" v="57" actId="2696"/>
      <pc:docMkLst>
        <pc:docMk/>
      </pc:docMkLst>
      <pc:sldChg chg="modSp">
        <pc:chgData name="Robert Kissell" userId="bf6349b8-9e99-4bed-9f2e-ff8272b87063" providerId="ADAL" clId="{3C794CBC-F297-4F55-8B43-ECAE4457259B}" dt="2017-10-27T21:37:33.455" v="26" actId="20577"/>
        <pc:sldMkLst>
          <pc:docMk/>
          <pc:sldMk cId="3852222024" sldId="462"/>
        </pc:sldMkLst>
        <pc:spChg chg="mod">
          <ac:chgData name="Robert Kissell" userId="bf6349b8-9e99-4bed-9f2e-ff8272b87063" providerId="ADAL" clId="{3C794CBC-F297-4F55-8B43-ECAE4457259B}" dt="2017-10-27T21:37:33.455" v="26" actId="20577"/>
          <ac:spMkLst>
            <pc:docMk/>
            <pc:sldMk cId="3852222024" sldId="462"/>
            <ac:spMk id="5122" creationId="{00000000-0000-0000-0000-000000000000}"/>
          </ac:spMkLst>
        </pc:spChg>
      </pc:sldChg>
      <pc:sldChg chg="del">
        <pc:chgData name="Robert Kissell" userId="bf6349b8-9e99-4bed-9f2e-ff8272b87063" providerId="ADAL" clId="{3C794CBC-F297-4F55-8B43-ECAE4457259B}" dt="2017-10-27T21:37:46.922" v="28" actId="2696"/>
        <pc:sldMkLst>
          <pc:docMk/>
          <pc:sldMk cId="345801453" sldId="463"/>
        </pc:sldMkLst>
      </pc:sldChg>
      <pc:sldChg chg="del">
        <pc:chgData name="Robert Kissell" userId="bf6349b8-9e99-4bed-9f2e-ff8272b87063" providerId="ADAL" clId="{3C794CBC-F297-4F55-8B43-ECAE4457259B}" dt="2017-10-27T21:38:15.135" v="53" actId="2696"/>
        <pc:sldMkLst>
          <pc:docMk/>
          <pc:sldMk cId="864443354" sldId="527"/>
        </pc:sldMkLst>
      </pc:sldChg>
      <pc:sldChg chg="del">
        <pc:chgData name="Robert Kissell" userId="bf6349b8-9e99-4bed-9f2e-ff8272b87063" providerId="ADAL" clId="{3C794CBC-F297-4F55-8B43-ECAE4457259B}" dt="2017-10-27T21:37:46.959" v="31" actId="2696"/>
        <pc:sldMkLst>
          <pc:docMk/>
          <pc:sldMk cId="2335245559" sldId="586"/>
        </pc:sldMkLst>
      </pc:sldChg>
      <pc:sldChg chg="del">
        <pc:chgData name="Robert Kissell" userId="bf6349b8-9e99-4bed-9f2e-ff8272b87063" providerId="ADAL" clId="{3C794CBC-F297-4F55-8B43-ECAE4457259B}" dt="2017-10-27T21:37:47.010" v="32" actId="2696"/>
        <pc:sldMkLst>
          <pc:docMk/>
          <pc:sldMk cId="2068022677" sldId="587"/>
        </pc:sldMkLst>
      </pc:sldChg>
      <pc:sldChg chg="del">
        <pc:chgData name="Robert Kissell" userId="bf6349b8-9e99-4bed-9f2e-ff8272b87063" providerId="ADAL" clId="{3C794CBC-F297-4F55-8B43-ECAE4457259B}" dt="2017-10-27T21:37:46.937" v="29" actId="2696"/>
        <pc:sldMkLst>
          <pc:docMk/>
          <pc:sldMk cId="412455716" sldId="606"/>
        </pc:sldMkLst>
      </pc:sldChg>
      <pc:sldChg chg="del">
        <pc:chgData name="Robert Kissell" userId="bf6349b8-9e99-4bed-9f2e-ff8272b87063" providerId="ADAL" clId="{3C794CBC-F297-4F55-8B43-ECAE4457259B}" dt="2017-10-27T21:37:46.948" v="30" actId="2696"/>
        <pc:sldMkLst>
          <pc:docMk/>
          <pc:sldMk cId="820970337" sldId="607"/>
        </pc:sldMkLst>
      </pc:sldChg>
      <pc:sldChg chg="del">
        <pc:chgData name="Robert Kissell" userId="bf6349b8-9e99-4bed-9f2e-ff8272b87063" providerId="ADAL" clId="{3C794CBC-F297-4F55-8B43-ECAE4457259B}" dt="2017-10-27T21:37:47.262" v="35" actId="2696"/>
        <pc:sldMkLst>
          <pc:docMk/>
          <pc:sldMk cId="328337211" sldId="608"/>
        </pc:sldMkLst>
      </pc:sldChg>
      <pc:sldChg chg="del">
        <pc:chgData name="Robert Kissell" userId="bf6349b8-9e99-4bed-9f2e-ff8272b87063" providerId="ADAL" clId="{3C794CBC-F297-4F55-8B43-ECAE4457259B}" dt="2017-10-27T21:37:47.337" v="36" actId="2696"/>
        <pc:sldMkLst>
          <pc:docMk/>
          <pc:sldMk cId="2362838072" sldId="609"/>
        </pc:sldMkLst>
      </pc:sldChg>
      <pc:sldChg chg="del">
        <pc:chgData name="Robert Kissell" userId="bf6349b8-9e99-4bed-9f2e-ff8272b87063" providerId="ADAL" clId="{3C794CBC-F297-4F55-8B43-ECAE4457259B}" dt="2017-10-27T21:37:47.249" v="34" actId="2696"/>
        <pc:sldMkLst>
          <pc:docMk/>
          <pc:sldMk cId="2918361788" sldId="629"/>
        </pc:sldMkLst>
      </pc:sldChg>
      <pc:sldChg chg="del">
        <pc:chgData name="Robert Kissell" userId="bf6349b8-9e99-4bed-9f2e-ff8272b87063" providerId="ADAL" clId="{3C794CBC-F297-4F55-8B43-ECAE4457259B}" dt="2017-10-27T21:37:47.083" v="33" actId="2696"/>
        <pc:sldMkLst>
          <pc:docMk/>
          <pc:sldMk cId="1008818586" sldId="630"/>
        </pc:sldMkLst>
      </pc:sldChg>
      <pc:sldChg chg="del">
        <pc:chgData name="Robert Kissell" userId="bf6349b8-9e99-4bed-9f2e-ff8272b87063" providerId="ADAL" clId="{3C794CBC-F297-4F55-8B43-ECAE4457259B}" dt="2017-10-27T21:37:47.545" v="37" actId="2696"/>
        <pc:sldMkLst>
          <pc:docMk/>
          <pc:sldMk cId="664902784" sldId="631"/>
        </pc:sldMkLst>
      </pc:sldChg>
      <pc:sldChg chg="del">
        <pc:chgData name="Robert Kissell" userId="bf6349b8-9e99-4bed-9f2e-ff8272b87063" providerId="ADAL" clId="{3C794CBC-F297-4F55-8B43-ECAE4457259B}" dt="2017-10-27T21:37:47.962" v="38" actId="2696"/>
        <pc:sldMkLst>
          <pc:docMk/>
          <pc:sldMk cId="1688529477" sldId="632"/>
        </pc:sldMkLst>
      </pc:sldChg>
      <pc:sldChg chg="del">
        <pc:chgData name="Robert Kissell" userId="bf6349b8-9e99-4bed-9f2e-ff8272b87063" providerId="ADAL" clId="{3C794CBC-F297-4F55-8B43-ECAE4457259B}" dt="2017-10-27T21:37:49.078" v="42" actId="2696"/>
        <pc:sldMkLst>
          <pc:docMk/>
          <pc:sldMk cId="1711959877" sldId="636"/>
        </pc:sldMkLst>
      </pc:sldChg>
      <pc:sldChg chg="del">
        <pc:chgData name="Robert Kissell" userId="bf6349b8-9e99-4bed-9f2e-ff8272b87063" providerId="ADAL" clId="{3C794CBC-F297-4F55-8B43-ECAE4457259B}" dt="2017-10-27T21:37:48.386" v="39" actId="2696"/>
        <pc:sldMkLst>
          <pc:docMk/>
          <pc:sldMk cId="3700991723" sldId="639"/>
        </pc:sldMkLst>
      </pc:sldChg>
      <pc:sldChg chg="del">
        <pc:chgData name="Robert Kissell" userId="bf6349b8-9e99-4bed-9f2e-ff8272b87063" providerId="ADAL" clId="{3C794CBC-F297-4F55-8B43-ECAE4457259B}" dt="2017-10-27T21:37:48.627" v="40" actId="2696"/>
        <pc:sldMkLst>
          <pc:docMk/>
          <pc:sldMk cId="2930197102" sldId="640"/>
        </pc:sldMkLst>
      </pc:sldChg>
      <pc:sldChg chg="del">
        <pc:chgData name="Robert Kissell" userId="bf6349b8-9e99-4bed-9f2e-ff8272b87063" providerId="ADAL" clId="{3C794CBC-F297-4F55-8B43-ECAE4457259B}" dt="2017-10-27T21:38:15.146" v="54" actId="2696"/>
        <pc:sldMkLst>
          <pc:docMk/>
          <pc:sldMk cId="2708950471" sldId="659"/>
        </pc:sldMkLst>
      </pc:sldChg>
      <pc:sldChg chg="del">
        <pc:chgData name="Robert Kissell" userId="bf6349b8-9e99-4bed-9f2e-ff8272b87063" providerId="ADAL" clId="{3C794CBC-F297-4F55-8B43-ECAE4457259B}" dt="2017-10-27T21:38:16.060" v="57" actId="2696"/>
        <pc:sldMkLst>
          <pc:docMk/>
          <pc:sldMk cId="3992218707" sldId="661"/>
        </pc:sldMkLst>
      </pc:sldChg>
      <pc:sldChg chg="del">
        <pc:chgData name="Robert Kissell" userId="bf6349b8-9e99-4bed-9f2e-ff8272b87063" providerId="ADAL" clId="{3C794CBC-F297-4F55-8B43-ECAE4457259B}" dt="2017-10-27T21:38:15.476" v="55" actId="2696"/>
        <pc:sldMkLst>
          <pc:docMk/>
          <pc:sldMk cId="1090914666" sldId="664"/>
        </pc:sldMkLst>
      </pc:sldChg>
      <pc:sldChg chg="del">
        <pc:chgData name="Robert Kissell" userId="bf6349b8-9e99-4bed-9f2e-ff8272b87063" providerId="ADAL" clId="{3C794CBC-F297-4F55-8B43-ECAE4457259B}" dt="2017-10-27T21:38:12.193" v="43" actId="2696"/>
        <pc:sldMkLst>
          <pc:docMk/>
          <pc:sldMk cId="325284377" sldId="665"/>
        </pc:sldMkLst>
      </pc:sldChg>
      <pc:sldChg chg="del">
        <pc:chgData name="Robert Kissell" userId="bf6349b8-9e99-4bed-9f2e-ff8272b87063" providerId="ADAL" clId="{3C794CBC-F297-4F55-8B43-ECAE4457259B}" dt="2017-10-27T21:38:12.708" v="45" actId="2696"/>
        <pc:sldMkLst>
          <pc:docMk/>
          <pc:sldMk cId="694218586" sldId="666"/>
        </pc:sldMkLst>
      </pc:sldChg>
      <pc:sldChg chg="del">
        <pc:chgData name="Robert Kissell" userId="bf6349b8-9e99-4bed-9f2e-ff8272b87063" providerId="ADAL" clId="{3C794CBC-F297-4F55-8B43-ECAE4457259B}" dt="2017-10-27T21:38:13.006" v="46" actId="2696"/>
        <pc:sldMkLst>
          <pc:docMk/>
          <pc:sldMk cId="4167325429" sldId="667"/>
        </pc:sldMkLst>
      </pc:sldChg>
      <pc:sldChg chg="del">
        <pc:chgData name="Robert Kissell" userId="bf6349b8-9e99-4bed-9f2e-ff8272b87063" providerId="ADAL" clId="{3C794CBC-F297-4F55-8B43-ECAE4457259B}" dt="2017-10-27T21:38:13.298" v="47" actId="2696"/>
        <pc:sldMkLst>
          <pc:docMk/>
          <pc:sldMk cId="2663646656" sldId="668"/>
        </pc:sldMkLst>
      </pc:sldChg>
      <pc:sldChg chg="del">
        <pc:chgData name="Robert Kissell" userId="bf6349b8-9e99-4bed-9f2e-ff8272b87063" providerId="ADAL" clId="{3C794CBC-F297-4F55-8B43-ECAE4457259B}" dt="2017-10-27T21:38:13.708" v="48" actId="2696"/>
        <pc:sldMkLst>
          <pc:docMk/>
          <pc:sldMk cId="4268836349" sldId="669"/>
        </pc:sldMkLst>
      </pc:sldChg>
      <pc:sldChg chg="del">
        <pc:chgData name="Robert Kissell" userId="bf6349b8-9e99-4bed-9f2e-ff8272b87063" providerId="ADAL" clId="{3C794CBC-F297-4F55-8B43-ECAE4457259B}" dt="2017-10-27T21:38:14.220" v="49" actId="2696"/>
        <pc:sldMkLst>
          <pc:docMk/>
          <pc:sldMk cId="3157631981" sldId="670"/>
        </pc:sldMkLst>
      </pc:sldChg>
      <pc:sldChg chg="del">
        <pc:chgData name="Robert Kissell" userId="bf6349b8-9e99-4bed-9f2e-ff8272b87063" providerId="ADAL" clId="{3C794CBC-F297-4F55-8B43-ECAE4457259B}" dt="2017-10-27T21:38:14.707" v="50" actId="2696"/>
        <pc:sldMkLst>
          <pc:docMk/>
          <pc:sldMk cId="3321226982" sldId="671"/>
        </pc:sldMkLst>
      </pc:sldChg>
      <pc:sldChg chg="del">
        <pc:chgData name="Robert Kissell" userId="bf6349b8-9e99-4bed-9f2e-ff8272b87063" providerId="ADAL" clId="{3C794CBC-F297-4F55-8B43-ECAE4457259B}" dt="2017-10-27T21:38:15.090" v="51" actId="2696"/>
        <pc:sldMkLst>
          <pc:docMk/>
          <pc:sldMk cId="2839902190" sldId="672"/>
        </pc:sldMkLst>
      </pc:sldChg>
      <pc:sldChg chg="del">
        <pc:chgData name="Robert Kissell" userId="bf6349b8-9e99-4bed-9f2e-ff8272b87063" providerId="ADAL" clId="{3C794CBC-F297-4F55-8B43-ECAE4457259B}" dt="2017-10-27T21:38:15.105" v="52" actId="2696"/>
        <pc:sldMkLst>
          <pc:docMk/>
          <pc:sldMk cId="347714640" sldId="673"/>
        </pc:sldMkLst>
      </pc:sldChg>
      <pc:sldChg chg="del">
        <pc:chgData name="Robert Kissell" userId="bf6349b8-9e99-4bed-9f2e-ff8272b87063" providerId="ADAL" clId="{3C794CBC-F297-4F55-8B43-ECAE4457259B}" dt="2017-10-27T21:38:12.473" v="44" actId="2696"/>
        <pc:sldMkLst>
          <pc:docMk/>
          <pc:sldMk cId="3650075741" sldId="677"/>
        </pc:sldMkLst>
      </pc:sldChg>
      <pc:sldChg chg="del">
        <pc:chgData name="Robert Kissell" userId="bf6349b8-9e99-4bed-9f2e-ff8272b87063" providerId="ADAL" clId="{3C794CBC-F297-4F55-8B43-ECAE4457259B}" dt="2017-10-27T21:38:16.040" v="56" actId="2696"/>
        <pc:sldMkLst>
          <pc:docMk/>
          <pc:sldMk cId="594928882" sldId="681"/>
        </pc:sldMkLst>
      </pc:sldChg>
      <pc:sldChg chg="del">
        <pc:chgData name="Robert Kissell" userId="bf6349b8-9e99-4bed-9f2e-ff8272b87063" providerId="ADAL" clId="{3C794CBC-F297-4F55-8B43-ECAE4457259B}" dt="2017-10-27T21:37:48.968" v="41" actId="2696"/>
        <pc:sldMkLst>
          <pc:docMk/>
          <pc:sldMk cId="2184830357" sldId="683"/>
        </pc:sldMkLst>
      </pc:sldChg>
      <pc:sldChg chg="del">
        <pc:chgData name="Robert Kissell" userId="bf6349b8-9e99-4bed-9f2e-ff8272b87063" providerId="ADAL" clId="{3C794CBC-F297-4F55-8B43-ECAE4457259B}" dt="2017-10-27T21:37:46.912" v="27" actId="2696"/>
        <pc:sldMkLst>
          <pc:docMk/>
          <pc:sldMk cId="4289471500" sldId="684"/>
        </pc:sldMkLst>
      </pc:sldChg>
    </pc:docChg>
  </pc:docChgLst>
  <pc:docChgLst>
    <pc:chgData name="Robert Kissell" userId="bf6349b8-9e99-4bed-9f2e-ff8272b87063" providerId="ADAL" clId="{E61B70B2-0389-4E4E-81E1-B77EEB8F4DE9}"/>
    <pc:docChg chg="undo redo custSel addSld modSld">
      <pc:chgData name="Robert Kissell" userId="bf6349b8-9e99-4bed-9f2e-ff8272b87063" providerId="ADAL" clId="{E61B70B2-0389-4E4E-81E1-B77EEB8F4DE9}" dt="2017-10-23T14:55:37.657" v="872"/>
      <pc:docMkLst>
        <pc:docMk/>
      </pc:docMkLst>
      <pc:sldChg chg="modSp">
        <pc:chgData name="Robert Kissell" userId="bf6349b8-9e99-4bed-9f2e-ff8272b87063" providerId="ADAL" clId="{E61B70B2-0389-4E4E-81E1-B77EEB8F4DE9}" dt="2017-10-16T18:09:08.183" v="9"/>
        <pc:sldMkLst>
          <pc:docMk/>
          <pc:sldMk cId="1688529477" sldId="632"/>
        </pc:sldMkLst>
        <pc:spChg chg="mod">
          <ac:chgData name="Robert Kissell" userId="bf6349b8-9e99-4bed-9f2e-ff8272b87063" providerId="ADAL" clId="{E61B70B2-0389-4E4E-81E1-B77EEB8F4DE9}" dt="2017-10-16T18:09:08.183" v="9"/>
          <ac:spMkLst>
            <pc:docMk/>
            <pc:sldMk cId="1688529477" sldId="632"/>
            <ac:spMk id="6" creationId="{00000000-0000-0000-0000-000000000000}"/>
          </ac:spMkLst>
        </pc:spChg>
      </pc:sldChg>
      <pc:sldChg chg="modSp">
        <pc:chgData name="Robert Kissell" userId="bf6349b8-9e99-4bed-9f2e-ff8272b87063" providerId="ADAL" clId="{E61B70B2-0389-4E4E-81E1-B77EEB8F4DE9}" dt="2017-10-16T18:10:31.951" v="28"/>
        <pc:sldMkLst>
          <pc:docMk/>
          <pc:sldMk cId="3700991723" sldId="639"/>
        </pc:sldMkLst>
        <pc:spChg chg="mod">
          <ac:chgData name="Robert Kissell" userId="bf6349b8-9e99-4bed-9f2e-ff8272b87063" providerId="ADAL" clId="{E61B70B2-0389-4E4E-81E1-B77EEB8F4DE9}" dt="2017-10-16T18:10:31.951" v="28"/>
          <ac:spMkLst>
            <pc:docMk/>
            <pc:sldMk cId="3700991723" sldId="639"/>
            <ac:spMk id="6" creationId="{00000000-0000-0000-0000-000000000000}"/>
          </ac:spMkLst>
        </pc:spChg>
      </pc:sldChg>
      <pc:sldChg chg="addSp delSp modSp">
        <pc:chgData name="Robert Kissell" userId="bf6349b8-9e99-4bed-9f2e-ff8272b87063" providerId="ADAL" clId="{E61B70B2-0389-4E4E-81E1-B77EEB8F4DE9}" dt="2017-10-16T18:55:51.826" v="261"/>
        <pc:sldMkLst>
          <pc:docMk/>
          <pc:sldMk cId="594928882" sldId="681"/>
        </pc:sldMkLst>
        <pc:spChg chg="add mod">
          <ac:chgData name="Robert Kissell" userId="bf6349b8-9e99-4bed-9f2e-ff8272b87063" providerId="ADAL" clId="{E61B70B2-0389-4E4E-81E1-B77EEB8F4DE9}" dt="2017-10-16T18:55:26.316" v="260"/>
          <ac:spMkLst>
            <pc:docMk/>
            <pc:sldMk cId="594928882" sldId="681"/>
            <ac:spMk id="6" creationId="{AA755A09-562D-45B2-B86F-C5578AE9E511}"/>
          </ac:spMkLst>
        </pc:spChg>
        <pc:spChg chg="add mod">
          <ac:chgData name="Robert Kissell" userId="bf6349b8-9e99-4bed-9f2e-ff8272b87063" providerId="ADAL" clId="{E61B70B2-0389-4E4E-81E1-B77EEB8F4DE9}" dt="2017-10-16T18:18:04.330" v="179" actId="20577"/>
          <ac:spMkLst>
            <pc:docMk/>
            <pc:sldMk cId="594928882" sldId="681"/>
            <ac:spMk id="7" creationId="{3F182065-CCA2-4014-92F4-94541DDC31CA}"/>
          </ac:spMkLst>
        </pc:spChg>
        <pc:spChg chg="mod">
          <ac:chgData name="Robert Kissell" userId="bf6349b8-9e99-4bed-9f2e-ff8272b87063" providerId="ADAL" clId="{E61B70B2-0389-4E4E-81E1-B77EEB8F4DE9}" dt="2017-10-16T18:55:51.826" v="261"/>
          <ac:spMkLst>
            <pc:docMk/>
            <pc:sldMk cId="594928882" sldId="681"/>
            <ac:spMk id="8" creationId="{00000000-0000-0000-0000-000000000000}"/>
          </ac:spMkLst>
        </pc:spChg>
        <pc:spChg chg="mod">
          <ac:chgData name="Robert Kissell" userId="bf6349b8-9e99-4bed-9f2e-ff8272b87063" providerId="ADAL" clId="{E61B70B2-0389-4E4E-81E1-B77EEB8F4DE9}" dt="2017-10-16T18:20:27.706" v="226"/>
          <ac:spMkLst>
            <pc:docMk/>
            <pc:sldMk cId="594928882" sldId="681"/>
            <ac:spMk id="9" creationId="{B88E9A83-1756-4B2F-B863-EFABC29D4A3B}"/>
          </ac:spMkLst>
        </pc:spChg>
        <pc:spChg chg="add del mod">
          <ac:chgData name="Robert Kissell" userId="bf6349b8-9e99-4bed-9f2e-ff8272b87063" providerId="ADAL" clId="{E61B70B2-0389-4E4E-81E1-B77EEB8F4DE9}" dt="2017-10-16T18:16:12.121" v="114" actId="478"/>
          <ac:spMkLst>
            <pc:docMk/>
            <pc:sldMk cId="594928882" sldId="681"/>
            <ac:spMk id="10" creationId="{839F3F19-0A9B-447A-B6B1-3B3A85AFD402}"/>
          </ac:spMkLst>
        </pc:spChg>
        <pc:spChg chg="add mod">
          <ac:chgData name="Robert Kissell" userId="bf6349b8-9e99-4bed-9f2e-ff8272b87063" providerId="ADAL" clId="{E61B70B2-0389-4E4E-81E1-B77EEB8F4DE9}" dt="2017-10-16T18:17:43.886" v="154" actId="1076"/>
          <ac:spMkLst>
            <pc:docMk/>
            <pc:sldMk cId="594928882" sldId="681"/>
            <ac:spMk id="11" creationId="{4DCED4B4-1DDC-406F-AA04-2E97508A983E}"/>
          </ac:spMkLst>
        </pc:spChg>
      </pc:sldChg>
      <pc:sldChg chg="modSp add">
        <pc:chgData name="Robert Kissell" userId="bf6349b8-9e99-4bed-9f2e-ff8272b87063" providerId="ADAL" clId="{E61B70B2-0389-4E4E-81E1-B77EEB8F4DE9}" dt="2017-10-23T14:55:37.657" v="872"/>
        <pc:sldMkLst>
          <pc:docMk/>
          <pc:sldMk cId="4289471500" sldId="684"/>
        </pc:sldMkLst>
        <pc:spChg chg="mod">
          <ac:chgData name="Robert Kissell" userId="bf6349b8-9e99-4bed-9f2e-ff8272b87063" providerId="ADAL" clId="{E61B70B2-0389-4E4E-81E1-B77EEB8F4DE9}" dt="2017-10-23T14:55:34.300" v="871"/>
          <ac:spMkLst>
            <pc:docMk/>
            <pc:sldMk cId="4289471500" sldId="684"/>
            <ac:spMk id="7169" creationId="{00000000-0000-0000-0000-000000000000}"/>
          </ac:spMkLst>
        </pc:spChg>
        <pc:spChg chg="mod">
          <ac:chgData name="Robert Kissell" userId="bf6349b8-9e99-4bed-9f2e-ff8272b87063" providerId="ADAL" clId="{E61B70B2-0389-4E4E-81E1-B77EEB8F4DE9}" dt="2017-10-23T14:55:37.657" v="872"/>
          <ac:spMkLst>
            <pc:docMk/>
            <pc:sldMk cId="4289471500" sldId="684"/>
            <ac:spMk id="7170" creationId="{00000000-0000-0000-0000-000000000000}"/>
          </ac:spMkLst>
        </pc:spChg>
      </pc:sldChg>
    </pc:docChg>
  </pc:docChgLst>
  <pc:docChgLst>
    <pc:chgData name="Robert Kissell" userId="bf6349b8-9e99-4bed-9f2e-ff8272b87063" providerId="ADAL" clId="{2C3A2F8B-598A-4EE4-A098-68E6A77B4A23}"/>
    <pc:docChg chg="undo redo custSel addSld delSld modSld sldOrd">
      <pc:chgData name="Robert Kissell" userId="bf6349b8-9e99-4bed-9f2e-ff8272b87063" providerId="ADAL" clId="{2C3A2F8B-598A-4EE4-A098-68E6A77B4A23}" dt="2017-10-27T14:55:44.154" v="5042" actId="1076"/>
      <pc:docMkLst>
        <pc:docMk/>
      </pc:docMkLst>
      <pc:sldChg chg="modSp">
        <pc:chgData name="Robert Kissell" userId="bf6349b8-9e99-4bed-9f2e-ff8272b87063" providerId="ADAL" clId="{2C3A2F8B-598A-4EE4-A098-68E6A77B4A23}" dt="2017-10-13T23:32:34.635" v="3927" actId="20577"/>
        <pc:sldMkLst>
          <pc:docMk/>
          <pc:sldMk cId="345801453" sldId="463"/>
        </pc:sldMkLst>
        <pc:spChg chg="mod">
          <ac:chgData name="Robert Kissell" userId="bf6349b8-9e99-4bed-9f2e-ff8272b87063" providerId="ADAL" clId="{2C3A2F8B-598A-4EE4-A098-68E6A77B4A23}" dt="2017-10-13T23:32:34.635" v="3927" actId="20577"/>
          <ac:spMkLst>
            <pc:docMk/>
            <pc:sldMk cId="345801453" sldId="463"/>
            <ac:spMk id="7170" creationId="{00000000-0000-0000-0000-000000000000}"/>
          </ac:spMkLst>
        </pc:spChg>
      </pc:sldChg>
      <pc:sldChg chg="modSp">
        <pc:chgData name="Robert Kissell" userId="bf6349b8-9e99-4bed-9f2e-ff8272b87063" providerId="ADAL" clId="{2C3A2F8B-598A-4EE4-A098-68E6A77B4A23}" dt="2017-10-13T22:54:45.207" v="2889" actId="20577"/>
        <pc:sldMkLst>
          <pc:docMk/>
          <pc:sldMk cId="864443354" sldId="527"/>
        </pc:sldMkLst>
        <pc:spChg chg="mod">
          <ac:chgData name="Robert Kissell" userId="bf6349b8-9e99-4bed-9f2e-ff8272b87063" providerId="ADAL" clId="{2C3A2F8B-598A-4EE4-A098-68E6A77B4A23}" dt="2017-10-13T22:54:45.207" v="2889" actId="20577"/>
          <ac:spMkLst>
            <pc:docMk/>
            <pc:sldMk cId="864443354" sldId="527"/>
            <ac:spMk id="8193" creationId="{00000000-0000-0000-0000-000000000000}"/>
          </ac:spMkLst>
        </pc:spChg>
      </pc:sldChg>
      <pc:sldChg chg="del">
        <pc:chgData name="Robert Kissell" userId="bf6349b8-9e99-4bed-9f2e-ff8272b87063" providerId="ADAL" clId="{2C3A2F8B-598A-4EE4-A098-68E6A77B4A23}" dt="2017-10-13T16:03:58.342" v="232" actId="2696"/>
        <pc:sldMkLst>
          <pc:docMk/>
          <pc:sldMk cId="1417945941" sldId="585"/>
        </pc:sldMkLst>
      </pc:sldChg>
      <pc:sldChg chg="modSp ord">
        <pc:chgData name="Robert Kissell" userId="bf6349b8-9e99-4bed-9f2e-ff8272b87063" providerId="ADAL" clId="{2C3A2F8B-598A-4EE4-A098-68E6A77B4A23}" dt="2017-10-15T03:14:27.635" v="4030" actId="20577"/>
        <pc:sldMkLst>
          <pc:docMk/>
          <pc:sldMk cId="2335245559" sldId="586"/>
        </pc:sldMkLst>
        <pc:spChg chg="mod">
          <ac:chgData name="Robert Kissell" userId="bf6349b8-9e99-4bed-9f2e-ff8272b87063" providerId="ADAL" clId="{2C3A2F8B-598A-4EE4-A098-68E6A77B4A23}" dt="2017-10-13T16:02:34.954" v="159" actId="6549"/>
          <ac:spMkLst>
            <pc:docMk/>
            <pc:sldMk cId="2335245559" sldId="586"/>
            <ac:spMk id="7169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5T03:14:27.635" v="4030" actId="20577"/>
          <ac:spMkLst>
            <pc:docMk/>
            <pc:sldMk cId="2335245559" sldId="586"/>
            <ac:spMk id="7170" creationId="{00000000-0000-0000-0000-000000000000}"/>
          </ac:spMkLst>
        </pc:spChg>
      </pc:sldChg>
      <pc:sldChg chg="modSp">
        <pc:chgData name="Robert Kissell" userId="bf6349b8-9e99-4bed-9f2e-ff8272b87063" providerId="ADAL" clId="{2C3A2F8B-598A-4EE4-A098-68E6A77B4A23}" dt="2017-10-13T16:04:24.479" v="263" actId="20577"/>
        <pc:sldMkLst>
          <pc:docMk/>
          <pc:sldMk cId="2068022677" sldId="587"/>
        </pc:sldMkLst>
        <pc:spChg chg="mod">
          <ac:chgData name="Robert Kissell" userId="bf6349b8-9e99-4bed-9f2e-ff8272b87063" providerId="ADAL" clId="{2C3A2F8B-598A-4EE4-A098-68E6A77B4A23}" dt="2017-10-13T16:04:24.479" v="263" actId="20577"/>
          <ac:spMkLst>
            <pc:docMk/>
            <pc:sldMk cId="2068022677" sldId="587"/>
            <ac:spMk id="48130" creationId="{00000000-0000-0000-0000-000000000000}"/>
          </ac:spMkLst>
        </pc:spChg>
        <pc:picChg chg="mod">
          <ac:chgData name="Robert Kissell" userId="bf6349b8-9e99-4bed-9f2e-ff8272b87063" providerId="ADAL" clId="{2C3A2F8B-598A-4EE4-A098-68E6A77B4A23}" dt="2017-10-10T22:51:56.167" v="31" actId="14100"/>
          <ac:picMkLst>
            <pc:docMk/>
            <pc:sldMk cId="2068022677" sldId="587"/>
            <ac:picMk id="2" creationId="{00000000-0000-0000-0000-000000000000}"/>
          </ac:picMkLst>
        </pc:picChg>
        <pc:picChg chg="mod">
          <ac:chgData name="Robert Kissell" userId="bf6349b8-9e99-4bed-9f2e-ff8272b87063" providerId="ADAL" clId="{2C3A2F8B-598A-4EE4-A098-68E6A77B4A23}" dt="2017-10-10T22:52:02.742" v="33" actId="14100"/>
          <ac:picMkLst>
            <pc:docMk/>
            <pc:sldMk cId="2068022677" sldId="587"/>
            <ac:picMk id="3" creationId="{00000000-0000-0000-0000-000000000000}"/>
          </ac:picMkLst>
        </pc:picChg>
        <pc:picChg chg="mod">
          <ac:chgData name="Robert Kissell" userId="bf6349b8-9e99-4bed-9f2e-ff8272b87063" providerId="ADAL" clId="{2C3A2F8B-598A-4EE4-A098-68E6A77B4A23}" dt="2017-10-10T22:51:40.440" v="27" actId="1076"/>
          <ac:picMkLst>
            <pc:docMk/>
            <pc:sldMk cId="2068022677" sldId="587"/>
            <ac:picMk id="4" creationId="{00000000-0000-0000-0000-000000000000}"/>
          </ac:picMkLst>
        </pc:picChg>
        <pc:picChg chg="mod">
          <ac:chgData name="Robert Kissell" userId="bf6349b8-9e99-4bed-9f2e-ff8272b87063" providerId="ADAL" clId="{2C3A2F8B-598A-4EE4-A098-68E6A77B4A23}" dt="2017-10-10T22:51:47.104" v="29" actId="1076"/>
          <ac:picMkLst>
            <pc:docMk/>
            <pc:sldMk cId="2068022677" sldId="587"/>
            <ac:picMk id="6" creationId="{00000000-0000-0000-0000-000000000000}"/>
          </ac:picMkLst>
        </pc:picChg>
        <pc:cxnChg chg="mod">
          <ac:chgData name="Robert Kissell" userId="bf6349b8-9e99-4bed-9f2e-ff8272b87063" providerId="ADAL" clId="{2C3A2F8B-598A-4EE4-A098-68E6A77B4A23}" dt="2017-10-10T22:50:49.759" v="10" actId="14100"/>
          <ac:cxnSpMkLst>
            <pc:docMk/>
            <pc:sldMk cId="2068022677" sldId="587"/>
            <ac:cxnSpMk id="5" creationId="{00000000-0000-0000-0000-000000000000}"/>
          </ac:cxnSpMkLst>
        </pc:cxnChg>
      </pc:sldChg>
      <pc:sldChg chg="del">
        <pc:chgData name="Robert Kissell" userId="bf6349b8-9e99-4bed-9f2e-ff8272b87063" providerId="ADAL" clId="{2C3A2F8B-598A-4EE4-A098-68E6A77B4A23}" dt="2017-10-10T22:53:01.383" v="38" actId="2696"/>
        <pc:sldMkLst>
          <pc:docMk/>
          <pc:sldMk cId="335008078" sldId="588"/>
        </pc:sldMkLst>
      </pc:sldChg>
      <pc:sldChg chg="del">
        <pc:chgData name="Robert Kissell" userId="bf6349b8-9e99-4bed-9f2e-ff8272b87063" providerId="ADAL" clId="{2C3A2F8B-598A-4EE4-A098-68E6A77B4A23}" dt="2017-10-13T19:17:30.314" v="1833" actId="2696"/>
        <pc:sldMkLst>
          <pc:docMk/>
          <pc:sldMk cId="3372058708" sldId="590"/>
        </pc:sldMkLst>
      </pc:sldChg>
      <pc:sldChg chg="addSp delSp modSp">
        <pc:chgData name="Robert Kissell" userId="bf6349b8-9e99-4bed-9f2e-ff8272b87063" providerId="ADAL" clId="{2C3A2F8B-598A-4EE4-A098-68E6A77B4A23}" dt="2017-10-13T19:45:04.886" v="2278" actId="1076"/>
        <pc:sldMkLst>
          <pc:docMk/>
          <pc:sldMk cId="316570390" sldId="591"/>
        </pc:sldMkLst>
        <pc:spChg chg="mod">
          <ac:chgData name="Robert Kissell" userId="bf6349b8-9e99-4bed-9f2e-ff8272b87063" providerId="ADAL" clId="{2C3A2F8B-598A-4EE4-A098-68E6A77B4A23}" dt="2017-10-13T19:45:04.886" v="2278" actId="1076"/>
          <ac:spMkLst>
            <pc:docMk/>
            <pc:sldMk cId="316570390" sldId="591"/>
            <ac:spMk id="2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9:44:55.811" v="2273" actId="1076"/>
          <ac:spMkLst>
            <pc:docMk/>
            <pc:sldMk cId="316570390" sldId="591"/>
            <ac:spMk id="3" creationId="{00000000-0000-0000-0000-000000000000}"/>
          </ac:spMkLst>
        </pc:spChg>
        <pc:spChg chg="add mod">
          <ac:chgData name="Robert Kissell" userId="bf6349b8-9e99-4bed-9f2e-ff8272b87063" providerId="ADAL" clId="{2C3A2F8B-598A-4EE4-A098-68E6A77B4A23}" dt="2017-10-13T19:44:39.709" v="2269" actId="1076"/>
          <ac:spMkLst>
            <pc:docMk/>
            <pc:sldMk cId="316570390" sldId="591"/>
            <ac:spMk id="8" creationId="{48C961A1-AADA-4077-A32E-EAE839F4DC6E}"/>
          </ac:spMkLst>
        </pc:spChg>
        <pc:graphicFrameChg chg="del mod">
          <ac:chgData name="Robert Kissell" userId="bf6349b8-9e99-4bed-9f2e-ff8272b87063" providerId="ADAL" clId="{2C3A2F8B-598A-4EE4-A098-68E6A77B4A23}" dt="2017-10-13T19:44:42.340" v="2270" actId="478"/>
          <ac:graphicFrameMkLst>
            <pc:docMk/>
            <pc:sldMk cId="316570390" sldId="591"/>
            <ac:graphicFrameMk id="4" creationId="{00000000-0000-0000-0000-000000000000}"/>
          </ac:graphicFrameMkLst>
        </pc:graphicFrameChg>
      </pc:sldChg>
      <pc:sldChg chg="addSp delSp modSp add del">
        <pc:chgData name="Robert Kissell" userId="bf6349b8-9e99-4bed-9f2e-ff8272b87063" providerId="ADAL" clId="{2C3A2F8B-598A-4EE4-A098-68E6A77B4A23}" dt="2017-10-13T19:56:45.793" v="2299" actId="14100"/>
        <pc:sldMkLst>
          <pc:docMk/>
          <pc:sldMk cId="4167980261" sldId="592"/>
        </pc:sldMkLst>
        <pc:picChg chg="add mod">
          <ac:chgData name="Robert Kissell" userId="bf6349b8-9e99-4bed-9f2e-ff8272b87063" providerId="ADAL" clId="{2C3A2F8B-598A-4EE4-A098-68E6A77B4A23}" dt="2017-10-13T19:56:45.793" v="2299" actId="14100"/>
          <ac:picMkLst>
            <pc:docMk/>
            <pc:sldMk cId="4167980261" sldId="592"/>
            <ac:picMk id="2" creationId="{9988EA5B-7CDD-453E-B6AE-97EB2F5D9FEB}"/>
          </ac:picMkLst>
        </pc:picChg>
        <pc:picChg chg="add mod">
          <ac:chgData name="Robert Kissell" userId="bf6349b8-9e99-4bed-9f2e-ff8272b87063" providerId="ADAL" clId="{2C3A2F8B-598A-4EE4-A098-68E6A77B4A23}" dt="2017-10-13T19:56:42.004" v="2298" actId="14100"/>
          <ac:picMkLst>
            <pc:docMk/>
            <pc:sldMk cId="4167980261" sldId="592"/>
            <ac:picMk id="3" creationId="{8CD31691-3E07-4CDD-9F86-1981FB19230C}"/>
          </ac:picMkLst>
        </pc:picChg>
        <pc:picChg chg="del mod">
          <ac:chgData name="Robert Kissell" userId="bf6349b8-9e99-4bed-9f2e-ff8272b87063" providerId="ADAL" clId="{2C3A2F8B-598A-4EE4-A098-68E6A77B4A23}" dt="2017-10-13T19:55:56.329" v="2291" actId="478"/>
          <ac:picMkLst>
            <pc:docMk/>
            <pc:sldMk cId="4167980261" sldId="592"/>
            <ac:picMk id="6" creationId="{00000000-0000-0000-0000-000000000000}"/>
          </ac:picMkLst>
        </pc:picChg>
      </pc:sldChg>
      <pc:sldChg chg="addSp delSp modSp">
        <pc:chgData name="Robert Kissell" userId="bf6349b8-9e99-4bed-9f2e-ff8272b87063" providerId="ADAL" clId="{2C3A2F8B-598A-4EE4-A098-68E6A77B4A23}" dt="2017-10-13T20:01:29.203" v="2408" actId="1076"/>
        <pc:sldMkLst>
          <pc:docMk/>
          <pc:sldMk cId="2695675463" sldId="593"/>
        </pc:sldMkLst>
        <pc:spChg chg="add mod">
          <ac:chgData name="Robert Kissell" userId="bf6349b8-9e99-4bed-9f2e-ff8272b87063" providerId="ADAL" clId="{2C3A2F8B-598A-4EE4-A098-68E6A77B4A23}" dt="2017-10-13T20:01:29.203" v="2408" actId="1076"/>
          <ac:spMkLst>
            <pc:docMk/>
            <pc:sldMk cId="2695675463" sldId="593"/>
            <ac:spMk id="8" creationId="{E4284BDF-AD20-4A2A-B438-A7876EEFEC7C}"/>
          </ac:spMkLst>
        </pc:spChg>
        <pc:picChg chg="del mod">
          <ac:chgData name="Robert Kissell" userId="bf6349b8-9e99-4bed-9f2e-ff8272b87063" providerId="ADAL" clId="{2C3A2F8B-598A-4EE4-A098-68E6A77B4A23}" dt="2017-10-13T20:01:12.552" v="2406" actId="478"/>
          <ac:picMkLst>
            <pc:docMk/>
            <pc:sldMk cId="2695675463" sldId="593"/>
            <ac:picMk id="6" creationId="{00000000-0000-0000-0000-000000000000}"/>
          </ac:picMkLst>
        </pc:picChg>
      </pc:sldChg>
      <pc:sldChg chg="del">
        <pc:chgData name="Robert Kissell" userId="bf6349b8-9e99-4bed-9f2e-ff8272b87063" providerId="ADAL" clId="{2C3A2F8B-598A-4EE4-A098-68E6A77B4A23}" dt="2017-10-13T20:06:04.522" v="2410" actId="2696"/>
        <pc:sldMkLst>
          <pc:docMk/>
          <pc:sldMk cId="3020606371" sldId="594"/>
        </pc:sldMkLst>
      </pc:sldChg>
      <pc:sldChg chg="del">
        <pc:chgData name="Robert Kissell" userId="bf6349b8-9e99-4bed-9f2e-ff8272b87063" providerId="ADAL" clId="{2C3A2F8B-598A-4EE4-A098-68E6A77B4A23}" dt="2017-10-13T20:06:04.514" v="2409" actId="2696"/>
        <pc:sldMkLst>
          <pc:docMk/>
          <pc:sldMk cId="2199286394" sldId="595"/>
        </pc:sldMkLst>
      </pc:sldChg>
      <pc:sldChg chg="addSp delSp modSp">
        <pc:chgData name="Robert Kissell" userId="bf6349b8-9e99-4bed-9f2e-ff8272b87063" providerId="ADAL" clId="{2C3A2F8B-598A-4EE4-A098-68E6A77B4A23}" dt="2017-10-27T14:52:36.706" v="4979" actId="20577"/>
        <pc:sldMkLst>
          <pc:docMk/>
          <pc:sldMk cId="1742267128" sldId="596"/>
        </pc:sldMkLst>
        <pc:spChg chg="mod">
          <ac:chgData name="Robert Kissell" userId="bf6349b8-9e99-4bed-9f2e-ff8272b87063" providerId="ADAL" clId="{2C3A2F8B-598A-4EE4-A098-68E6A77B4A23}" dt="2017-10-13T20:59:05.282" v="2789" actId="1076"/>
          <ac:spMkLst>
            <pc:docMk/>
            <pc:sldMk cId="1742267128" sldId="596"/>
            <ac:spMk id="2" creationId="{00000000-0000-0000-0000-000000000000}"/>
          </ac:spMkLst>
        </pc:spChg>
        <pc:spChg chg="del">
          <ac:chgData name="Robert Kissell" userId="bf6349b8-9e99-4bed-9f2e-ff8272b87063" providerId="ADAL" clId="{2C3A2F8B-598A-4EE4-A098-68E6A77B4A23}" dt="2017-10-13T20:28:14.082" v="2546" actId="478"/>
          <ac:spMkLst>
            <pc:docMk/>
            <pc:sldMk cId="1742267128" sldId="596"/>
            <ac:spMk id="8" creationId="{00000000-0000-0000-0000-000000000000}"/>
          </ac:spMkLst>
        </pc:spChg>
        <pc:spChg chg="del mod">
          <ac:chgData name="Robert Kissell" userId="bf6349b8-9e99-4bed-9f2e-ff8272b87063" providerId="ADAL" clId="{2C3A2F8B-598A-4EE4-A098-68E6A77B4A23}" dt="2017-10-13T20:29:01.523" v="2565" actId="478"/>
          <ac:spMkLst>
            <pc:docMk/>
            <pc:sldMk cId="1742267128" sldId="596"/>
            <ac:spMk id="9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27T14:52:36.706" v="4979" actId="20577"/>
          <ac:spMkLst>
            <pc:docMk/>
            <pc:sldMk cId="1742267128" sldId="596"/>
            <ac:spMk id="10" creationId="{00000000-0000-0000-0000-000000000000}"/>
          </ac:spMkLst>
        </pc:spChg>
        <pc:spChg chg="add mod">
          <ac:chgData name="Robert Kissell" userId="bf6349b8-9e99-4bed-9f2e-ff8272b87063" providerId="ADAL" clId="{2C3A2F8B-598A-4EE4-A098-68E6A77B4A23}" dt="2017-10-13T20:41:55.051" v="2726" actId="1076"/>
          <ac:spMkLst>
            <pc:docMk/>
            <pc:sldMk cId="1742267128" sldId="596"/>
            <ac:spMk id="11" creationId="{94938702-3AF1-48A7-BD90-163CFB873F69}"/>
          </ac:spMkLst>
        </pc:spChg>
      </pc:sldChg>
      <pc:sldChg chg="del">
        <pc:chgData name="Robert Kissell" userId="bf6349b8-9e99-4bed-9f2e-ff8272b87063" providerId="ADAL" clId="{2C3A2F8B-598A-4EE4-A098-68E6A77B4A23}" dt="2017-10-09T15:10:55.802" v="0" actId="2696"/>
        <pc:sldMkLst>
          <pc:docMk/>
          <pc:sldMk cId="2651992974" sldId="599"/>
        </pc:sldMkLst>
      </pc:sldChg>
      <pc:sldChg chg="del">
        <pc:chgData name="Robert Kissell" userId="bf6349b8-9e99-4bed-9f2e-ff8272b87063" providerId="ADAL" clId="{2C3A2F8B-598A-4EE4-A098-68E6A77B4A23}" dt="2017-10-09T15:10:55.907" v="1" actId="2696"/>
        <pc:sldMkLst>
          <pc:docMk/>
          <pc:sldMk cId="1261568032" sldId="600"/>
        </pc:sldMkLst>
      </pc:sldChg>
      <pc:sldChg chg="del">
        <pc:chgData name="Robert Kissell" userId="bf6349b8-9e99-4bed-9f2e-ff8272b87063" providerId="ADAL" clId="{2C3A2F8B-598A-4EE4-A098-68E6A77B4A23}" dt="2017-10-09T15:10:56.072" v="2" actId="2696"/>
        <pc:sldMkLst>
          <pc:docMk/>
          <pc:sldMk cId="836328301" sldId="601"/>
        </pc:sldMkLst>
      </pc:sldChg>
      <pc:sldChg chg="del">
        <pc:chgData name="Robert Kissell" userId="bf6349b8-9e99-4bed-9f2e-ff8272b87063" providerId="ADAL" clId="{2C3A2F8B-598A-4EE4-A098-68E6A77B4A23}" dt="2017-10-09T15:10:56.225" v="3" actId="2696"/>
        <pc:sldMkLst>
          <pc:docMk/>
          <pc:sldMk cId="2177660178" sldId="602"/>
        </pc:sldMkLst>
      </pc:sldChg>
      <pc:sldChg chg="del">
        <pc:chgData name="Robert Kissell" userId="bf6349b8-9e99-4bed-9f2e-ff8272b87063" providerId="ADAL" clId="{2C3A2F8B-598A-4EE4-A098-68E6A77B4A23}" dt="2017-10-09T15:10:56.353" v="4" actId="2696"/>
        <pc:sldMkLst>
          <pc:docMk/>
          <pc:sldMk cId="3675789828" sldId="603"/>
        </pc:sldMkLst>
      </pc:sldChg>
      <pc:sldChg chg="del">
        <pc:chgData name="Robert Kissell" userId="bf6349b8-9e99-4bed-9f2e-ff8272b87063" providerId="ADAL" clId="{2C3A2F8B-598A-4EE4-A098-68E6A77B4A23}" dt="2017-10-09T15:10:56.509" v="5" actId="2696"/>
        <pc:sldMkLst>
          <pc:docMk/>
          <pc:sldMk cId="2243968098" sldId="604"/>
        </pc:sldMkLst>
      </pc:sldChg>
      <pc:sldChg chg="del">
        <pc:chgData name="Robert Kissell" userId="bf6349b8-9e99-4bed-9f2e-ff8272b87063" providerId="ADAL" clId="{2C3A2F8B-598A-4EE4-A098-68E6A77B4A23}" dt="2017-10-09T15:10:56.520" v="6" actId="2696"/>
        <pc:sldMkLst>
          <pc:docMk/>
          <pc:sldMk cId="4129655928" sldId="605"/>
        </pc:sldMkLst>
      </pc:sldChg>
      <pc:sldChg chg="modSp">
        <pc:chgData name="Robert Kissell" userId="bf6349b8-9e99-4bed-9f2e-ff8272b87063" providerId="ADAL" clId="{2C3A2F8B-598A-4EE4-A098-68E6A77B4A23}" dt="2017-10-13T23:33:05.488" v="3959" actId="6549"/>
        <pc:sldMkLst>
          <pc:docMk/>
          <pc:sldMk cId="820970337" sldId="607"/>
        </pc:sldMkLst>
        <pc:spChg chg="mod">
          <ac:chgData name="Robert Kissell" userId="bf6349b8-9e99-4bed-9f2e-ff8272b87063" providerId="ADAL" clId="{2C3A2F8B-598A-4EE4-A098-68E6A77B4A23}" dt="2017-10-13T23:33:05.488" v="3959" actId="6549"/>
          <ac:spMkLst>
            <pc:docMk/>
            <pc:sldMk cId="820970337" sldId="607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6:03:34.218" v="231" actId="255"/>
          <ac:spMkLst>
            <pc:docMk/>
            <pc:sldMk cId="820970337" sldId="607"/>
            <ac:spMk id="48130" creationId="{00000000-0000-0000-0000-000000000000}"/>
          </ac:spMkLst>
        </pc:spChg>
      </pc:sldChg>
      <pc:sldChg chg="modSp">
        <pc:chgData name="Robert Kissell" userId="bf6349b8-9e99-4bed-9f2e-ff8272b87063" providerId="ADAL" clId="{2C3A2F8B-598A-4EE4-A098-68E6A77B4A23}" dt="2017-10-15T03:15:07.575" v="4032" actId="6549"/>
        <pc:sldMkLst>
          <pc:docMk/>
          <pc:sldMk cId="2362838072" sldId="609"/>
        </pc:sldMkLst>
        <pc:spChg chg="mod">
          <ac:chgData name="Robert Kissell" userId="bf6349b8-9e99-4bed-9f2e-ff8272b87063" providerId="ADAL" clId="{2C3A2F8B-598A-4EE4-A098-68E6A77B4A23}" dt="2017-10-15T03:15:07.575" v="4032" actId="6549"/>
          <ac:spMkLst>
            <pc:docMk/>
            <pc:sldMk cId="2362838072" sldId="609"/>
            <ac:spMk id="6" creationId="{00000000-0000-0000-0000-000000000000}"/>
          </ac:spMkLst>
        </pc:spChg>
      </pc:sldChg>
      <pc:sldChg chg="del">
        <pc:chgData name="Robert Kissell" userId="bf6349b8-9e99-4bed-9f2e-ff8272b87063" providerId="ADAL" clId="{2C3A2F8B-598A-4EE4-A098-68E6A77B4A23}" dt="2017-10-13T18:38:35.643" v="1076" actId="2696"/>
        <pc:sldMkLst>
          <pc:docMk/>
          <pc:sldMk cId="2475533773" sldId="610"/>
        </pc:sldMkLst>
      </pc:sldChg>
      <pc:sldChg chg="del">
        <pc:chgData name="Robert Kissell" userId="bf6349b8-9e99-4bed-9f2e-ff8272b87063" providerId="ADAL" clId="{2C3A2F8B-598A-4EE4-A098-68E6A77B4A23}" dt="2017-10-13T18:38:35.638" v="1075" actId="2696"/>
        <pc:sldMkLst>
          <pc:docMk/>
          <pc:sldMk cId="3854580194" sldId="611"/>
        </pc:sldMkLst>
      </pc:sldChg>
      <pc:sldChg chg="del">
        <pc:chgData name="Robert Kissell" userId="bf6349b8-9e99-4bed-9f2e-ff8272b87063" providerId="ADAL" clId="{2C3A2F8B-598A-4EE4-A098-68E6A77B4A23}" dt="2017-10-13T18:38:35.619" v="1073" actId="2696"/>
        <pc:sldMkLst>
          <pc:docMk/>
          <pc:sldMk cId="4286406930" sldId="612"/>
        </pc:sldMkLst>
      </pc:sldChg>
      <pc:sldChg chg="del">
        <pc:chgData name="Robert Kissell" userId="bf6349b8-9e99-4bed-9f2e-ff8272b87063" providerId="ADAL" clId="{2C3A2F8B-598A-4EE4-A098-68E6A77B4A23}" dt="2017-10-13T18:38:35.622" v="1074" actId="2696"/>
        <pc:sldMkLst>
          <pc:docMk/>
          <pc:sldMk cId="2658691450" sldId="613"/>
        </pc:sldMkLst>
      </pc:sldChg>
      <pc:sldChg chg="del">
        <pc:chgData name="Robert Kissell" userId="bf6349b8-9e99-4bed-9f2e-ff8272b87063" providerId="ADAL" clId="{2C3A2F8B-598A-4EE4-A098-68E6A77B4A23}" dt="2017-10-13T18:38:35.646" v="1077" actId="2696"/>
        <pc:sldMkLst>
          <pc:docMk/>
          <pc:sldMk cId="1232938061" sldId="614"/>
        </pc:sldMkLst>
      </pc:sldChg>
      <pc:sldChg chg="del">
        <pc:chgData name="Robert Kissell" userId="bf6349b8-9e99-4bed-9f2e-ff8272b87063" providerId="ADAL" clId="{2C3A2F8B-598A-4EE4-A098-68E6A77B4A23}" dt="2017-10-13T18:37:02.325" v="989" actId="2696"/>
        <pc:sldMkLst>
          <pc:docMk/>
          <pc:sldMk cId="1915535677" sldId="615"/>
        </pc:sldMkLst>
      </pc:sldChg>
      <pc:sldChg chg="del">
        <pc:chgData name="Robert Kissell" userId="bf6349b8-9e99-4bed-9f2e-ff8272b87063" providerId="ADAL" clId="{2C3A2F8B-598A-4EE4-A098-68E6A77B4A23}" dt="2017-10-10T23:16:25.303" v="87" actId="2696"/>
        <pc:sldMkLst>
          <pc:docMk/>
          <pc:sldMk cId="1740810573" sldId="617"/>
        </pc:sldMkLst>
      </pc:sldChg>
      <pc:sldChg chg="addSp delSp modSp">
        <pc:chgData name="Robert Kissell" userId="bf6349b8-9e99-4bed-9f2e-ff8272b87063" providerId="ADAL" clId="{2C3A2F8B-598A-4EE4-A098-68E6A77B4A23}" dt="2017-10-10T23:16:17.088" v="85" actId="255"/>
        <pc:sldMkLst>
          <pc:docMk/>
          <pc:sldMk cId="2769704391" sldId="618"/>
        </pc:sldMkLst>
        <pc:spChg chg="mod">
          <ac:chgData name="Robert Kissell" userId="bf6349b8-9e99-4bed-9f2e-ff8272b87063" providerId="ADAL" clId="{2C3A2F8B-598A-4EE4-A098-68E6A77B4A23}" dt="2017-10-10T23:16:17.088" v="85" actId="255"/>
          <ac:spMkLst>
            <pc:docMk/>
            <pc:sldMk cId="2769704391" sldId="618"/>
            <ac:spMk id="6" creationId="{00000000-0000-0000-0000-000000000000}"/>
          </ac:spMkLst>
        </pc:spChg>
        <pc:spChg chg="add del mod">
          <ac:chgData name="Robert Kissell" userId="bf6349b8-9e99-4bed-9f2e-ff8272b87063" providerId="ADAL" clId="{2C3A2F8B-598A-4EE4-A098-68E6A77B4A23}" dt="2017-10-10T23:14:51.599" v="63" actId="478"/>
          <ac:spMkLst>
            <pc:docMk/>
            <pc:sldMk cId="2769704391" sldId="618"/>
            <ac:spMk id="7" creationId="{3ABC922D-6ADA-46FF-B2A5-A3358BE93856}"/>
          </ac:spMkLst>
        </pc:spChg>
        <pc:spChg chg="mod">
          <ac:chgData name="Robert Kissell" userId="bf6349b8-9e99-4bed-9f2e-ff8272b87063" providerId="ADAL" clId="{2C3A2F8B-598A-4EE4-A098-68E6A77B4A23}" dt="2017-10-10T23:15:32.333" v="74" actId="1076"/>
          <ac:spMkLst>
            <pc:docMk/>
            <pc:sldMk cId="2769704391" sldId="618"/>
            <ac:spMk id="8" creationId="{00000000-0000-0000-0000-000000000000}"/>
          </ac:spMkLst>
        </pc:spChg>
        <pc:spChg chg="add mod">
          <ac:chgData name="Robert Kissell" userId="bf6349b8-9e99-4bed-9f2e-ff8272b87063" providerId="ADAL" clId="{2C3A2F8B-598A-4EE4-A098-68E6A77B4A23}" dt="2017-10-10T23:16:09.097" v="84" actId="255"/>
          <ac:spMkLst>
            <pc:docMk/>
            <pc:sldMk cId="2769704391" sldId="618"/>
            <ac:spMk id="10" creationId="{EC5648CF-A14A-4C0E-9376-7C206E122391}"/>
          </ac:spMkLst>
        </pc:spChg>
        <pc:spChg chg="mod">
          <ac:chgData name="Robert Kissell" userId="bf6349b8-9e99-4bed-9f2e-ff8272b87063" providerId="ADAL" clId="{2C3A2F8B-598A-4EE4-A098-68E6A77B4A23}" dt="2017-10-10T23:15:25.305" v="71" actId="14100"/>
          <ac:spMkLst>
            <pc:docMk/>
            <pc:sldMk cId="2769704391" sldId="618"/>
            <ac:spMk id="13" creationId="{00000000-0000-0000-0000-000000000000}"/>
          </ac:spMkLst>
        </pc:spChg>
        <pc:cxnChg chg="mod">
          <ac:chgData name="Robert Kissell" userId="bf6349b8-9e99-4bed-9f2e-ff8272b87063" providerId="ADAL" clId="{2C3A2F8B-598A-4EE4-A098-68E6A77B4A23}" dt="2017-10-10T23:15:18.745" v="69" actId="14100"/>
          <ac:cxnSpMkLst>
            <pc:docMk/>
            <pc:sldMk cId="2769704391" sldId="618"/>
            <ac:cxnSpMk id="5" creationId="{00000000-0000-0000-0000-000000000000}"/>
          </ac:cxnSpMkLst>
        </pc:cxnChg>
      </pc:sldChg>
      <pc:sldChg chg="del">
        <pc:chgData name="Robert Kissell" userId="bf6349b8-9e99-4bed-9f2e-ff8272b87063" providerId="ADAL" clId="{2C3A2F8B-598A-4EE4-A098-68E6A77B4A23}" dt="2017-10-10T23:18:14.466" v="119" actId="2696"/>
        <pc:sldMkLst>
          <pc:docMk/>
          <pc:sldMk cId="4093652942" sldId="619"/>
        </pc:sldMkLst>
      </pc:sldChg>
      <pc:sldChg chg="modSp">
        <pc:chgData name="Robert Kissell" userId="bf6349b8-9e99-4bed-9f2e-ff8272b87063" providerId="ADAL" clId="{2C3A2F8B-598A-4EE4-A098-68E6A77B4A23}" dt="2017-10-13T20:33:43.327" v="2615" actId="1076"/>
        <pc:sldMkLst>
          <pc:docMk/>
          <pc:sldMk cId="66345382" sldId="620"/>
        </pc:sldMkLst>
        <pc:spChg chg="mod">
          <ac:chgData name="Robert Kissell" userId="bf6349b8-9e99-4bed-9f2e-ff8272b87063" providerId="ADAL" clId="{2C3A2F8B-598A-4EE4-A098-68E6A77B4A23}" dt="2017-10-13T19:30:20.828" v="1994" actId="1076"/>
          <ac:spMkLst>
            <pc:docMk/>
            <pc:sldMk cId="66345382" sldId="620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20:33:43.327" v="2615" actId="1076"/>
          <ac:spMkLst>
            <pc:docMk/>
            <pc:sldMk cId="66345382" sldId="620"/>
            <ac:spMk id="8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0T23:17:19.965" v="103" actId="1076"/>
          <ac:spMkLst>
            <pc:docMk/>
            <pc:sldMk cId="66345382" sldId="620"/>
            <ac:spMk id="13" creationId="{00000000-0000-0000-0000-000000000000}"/>
          </ac:spMkLst>
        </pc:spChg>
        <pc:cxnChg chg="mod">
          <ac:chgData name="Robert Kissell" userId="bf6349b8-9e99-4bed-9f2e-ff8272b87063" providerId="ADAL" clId="{2C3A2F8B-598A-4EE4-A098-68E6A77B4A23}" dt="2017-10-10T23:16:54.147" v="91" actId="14100"/>
          <ac:cxnSpMkLst>
            <pc:docMk/>
            <pc:sldMk cId="66345382" sldId="620"/>
            <ac:cxnSpMk id="5" creationId="{00000000-0000-0000-0000-000000000000}"/>
          </ac:cxnSpMkLst>
        </pc:cxnChg>
      </pc:sldChg>
      <pc:sldChg chg="delSp add">
        <pc:chgData name="Robert Kissell" userId="bf6349b8-9e99-4bed-9f2e-ff8272b87063" providerId="ADAL" clId="{2C3A2F8B-598A-4EE4-A098-68E6A77B4A23}" dt="2017-10-10T23:16:31.272" v="89" actId="478"/>
        <pc:sldMkLst>
          <pc:docMk/>
          <pc:sldMk cId="3017978602" sldId="623"/>
        </pc:sldMkLst>
        <pc:spChg chg="del">
          <ac:chgData name="Robert Kissell" userId="bf6349b8-9e99-4bed-9f2e-ff8272b87063" providerId="ADAL" clId="{2C3A2F8B-598A-4EE4-A098-68E6A77B4A23}" dt="2017-10-10T23:16:31.272" v="89" actId="478"/>
          <ac:spMkLst>
            <pc:docMk/>
            <pc:sldMk cId="3017978602" sldId="623"/>
            <ac:spMk id="6" creationId="{00000000-0000-0000-0000-000000000000}"/>
          </ac:spMkLst>
        </pc:spChg>
        <pc:spChg chg="del">
          <ac:chgData name="Robert Kissell" userId="bf6349b8-9e99-4bed-9f2e-ff8272b87063" providerId="ADAL" clId="{2C3A2F8B-598A-4EE4-A098-68E6A77B4A23}" dt="2017-10-10T23:16:29.504" v="88" actId="478"/>
          <ac:spMkLst>
            <pc:docMk/>
            <pc:sldMk cId="3017978602" sldId="623"/>
            <ac:spMk id="10" creationId="{EC5648CF-A14A-4C0E-9376-7C206E122391}"/>
          </ac:spMkLst>
        </pc:spChg>
      </pc:sldChg>
      <pc:sldChg chg="add del">
        <pc:chgData name="Robert Kissell" userId="bf6349b8-9e99-4bed-9f2e-ff8272b87063" providerId="ADAL" clId="{2C3A2F8B-598A-4EE4-A098-68E6A77B4A23}" dt="2017-10-13T19:25:50.522" v="1948" actId="2696"/>
        <pc:sldMkLst>
          <pc:docMk/>
          <pc:sldMk cId="3771622713" sldId="624"/>
        </pc:sldMkLst>
      </pc:sldChg>
      <pc:sldChg chg="add del">
        <pc:chgData name="Robert Kissell" userId="bf6349b8-9e99-4bed-9f2e-ff8272b87063" providerId="ADAL" clId="{2C3A2F8B-598A-4EE4-A098-68E6A77B4A23}" dt="2017-10-13T16:21:34.655" v="778" actId="2696"/>
        <pc:sldMkLst>
          <pc:docMk/>
          <pc:sldMk cId="328570019" sldId="625"/>
        </pc:sldMkLst>
      </pc:sldChg>
      <pc:sldChg chg="modSp add del">
        <pc:chgData name="Robert Kissell" userId="bf6349b8-9e99-4bed-9f2e-ff8272b87063" providerId="ADAL" clId="{2C3A2F8B-598A-4EE4-A098-68E6A77B4A23}" dt="2017-10-13T16:19:50.765" v="728" actId="2696"/>
        <pc:sldMkLst>
          <pc:docMk/>
          <pc:sldMk cId="3409587918" sldId="626"/>
        </pc:sldMkLst>
        <pc:spChg chg="mod">
          <ac:chgData name="Robert Kissell" userId="bf6349b8-9e99-4bed-9f2e-ff8272b87063" providerId="ADAL" clId="{2C3A2F8B-598A-4EE4-A098-68E6A77B4A23}" dt="2017-10-13T16:04:58.240" v="291" actId="20577"/>
          <ac:spMkLst>
            <pc:docMk/>
            <pc:sldMk cId="3409587918" sldId="626"/>
            <ac:spMk id="8193" creationId="{00000000-0000-0000-0000-000000000000}"/>
          </ac:spMkLst>
        </pc:spChg>
      </pc:sldChg>
      <pc:sldChg chg="modSp add del">
        <pc:chgData name="Robert Kissell" userId="bf6349b8-9e99-4bed-9f2e-ff8272b87063" providerId="ADAL" clId="{2C3A2F8B-598A-4EE4-A098-68E6A77B4A23}" dt="2017-10-13T16:19:53.841" v="729" actId="2696"/>
        <pc:sldMkLst>
          <pc:docMk/>
          <pc:sldMk cId="562047464" sldId="627"/>
        </pc:sldMkLst>
        <pc:spChg chg="mod">
          <ac:chgData name="Robert Kissell" userId="bf6349b8-9e99-4bed-9f2e-ff8272b87063" providerId="ADAL" clId="{2C3A2F8B-598A-4EE4-A098-68E6A77B4A23}" dt="2017-10-13T16:19:47.872" v="727" actId="6549"/>
          <ac:spMkLst>
            <pc:docMk/>
            <pc:sldMk cId="562047464" sldId="627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6:05:09.684" v="312" actId="20577"/>
          <ac:spMkLst>
            <pc:docMk/>
            <pc:sldMk cId="562047464" sldId="627"/>
            <ac:spMk id="48130" creationId="{00000000-0000-0000-0000-000000000000}"/>
          </ac:spMkLst>
        </pc:spChg>
      </pc:sldChg>
      <pc:sldChg chg="modSp add del">
        <pc:chgData name="Robert Kissell" userId="bf6349b8-9e99-4bed-9f2e-ff8272b87063" providerId="ADAL" clId="{2C3A2F8B-598A-4EE4-A098-68E6A77B4A23}" dt="2017-10-13T16:20:46.229" v="766" actId="2696"/>
        <pc:sldMkLst>
          <pc:docMk/>
          <pc:sldMk cId="4253836695" sldId="628"/>
        </pc:sldMkLst>
        <pc:spChg chg="mod">
          <ac:chgData name="Robert Kissell" userId="bf6349b8-9e99-4bed-9f2e-ff8272b87063" providerId="ADAL" clId="{2C3A2F8B-598A-4EE4-A098-68E6A77B4A23}" dt="2017-10-13T16:05:44.571" v="382" actId="20577"/>
          <ac:spMkLst>
            <pc:docMk/>
            <pc:sldMk cId="4253836695" sldId="628"/>
            <ac:spMk id="48130" creationId="{00000000-0000-0000-0000-000000000000}"/>
          </ac:spMkLst>
        </pc:spChg>
      </pc:sldChg>
      <pc:sldChg chg="modSp add del">
        <pc:chgData name="Robert Kissell" userId="bf6349b8-9e99-4bed-9f2e-ff8272b87063" providerId="ADAL" clId="{2C3A2F8B-598A-4EE4-A098-68E6A77B4A23}" dt="2017-10-13T16:18:01.763" v="700" actId="2696"/>
        <pc:sldMkLst>
          <pc:docMk/>
          <pc:sldMk cId="1248772848" sldId="629"/>
        </pc:sldMkLst>
        <pc:spChg chg="mod">
          <ac:chgData name="Robert Kissell" userId="bf6349b8-9e99-4bed-9f2e-ff8272b87063" providerId="ADAL" clId="{2C3A2F8B-598A-4EE4-A098-68E6A77B4A23}" dt="2017-10-13T16:13:55.016" v="625" actId="2696"/>
          <ac:spMkLst>
            <pc:docMk/>
            <pc:sldMk cId="1248772848" sldId="629"/>
            <ac:spMk id="6" creationId="{00000000-0000-0000-0000-000000000000}"/>
          </ac:spMkLst>
        </pc:spChg>
      </pc:sldChg>
      <pc:sldChg chg="addSp modSp add">
        <pc:chgData name="Robert Kissell" userId="bf6349b8-9e99-4bed-9f2e-ff8272b87063" providerId="ADAL" clId="{2C3A2F8B-598A-4EE4-A098-68E6A77B4A23}" dt="2017-10-15T03:14:51.213" v="4031" actId="1076"/>
        <pc:sldMkLst>
          <pc:docMk/>
          <pc:sldMk cId="2918361788" sldId="629"/>
        </pc:sldMkLst>
        <pc:spChg chg="mod">
          <ac:chgData name="Robert Kissell" userId="bf6349b8-9e99-4bed-9f2e-ff8272b87063" providerId="ADAL" clId="{2C3A2F8B-598A-4EE4-A098-68E6A77B4A23}" dt="2017-10-13T19:26:45.311" v="1988" actId="1076"/>
          <ac:spMkLst>
            <pc:docMk/>
            <pc:sldMk cId="2918361788" sldId="629"/>
            <ac:spMk id="6" creationId="{00000000-0000-0000-0000-000000000000}"/>
          </ac:spMkLst>
        </pc:spChg>
        <pc:spChg chg="add mod">
          <ac:chgData name="Robert Kissell" userId="bf6349b8-9e99-4bed-9f2e-ff8272b87063" providerId="ADAL" clId="{2C3A2F8B-598A-4EE4-A098-68E6A77B4A23}" dt="2017-10-15T03:14:51.213" v="4031" actId="1076"/>
          <ac:spMkLst>
            <pc:docMk/>
            <pc:sldMk cId="2918361788" sldId="629"/>
            <ac:spMk id="7" creationId="{207F2D16-EF0C-4491-A8EB-32A5EA71F7E2}"/>
          </ac:spMkLst>
        </pc:spChg>
      </pc:sldChg>
      <pc:sldChg chg="modSp add">
        <pc:chgData name="Robert Kissell" userId="bf6349b8-9e99-4bed-9f2e-ff8272b87063" providerId="ADAL" clId="{2C3A2F8B-598A-4EE4-A098-68E6A77B4A23}" dt="2017-10-13T16:20:33.932" v="765" actId="14100"/>
        <pc:sldMkLst>
          <pc:docMk/>
          <pc:sldMk cId="1008818586" sldId="630"/>
        </pc:sldMkLst>
        <pc:spChg chg="mod">
          <ac:chgData name="Robert Kissell" userId="bf6349b8-9e99-4bed-9f2e-ff8272b87063" providerId="ADAL" clId="{2C3A2F8B-598A-4EE4-A098-68E6A77B4A23}" dt="2017-10-13T16:20:33.932" v="765" actId="14100"/>
          <ac:spMkLst>
            <pc:docMk/>
            <pc:sldMk cId="1008818586" sldId="630"/>
            <ac:spMk id="2" creationId="{00000000-0000-0000-0000-000000000000}"/>
          </ac:spMkLst>
        </pc:spChg>
        <pc:cxnChg chg="mod">
          <ac:chgData name="Robert Kissell" userId="bf6349b8-9e99-4bed-9f2e-ff8272b87063" providerId="ADAL" clId="{2C3A2F8B-598A-4EE4-A098-68E6A77B4A23}" dt="2017-10-13T16:20:24.995" v="763" actId="14100"/>
          <ac:cxnSpMkLst>
            <pc:docMk/>
            <pc:sldMk cId="1008818586" sldId="630"/>
            <ac:cxnSpMk id="3" creationId="{00000000-0000-0000-0000-000000000000}"/>
          </ac:cxnSpMkLst>
        </pc:cxnChg>
      </pc:sldChg>
      <pc:sldChg chg="modSp add">
        <pc:chgData name="Robert Kissell" userId="bf6349b8-9e99-4bed-9f2e-ff8272b87063" providerId="ADAL" clId="{2C3A2F8B-598A-4EE4-A098-68E6A77B4A23}" dt="2017-10-15T03:20:38.471" v="4088" actId="255"/>
        <pc:sldMkLst>
          <pc:docMk/>
          <pc:sldMk cId="664902784" sldId="631"/>
        </pc:sldMkLst>
        <pc:spChg chg="mod">
          <ac:chgData name="Robert Kissell" userId="bf6349b8-9e99-4bed-9f2e-ff8272b87063" providerId="ADAL" clId="{2C3A2F8B-598A-4EE4-A098-68E6A77B4A23}" dt="2017-10-15T03:20:38.471" v="4088" actId="255"/>
          <ac:spMkLst>
            <pc:docMk/>
            <pc:sldMk cId="664902784" sldId="631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6:21:49.863" v="808" actId="20577"/>
          <ac:spMkLst>
            <pc:docMk/>
            <pc:sldMk cId="664902784" sldId="631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2C3A2F8B-598A-4EE4-A098-68E6A77B4A23}" dt="2017-10-15T03:21:08.912" v="4095" actId="1076"/>
        <pc:sldMkLst>
          <pc:docMk/>
          <pc:sldMk cId="1688529477" sldId="632"/>
        </pc:sldMkLst>
        <pc:spChg chg="mod">
          <ac:chgData name="Robert Kissell" userId="bf6349b8-9e99-4bed-9f2e-ff8272b87063" providerId="ADAL" clId="{2C3A2F8B-598A-4EE4-A098-68E6A77B4A23}" dt="2017-10-15T03:21:08.912" v="4095" actId="1076"/>
          <ac:spMkLst>
            <pc:docMk/>
            <pc:sldMk cId="1688529477" sldId="632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8:37:11.521" v="1010" actId="20577"/>
          <ac:spMkLst>
            <pc:docMk/>
            <pc:sldMk cId="1688529477" sldId="632"/>
            <ac:spMk id="48130" creationId="{00000000-0000-0000-0000-000000000000}"/>
          </ac:spMkLst>
        </pc:spChg>
      </pc:sldChg>
      <pc:sldChg chg="modSp add del">
        <pc:chgData name="Robert Kissell" userId="bf6349b8-9e99-4bed-9f2e-ff8272b87063" providerId="ADAL" clId="{2C3A2F8B-598A-4EE4-A098-68E6A77B4A23}" dt="2017-10-13T19:07:49.339" v="1734" actId="2696"/>
        <pc:sldMkLst>
          <pc:docMk/>
          <pc:sldMk cId="1298923375" sldId="633"/>
        </pc:sldMkLst>
        <pc:spChg chg="mod">
          <ac:chgData name="Robert Kissell" userId="bf6349b8-9e99-4bed-9f2e-ff8272b87063" providerId="ADAL" clId="{2C3A2F8B-598A-4EE4-A098-68E6A77B4A23}" dt="2017-10-13T19:04:01.038" v="1673" actId="2696"/>
          <ac:spMkLst>
            <pc:docMk/>
            <pc:sldMk cId="1298923375" sldId="633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9:03:49.818" v="1662" actId="20577"/>
          <ac:spMkLst>
            <pc:docMk/>
            <pc:sldMk cId="1298923375" sldId="633"/>
            <ac:spMk id="48130" creationId="{00000000-0000-0000-0000-000000000000}"/>
          </ac:spMkLst>
        </pc:spChg>
      </pc:sldChg>
      <pc:sldChg chg="modSp add del">
        <pc:chgData name="Robert Kissell" userId="bf6349b8-9e99-4bed-9f2e-ff8272b87063" providerId="ADAL" clId="{2C3A2F8B-598A-4EE4-A098-68E6A77B4A23}" dt="2017-10-13T19:07:49.892" v="1735" actId="2696"/>
        <pc:sldMkLst>
          <pc:docMk/>
          <pc:sldMk cId="2256704873" sldId="634"/>
        </pc:sldMkLst>
        <pc:spChg chg="mod">
          <ac:chgData name="Robert Kissell" userId="bf6349b8-9e99-4bed-9f2e-ff8272b87063" providerId="ADAL" clId="{2C3A2F8B-598A-4EE4-A098-68E6A77B4A23}" dt="2017-10-13T18:37:30.602" v="1019" actId="20577"/>
          <ac:spMkLst>
            <pc:docMk/>
            <pc:sldMk cId="2256704873" sldId="634"/>
            <ac:spMk id="48130" creationId="{00000000-0000-0000-0000-000000000000}"/>
          </ac:spMkLst>
        </pc:spChg>
      </pc:sldChg>
      <pc:sldChg chg="addSp delSp modSp add del">
        <pc:chgData name="Robert Kissell" userId="bf6349b8-9e99-4bed-9f2e-ff8272b87063" providerId="ADAL" clId="{2C3A2F8B-598A-4EE4-A098-68E6A77B4A23}" dt="2017-10-15T14:02:45.171" v="4879" actId="2696"/>
        <pc:sldMkLst>
          <pc:docMk/>
          <pc:sldMk cId="3528693475" sldId="635"/>
        </pc:sldMkLst>
        <pc:spChg chg="mod">
          <ac:chgData name="Robert Kissell" userId="bf6349b8-9e99-4bed-9f2e-ff8272b87063" providerId="ADAL" clId="{2C3A2F8B-598A-4EE4-A098-68E6A77B4A23}" dt="2017-10-15T14:01:10.655" v="4795" actId="6549"/>
          <ac:spMkLst>
            <pc:docMk/>
            <pc:sldMk cId="3528693475" sldId="635"/>
            <ac:spMk id="6" creationId="{00000000-0000-0000-0000-000000000000}"/>
          </ac:spMkLst>
        </pc:spChg>
        <pc:spChg chg="add del mod">
          <ac:chgData name="Robert Kissell" userId="bf6349b8-9e99-4bed-9f2e-ff8272b87063" providerId="ADAL" clId="{2C3A2F8B-598A-4EE4-A098-68E6A77B4A23}" dt="2017-10-13T19:16:25.678" v="1814" actId="1076"/>
          <ac:spMkLst>
            <pc:docMk/>
            <pc:sldMk cId="3528693475" sldId="635"/>
            <ac:spMk id="9" creationId="{BADDEA8F-1FE8-4FFE-849D-1B919ECDC801}"/>
          </ac:spMkLst>
        </pc:spChg>
        <pc:spChg chg="add del mod">
          <ac:chgData name="Robert Kissell" userId="bf6349b8-9e99-4bed-9f2e-ff8272b87063" providerId="ADAL" clId="{2C3A2F8B-598A-4EE4-A098-68E6A77B4A23}" dt="2017-10-13T19:16:25.678" v="1814" actId="1076"/>
          <ac:spMkLst>
            <pc:docMk/>
            <pc:sldMk cId="3528693475" sldId="635"/>
            <ac:spMk id="10" creationId="{D4A39F5A-7E01-42D4-84F2-2F3C6466DF0F}"/>
          </ac:spMkLst>
        </pc:spChg>
        <pc:spChg chg="add mod">
          <ac:chgData name="Robert Kissell" userId="bf6349b8-9e99-4bed-9f2e-ff8272b87063" providerId="ADAL" clId="{2C3A2F8B-598A-4EE4-A098-68E6A77B4A23}" dt="2017-10-13T19:16:40.711" v="1822" actId="1076"/>
          <ac:spMkLst>
            <pc:docMk/>
            <pc:sldMk cId="3528693475" sldId="635"/>
            <ac:spMk id="13" creationId="{53F62CAD-D719-4021-8D2B-F04823CE003D}"/>
          </ac:spMkLst>
        </pc:spChg>
        <pc:spChg chg="add del mod">
          <ac:chgData name="Robert Kissell" userId="bf6349b8-9e99-4bed-9f2e-ff8272b87063" providerId="ADAL" clId="{2C3A2F8B-598A-4EE4-A098-68E6A77B4A23}" dt="2017-10-13T19:17:08.615" v="1832" actId="478"/>
          <ac:spMkLst>
            <pc:docMk/>
            <pc:sldMk cId="3528693475" sldId="635"/>
            <ac:spMk id="14" creationId="{66DD6BAE-A85C-4B38-ABD5-A85DF45D5249}"/>
          </ac:spMkLst>
        </pc:spChg>
        <pc:spChg chg="mod">
          <ac:chgData name="Robert Kissell" userId="bf6349b8-9e99-4bed-9f2e-ff8272b87063" providerId="ADAL" clId="{2C3A2F8B-598A-4EE4-A098-68E6A77B4A23}" dt="2017-10-13T18:37:46.897" v="1045" actId="14100"/>
          <ac:spMkLst>
            <pc:docMk/>
            <pc:sldMk cId="3528693475" sldId="635"/>
            <ac:spMk id="48130" creationId="{00000000-0000-0000-0000-000000000000}"/>
          </ac:spMkLst>
        </pc:spChg>
        <pc:graphicFrameChg chg="add del mod">
          <ac:chgData name="Robert Kissell" userId="bf6349b8-9e99-4bed-9f2e-ff8272b87063" providerId="ADAL" clId="{2C3A2F8B-598A-4EE4-A098-68E6A77B4A23}" dt="2017-10-13T19:16:25.678" v="1814" actId="1076"/>
          <ac:graphicFrameMkLst>
            <pc:docMk/>
            <pc:sldMk cId="3528693475" sldId="635"/>
            <ac:graphicFrameMk id="7" creationId="{209B0F4E-61E3-4C63-A636-8A20702EEABB}"/>
          </ac:graphicFrameMkLst>
        </pc:graphicFrameChg>
        <pc:graphicFrameChg chg="add del mod">
          <ac:chgData name="Robert Kissell" userId="bf6349b8-9e99-4bed-9f2e-ff8272b87063" providerId="ADAL" clId="{2C3A2F8B-598A-4EE4-A098-68E6A77B4A23}" dt="2017-10-13T19:16:25.678" v="1814" actId="1076"/>
          <ac:graphicFrameMkLst>
            <pc:docMk/>
            <pc:sldMk cId="3528693475" sldId="635"/>
            <ac:graphicFrameMk id="8" creationId="{DF292895-1D65-4435-BCF9-D447F3098580}"/>
          </ac:graphicFrameMkLst>
        </pc:graphicFrameChg>
        <pc:graphicFrameChg chg="add del mod">
          <ac:chgData name="Robert Kissell" userId="bf6349b8-9e99-4bed-9f2e-ff8272b87063" providerId="ADAL" clId="{2C3A2F8B-598A-4EE4-A098-68E6A77B4A23}" dt="2017-10-15T03:26:07.266" v="4218" actId="478"/>
          <ac:graphicFrameMkLst>
            <pc:docMk/>
            <pc:sldMk cId="3528693475" sldId="635"/>
            <ac:graphicFrameMk id="11" creationId="{A0CDD1CA-2506-4F32-B87B-7432B96A2D56}"/>
          </ac:graphicFrameMkLst>
        </pc:graphicFrameChg>
        <pc:graphicFrameChg chg="add del mod">
          <ac:chgData name="Robert Kissell" userId="bf6349b8-9e99-4bed-9f2e-ff8272b87063" providerId="ADAL" clId="{2C3A2F8B-598A-4EE4-A098-68E6A77B4A23}" dt="2017-10-15T03:26:03.715" v="4217" actId="478"/>
          <ac:graphicFrameMkLst>
            <pc:docMk/>
            <pc:sldMk cId="3528693475" sldId="635"/>
            <ac:graphicFrameMk id="12" creationId="{46FDCE80-BA9D-4B99-AAC2-0FDB12696E83}"/>
          </ac:graphicFrameMkLst>
        </pc:graphicFrameChg>
        <pc:graphicFrameChg chg="add del mod">
          <ac:chgData name="Robert Kissell" userId="bf6349b8-9e99-4bed-9f2e-ff8272b87063" providerId="ADAL" clId="{2C3A2F8B-598A-4EE4-A098-68E6A77B4A23}" dt="2017-10-15T03:25:59.773" v="4216" actId="478"/>
          <ac:graphicFrameMkLst>
            <pc:docMk/>
            <pc:sldMk cId="3528693475" sldId="635"/>
            <ac:graphicFrameMk id="15" creationId="{7B437FC7-A9CD-4254-A658-93E81A15C825}"/>
          </ac:graphicFrameMkLst>
        </pc:graphicFrameChg>
        <pc:cxnChg chg="mod">
          <ac:chgData name="Robert Kissell" userId="bf6349b8-9e99-4bed-9f2e-ff8272b87063" providerId="ADAL" clId="{2C3A2F8B-598A-4EE4-A098-68E6A77B4A23}" dt="2017-10-13T18:38:10.182" v="1051" actId="1076"/>
          <ac:cxnSpMkLst>
            <pc:docMk/>
            <pc:sldMk cId="3528693475" sldId="635"/>
            <ac:cxnSpMk id="5" creationId="{00000000-0000-0000-0000-000000000000}"/>
          </ac:cxnSpMkLst>
        </pc:cxnChg>
      </pc:sldChg>
      <pc:sldChg chg="modSp add">
        <pc:chgData name="Robert Kissell" userId="bf6349b8-9e99-4bed-9f2e-ff8272b87063" providerId="ADAL" clId="{2C3A2F8B-598A-4EE4-A098-68E6A77B4A23}" dt="2017-10-15T03:35:51.596" v="4748" actId="14100"/>
        <pc:sldMkLst>
          <pc:docMk/>
          <pc:sldMk cId="1711959877" sldId="636"/>
        </pc:sldMkLst>
        <pc:spChg chg="mod">
          <ac:chgData name="Robert Kissell" userId="bf6349b8-9e99-4bed-9f2e-ff8272b87063" providerId="ADAL" clId="{2C3A2F8B-598A-4EE4-A098-68E6A77B4A23}" dt="2017-10-15T03:35:51.596" v="4748" actId="14100"/>
          <ac:spMkLst>
            <pc:docMk/>
            <pc:sldMk cId="1711959877" sldId="636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8:38:21.019" v="1072" actId="20577"/>
          <ac:spMkLst>
            <pc:docMk/>
            <pc:sldMk cId="1711959877" sldId="636"/>
            <ac:spMk id="48130" creationId="{00000000-0000-0000-0000-000000000000}"/>
          </ac:spMkLst>
        </pc:spChg>
      </pc:sldChg>
      <pc:sldChg chg="modSp add del">
        <pc:chgData name="Robert Kissell" userId="bf6349b8-9e99-4bed-9f2e-ff8272b87063" providerId="ADAL" clId="{2C3A2F8B-598A-4EE4-A098-68E6A77B4A23}" dt="2017-10-13T19:27:34.757" v="1992" actId="2696"/>
        <pc:sldMkLst>
          <pc:docMk/>
          <pc:sldMk cId="798278645" sldId="637"/>
        </pc:sldMkLst>
        <pc:spChg chg="mod">
          <ac:chgData name="Robert Kissell" userId="bf6349b8-9e99-4bed-9f2e-ff8272b87063" providerId="ADAL" clId="{2C3A2F8B-598A-4EE4-A098-68E6A77B4A23}" dt="2017-10-13T18:38:46.823" v="1097" actId="20577"/>
          <ac:spMkLst>
            <pc:docMk/>
            <pc:sldMk cId="798278645" sldId="637"/>
            <ac:spMk id="8193" creationId="{00000000-0000-0000-0000-000000000000}"/>
          </ac:spMkLst>
        </pc:spChg>
      </pc:sldChg>
      <pc:sldChg chg="modSp add del">
        <pc:chgData name="Robert Kissell" userId="bf6349b8-9e99-4bed-9f2e-ff8272b87063" providerId="ADAL" clId="{2C3A2F8B-598A-4EE4-A098-68E6A77B4A23}" dt="2017-10-13T19:27:34.748" v="1991" actId="2696"/>
        <pc:sldMkLst>
          <pc:docMk/>
          <pc:sldMk cId="1219211357" sldId="638"/>
        </pc:sldMkLst>
        <pc:spChg chg="mod">
          <ac:chgData name="Robert Kissell" userId="bf6349b8-9e99-4bed-9f2e-ff8272b87063" providerId="ADAL" clId="{2C3A2F8B-598A-4EE4-A098-68E6A77B4A23}" dt="2017-10-13T18:46:46.713" v="1403" actId="2696"/>
          <ac:spMkLst>
            <pc:docMk/>
            <pc:sldMk cId="1219211357" sldId="638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8:38:55.596" v="1110" actId="20577"/>
          <ac:spMkLst>
            <pc:docMk/>
            <pc:sldMk cId="1219211357" sldId="638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2C3A2F8B-598A-4EE4-A098-68E6A77B4A23}" dt="2017-10-15T03:40:56.927" v="4765" actId="1076"/>
        <pc:sldMkLst>
          <pc:docMk/>
          <pc:sldMk cId="3700991723" sldId="639"/>
        </pc:sldMkLst>
        <pc:spChg chg="mod">
          <ac:chgData name="Robert Kissell" userId="bf6349b8-9e99-4bed-9f2e-ff8272b87063" providerId="ADAL" clId="{2C3A2F8B-598A-4EE4-A098-68E6A77B4A23}" dt="2017-10-15T03:40:56.927" v="4765" actId="1076"/>
          <ac:spMkLst>
            <pc:docMk/>
            <pc:sldMk cId="3700991723" sldId="639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8:57:48.520" v="1570" actId="20577"/>
          <ac:spMkLst>
            <pc:docMk/>
            <pc:sldMk cId="3700991723" sldId="639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2C3A2F8B-598A-4EE4-A098-68E6A77B4A23}" dt="2017-10-15T03:21:30.415" v="4096" actId="255"/>
        <pc:sldMkLst>
          <pc:docMk/>
          <pc:sldMk cId="2930197102" sldId="640"/>
        </pc:sldMkLst>
        <pc:spChg chg="mod">
          <ac:chgData name="Robert Kissell" userId="bf6349b8-9e99-4bed-9f2e-ff8272b87063" providerId="ADAL" clId="{2C3A2F8B-598A-4EE4-A098-68E6A77B4A23}" dt="2017-10-15T03:21:30.415" v="4096" actId="255"/>
          <ac:spMkLst>
            <pc:docMk/>
            <pc:sldMk cId="2930197102" sldId="640"/>
            <ac:spMk id="6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19:04:12.738" v="1678" actId="20577"/>
          <ac:spMkLst>
            <pc:docMk/>
            <pc:sldMk cId="2930197102" sldId="640"/>
            <ac:spMk id="48130" creationId="{00000000-0000-0000-0000-000000000000}"/>
          </ac:spMkLst>
        </pc:spChg>
      </pc:sldChg>
      <pc:sldChg chg="add del">
        <pc:chgData name="Robert Kissell" userId="bf6349b8-9e99-4bed-9f2e-ff8272b87063" providerId="ADAL" clId="{2C3A2F8B-598A-4EE4-A098-68E6A77B4A23}" dt="2017-10-13T19:27:34.170" v="1990" actId="2696"/>
        <pc:sldMkLst>
          <pc:docMk/>
          <pc:sldMk cId="2892423102" sldId="641"/>
        </pc:sldMkLst>
      </pc:sldChg>
      <pc:sldChg chg="add del">
        <pc:chgData name="Robert Kissell" userId="bf6349b8-9e99-4bed-9f2e-ff8272b87063" providerId="ADAL" clId="{2C3A2F8B-598A-4EE4-A098-68E6A77B4A23}" dt="2017-10-13T20:27:28.365" v="2539" actId="2696"/>
        <pc:sldMkLst>
          <pc:docMk/>
          <pc:sldMk cId="3704145877" sldId="641"/>
        </pc:sldMkLst>
      </pc:sldChg>
      <pc:sldChg chg="add del">
        <pc:chgData name="Robert Kissell" userId="bf6349b8-9e99-4bed-9f2e-ff8272b87063" providerId="ADAL" clId="{2C3A2F8B-598A-4EE4-A098-68E6A77B4A23}" dt="2017-10-13T20:27:45.893" v="2540" actId="2696"/>
        <pc:sldMkLst>
          <pc:docMk/>
          <pc:sldMk cId="3944479543" sldId="642"/>
        </pc:sldMkLst>
      </pc:sldChg>
      <pc:sldChg chg="modSp add">
        <pc:chgData name="Robert Kissell" userId="bf6349b8-9e99-4bed-9f2e-ff8272b87063" providerId="ADAL" clId="{2C3A2F8B-598A-4EE4-A098-68E6A77B4A23}" dt="2017-10-13T23:35:52.462" v="3976" actId="1076"/>
        <pc:sldMkLst>
          <pc:docMk/>
          <pc:sldMk cId="4139575471" sldId="643"/>
        </pc:sldMkLst>
        <pc:spChg chg="mod">
          <ac:chgData name="Robert Kissell" userId="bf6349b8-9e99-4bed-9f2e-ff8272b87063" providerId="ADAL" clId="{2C3A2F8B-598A-4EE4-A098-68E6A77B4A23}" dt="2017-10-13T23:35:52.462" v="3976" actId="1076"/>
          <ac:spMkLst>
            <pc:docMk/>
            <pc:sldMk cId="4139575471" sldId="643"/>
            <ac:spMk id="6" creationId="{00000000-0000-0000-0000-000000000000}"/>
          </ac:spMkLst>
        </pc:spChg>
      </pc:sldChg>
      <pc:sldChg chg="addSp delSp modSp add">
        <pc:chgData name="Robert Kissell" userId="bf6349b8-9e99-4bed-9f2e-ff8272b87063" providerId="ADAL" clId="{2C3A2F8B-598A-4EE4-A098-68E6A77B4A23}" dt="2017-10-13T19:45:29.694" v="2284" actId="478"/>
        <pc:sldMkLst>
          <pc:docMk/>
          <pc:sldMk cId="3887986719" sldId="644"/>
        </pc:sldMkLst>
        <pc:spChg chg="mod">
          <ac:chgData name="Robert Kissell" userId="bf6349b8-9e99-4bed-9f2e-ff8272b87063" providerId="ADAL" clId="{2C3A2F8B-598A-4EE4-A098-68E6A77B4A23}" dt="2017-10-13T19:41:14.156" v="2186" actId="478"/>
          <ac:spMkLst>
            <pc:docMk/>
            <pc:sldMk cId="3887986719" sldId="644"/>
            <ac:spMk id="2" creationId="{00000000-0000-0000-0000-000000000000}"/>
          </ac:spMkLst>
        </pc:spChg>
        <pc:spChg chg="del">
          <ac:chgData name="Robert Kissell" userId="bf6349b8-9e99-4bed-9f2e-ff8272b87063" providerId="ADAL" clId="{2C3A2F8B-598A-4EE4-A098-68E6A77B4A23}" dt="2017-10-13T19:36:18.880" v="2114" actId="478"/>
          <ac:spMkLst>
            <pc:docMk/>
            <pc:sldMk cId="3887986719" sldId="644"/>
            <ac:spMk id="3" creationId="{00000000-0000-0000-0000-000000000000}"/>
          </ac:spMkLst>
        </pc:spChg>
        <pc:spChg chg="add mod">
          <ac:chgData name="Robert Kissell" userId="bf6349b8-9e99-4bed-9f2e-ff8272b87063" providerId="ADAL" clId="{2C3A2F8B-598A-4EE4-A098-68E6A77B4A23}" dt="2017-10-13T19:37:41.341" v="2143" actId="478"/>
          <ac:spMkLst>
            <pc:docMk/>
            <pc:sldMk cId="3887986719" sldId="644"/>
            <ac:spMk id="6" creationId="{4D603F9A-F121-42C6-83A5-970000A38C1F}"/>
          </ac:spMkLst>
        </pc:spChg>
        <pc:spChg chg="add mod">
          <ac:chgData name="Robert Kissell" userId="bf6349b8-9e99-4bed-9f2e-ff8272b87063" providerId="ADAL" clId="{2C3A2F8B-598A-4EE4-A098-68E6A77B4A23}" dt="2017-10-13T19:36:12.180" v="2112" actId="478"/>
          <ac:spMkLst>
            <pc:docMk/>
            <pc:sldMk cId="3887986719" sldId="644"/>
            <ac:spMk id="8" creationId="{197BD14B-1FB2-4759-9861-CAD8DA6691E5}"/>
          </ac:spMkLst>
        </pc:spChg>
        <pc:spChg chg="add del mod">
          <ac:chgData name="Robert Kissell" userId="bf6349b8-9e99-4bed-9f2e-ff8272b87063" providerId="ADAL" clId="{2C3A2F8B-598A-4EE4-A098-68E6A77B4A23}" dt="2017-10-13T19:45:24.641" v="2282" actId="478"/>
          <ac:spMkLst>
            <pc:docMk/>
            <pc:sldMk cId="3887986719" sldId="644"/>
            <ac:spMk id="10" creationId="{771756DE-7B03-44B4-96F1-4571BBBC6CFD}"/>
          </ac:spMkLst>
        </pc:spChg>
        <pc:spChg chg="add del mod">
          <ac:chgData name="Robert Kissell" userId="bf6349b8-9e99-4bed-9f2e-ff8272b87063" providerId="ADAL" clId="{2C3A2F8B-598A-4EE4-A098-68E6A77B4A23}" dt="2017-10-13T19:45:27.750" v="2283" actId="478"/>
          <ac:spMkLst>
            <pc:docMk/>
            <pc:sldMk cId="3887986719" sldId="644"/>
            <ac:spMk id="11" creationId="{186CA702-1778-4CEB-B25E-84F9A583FEF2}"/>
          </ac:spMkLst>
        </pc:spChg>
        <pc:spChg chg="add del mod">
          <ac:chgData name="Robert Kissell" userId="bf6349b8-9e99-4bed-9f2e-ff8272b87063" providerId="ADAL" clId="{2C3A2F8B-598A-4EE4-A098-68E6A77B4A23}" dt="2017-10-13T19:45:29.694" v="2284" actId="478"/>
          <ac:spMkLst>
            <pc:docMk/>
            <pc:sldMk cId="3887986719" sldId="644"/>
            <ac:spMk id="12" creationId="{3009BB80-74F9-49C4-A4FA-D4B0FCBEB8FD}"/>
          </ac:spMkLst>
        </pc:spChg>
        <pc:graphicFrameChg chg="del mod">
          <ac:chgData name="Robert Kissell" userId="bf6349b8-9e99-4bed-9f2e-ff8272b87063" providerId="ADAL" clId="{2C3A2F8B-598A-4EE4-A098-68E6A77B4A23}" dt="2017-10-13T19:36:16.774" v="2113" actId="478"/>
          <ac:graphicFrameMkLst>
            <pc:docMk/>
            <pc:sldMk cId="3887986719" sldId="644"/>
            <ac:graphicFrameMk id="4" creationId="{00000000-0000-0000-0000-000000000000}"/>
          </ac:graphicFrameMkLst>
        </pc:graphicFrameChg>
      </pc:sldChg>
      <pc:sldChg chg="add del">
        <pc:chgData name="Robert Kissell" userId="bf6349b8-9e99-4bed-9f2e-ff8272b87063" providerId="ADAL" clId="{2C3A2F8B-598A-4EE4-A098-68E6A77B4A23}" dt="2017-10-13T19:45:40.215" v="2285" actId="2696"/>
        <pc:sldMkLst>
          <pc:docMk/>
          <pc:sldMk cId="4012263394" sldId="645"/>
        </pc:sldMkLst>
      </pc:sldChg>
      <pc:sldChg chg="add del">
        <pc:chgData name="Robert Kissell" userId="bf6349b8-9e99-4bed-9f2e-ff8272b87063" providerId="ADAL" clId="{2C3A2F8B-598A-4EE4-A098-68E6A77B4A23}" dt="2017-10-13T19:45:41.259" v="2286" actId="2696"/>
        <pc:sldMkLst>
          <pc:docMk/>
          <pc:sldMk cId="661328017" sldId="646"/>
        </pc:sldMkLst>
      </pc:sldChg>
      <pc:sldChg chg="add">
        <pc:chgData name="Robert Kissell" userId="bf6349b8-9e99-4bed-9f2e-ff8272b87063" providerId="ADAL" clId="{2C3A2F8B-598A-4EE4-A098-68E6A77B4A23}" dt="2017-10-13T19:45:19.375" v="2281" actId="1076"/>
        <pc:sldMkLst>
          <pc:docMk/>
          <pc:sldMk cId="2246646574" sldId="647"/>
        </pc:sldMkLst>
      </pc:sldChg>
      <pc:sldChg chg="addSp delSp modSp add">
        <pc:chgData name="Robert Kissell" userId="bf6349b8-9e99-4bed-9f2e-ff8272b87063" providerId="ADAL" clId="{2C3A2F8B-598A-4EE4-A098-68E6A77B4A23}" dt="2017-10-13T19:58:40.295" v="2322" actId="14100"/>
        <pc:sldMkLst>
          <pc:docMk/>
          <pc:sldMk cId="3290869273" sldId="648"/>
        </pc:sldMkLst>
        <pc:picChg chg="del">
          <ac:chgData name="Robert Kissell" userId="bf6349b8-9e99-4bed-9f2e-ff8272b87063" providerId="ADAL" clId="{2C3A2F8B-598A-4EE4-A098-68E6A77B4A23}" dt="2017-10-13T19:57:02.332" v="2303" actId="478"/>
          <ac:picMkLst>
            <pc:docMk/>
            <pc:sldMk cId="3290869273" sldId="648"/>
            <ac:picMk id="2" creationId="{9988EA5B-7CDD-453E-B6AE-97EB2F5D9FEB}"/>
          </ac:picMkLst>
        </pc:picChg>
        <pc:picChg chg="del">
          <ac:chgData name="Robert Kissell" userId="bf6349b8-9e99-4bed-9f2e-ff8272b87063" providerId="ADAL" clId="{2C3A2F8B-598A-4EE4-A098-68E6A77B4A23}" dt="2017-10-13T19:57:03.085" v="2304" actId="478"/>
          <ac:picMkLst>
            <pc:docMk/>
            <pc:sldMk cId="3290869273" sldId="648"/>
            <ac:picMk id="3" creationId="{8CD31691-3E07-4CDD-9F86-1981FB19230C}"/>
          </ac:picMkLst>
        </pc:picChg>
        <pc:picChg chg="add mod">
          <ac:chgData name="Robert Kissell" userId="bf6349b8-9e99-4bed-9f2e-ff8272b87063" providerId="ADAL" clId="{2C3A2F8B-598A-4EE4-A098-68E6A77B4A23}" dt="2017-10-13T19:58:34.797" v="2320" actId="14100"/>
          <ac:picMkLst>
            <pc:docMk/>
            <pc:sldMk cId="3290869273" sldId="648"/>
            <ac:picMk id="4" creationId="{F0AFF712-3AE5-4740-AC6A-53F6C3E6CB33}"/>
          </ac:picMkLst>
        </pc:picChg>
        <pc:picChg chg="add mod">
          <ac:chgData name="Robert Kissell" userId="bf6349b8-9e99-4bed-9f2e-ff8272b87063" providerId="ADAL" clId="{2C3A2F8B-598A-4EE4-A098-68E6A77B4A23}" dt="2017-10-13T19:58:40.295" v="2322" actId="14100"/>
          <ac:picMkLst>
            <pc:docMk/>
            <pc:sldMk cId="3290869273" sldId="648"/>
            <ac:picMk id="6" creationId="{7D57C45D-04A8-444D-9BF3-2DE07C3903FD}"/>
          </ac:picMkLst>
        </pc:picChg>
      </pc:sldChg>
      <pc:sldChg chg="addSp delSp modSp add">
        <pc:chgData name="Robert Kissell" userId="bf6349b8-9e99-4bed-9f2e-ff8272b87063" providerId="ADAL" clId="{2C3A2F8B-598A-4EE4-A098-68E6A77B4A23}" dt="2017-10-13T19:58:52.373" v="2326" actId="14100"/>
        <pc:sldMkLst>
          <pc:docMk/>
          <pc:sldMk cId="4219502651" sldId="649"/>
        </pc:sldMkLst>
        <pc:picChg chg="del">
          <ac:chgData name="Robert Kissell" userId="bf6349b8-9e99-4bed-9f2e-ff8272b87063" providerId="ADAL" clId="{2C3A2F8B-598A-4EE4-A098-68E6A77B4A23}" dt="2017-10-13T19:57:04.706" v="2305" actId="478"/>
          <ac:picMkLst>
            <pc:docMk/>
            <pc:sldMk cId="4219502651" sldId="649"/>
            <ac:picMk id="2" creationId="{9988EA5B-7CDD-453E-B6AE-97EB2F5D9FEB}"/>
          </ac:picMkLst>
        </pc:picChg>
        <pc:picChg chg="del">
          <ac:chgData name="Robert Kissell" userId="bf6349b8-9e99-4bed-9f2e-ff8272b87063" providerId="ADAL" clId="{2C3A2F8B-598A-4EE4-A098-68E6A77B4A23}" dt="2017-10-13T19:57:05.419" v="2306" actId="478"/>
          <ac:picMkLst>
            <pc:docMk/>
            <pc:sldMk cId="4219502651" sldId="649"/>
            <ac:picMk id="3" creationId="{8CD31691-3E07-4CDD-9F86-1981FB19230C}"/>
          </ac:picMkLst>
        </pc:picChg>
        <pc:picChg chg="add mod">
          <ac:chgData name="Robert Kissell" userId="bf6349b8-9e99-4bed-9f2e-ff8272b87063" providerId="ADAL" clId="{2C3A2F8B-598A-4EE4-A098-68E6A77B4A23}" dt="2017-10-13T19:58:48.034" v="2325" actId="14100"/>
          <ac:picMkLst>
            <pc:docMk/>
            <pc:sldMk cId="4219502651" sldId="649"/>
            <ac:picMk id="4" creationId="{74D72A88-7299-45A7-A1B4-2A691FBB1A47}"/>
          </ac:picMkLst>
        </pc:picChg>
        <pc:picChg chg="add mod">
          <ac:chgData name="Robert Kissell" userId="bf6349b8-9e99-4bed-9f2e-ff8272b87063" providerId="ADAL" clId="{2C3A2F8B-598A-4EE4-A098-68E6A77B4A23}" dt="2017-10-13T19:58:52.373" v="2326" actId="14100"/>
          <ac:picMkLst>
            <pc:docMk/>
            <pc:sldMk cId="4219502651" sldId="649"/>
            <ac:picMk id="6" creationId="{555B18BB-AE80-4798-B690-C936470A11C2}"/>
          </ac:picMkLst>
        </pc:picChg>
      </pc:sldChg>
      <pc:sldChg chg="addSp delSp modSp add">
        <pc:chgData name="Robert Kissell" userId="bf6349b8-9e99-4bed-9f2e-ff8272b87063" providerId="ADAL" clId="{2C3A2F8B-598A-4EE4-A098-68E6A77B4A23}" dt="2017-10-13T19:59:08.294" v="2332" actId="1076"/>
        <pc:sldMkLst>
          <pc:docMk/>
          <pc:sldMk cId="3321701050" sldId="650"/>
        </pc:sldMkLst>
        <pc:picChg chg="del">
          <ac:chgData name="Robert Kissell" userId="bf6349b8-9e99-4bed-9f2e-ff8272b87063" providerId="ADAL" clId="{2C3A2F8B-598A-4EE4-A098-68E6A77B4A23}" dt="2017-10-13T19:57:07.163" v="2307" actId="478"/>
          <ac:picMkLst>
            <pc:docMk/>
            <pc:sldMk cId="3321701050" sldId="650"/>
            <ac:picMk id="2" creationId="{9988EA5B-7CDD-453E-B6AE-97EB2F5D9FEB}"/>
          </ac:picMkLst>
        </pc:picChg>
        <pc:picChg chg="del">
          <ac:chgData name="Robert Kissell" userId="bf6349b8-9e99-4bed-9f2e-ff8272b87063" providerId="ADAL" clId="{2C3A2F8B-598A-4EE4-A098-68E6A77B4A23}" dt="2017-10-13T19:57:07.887" v="2308" actId="478"/>
          <ac:picMkLst>
            <pc:docMk/>
            <pc:sldMk cId="3321701050" sldId="650"/>
            <ac:picMk id="3" creationId="{8CD31691-3E07-4CDD-9F86-1981FB19230C}"/>
          </ac:picMkLst>
        </pc:picChg>
        <pc:picChg chg="add mod">
          <ac:chgData name="Robert Kissell" userId="bf6349b8-9e99-4bed-9f2e-ff8272b87063" providerId="ADAL" clId="{2C3A2F8B-598A-4EE4-A098-68E6A77B4A23}" dt="2017-10-13T19:59:08.294" v="2332" actId="1076"/>
          <ac:picMkLst>
            <pc:docMk/>
            <pc:sldMk cId="3321701050" sldId="650"/>
            <ac:picMk id="4" creationId="{1205EA33-8405-4A92-8941-79044D8BDC14}"/>
          </ac:picMkLst>
        </pc:picChg>
        <pc:picChg chg="add mod">
          <ac:chgData name="Robert Kissell" userId="bf6349b8-9e99-4bed-9f2e-ff8272b87063" providerId="ADAL" clId="{2C3A2F8B-598A-4EE4-A098-68E6A77B4A23}" dt="2017-10-13T19:59:06.885" v="2331" actId="14100"/>
          <ac:picMkLst>
            <pc:docMk/>
            <pc:sldMk cId="3321701050" sldId="650"/>
            <ac:picMk id="6" creationId="{DF940B60-1195-4864-BF76-47F4CEDC50DE}"/>
          </ac:picMkLst>
        </pc:picChg>
      </pc:sldChg>
      <pc:sldChg chg="addSp delSp modSp add">
        <pc:chgData name="Robert Kissell" userId="bf6349b8-9e99-4bed-9f2e-ff8272b87063" providerId="ADAL" clId="{2C3A2F8B-598A-4EE4-A098-68E6A77B4A23}" dt="2017-10-13T20:16:48.974" v="2445" actId="14100"/>
        <pc:sldMkLst>
          <pc:docMk/>
          <pc:sldMk cId="712274048" sldId="651"/>
        </pc:sldMkLst>
        <pc:graphicFrameChg chg="add del modGraphic">
          <ac:chgData name="Robert Kissell" userId="bf6349b8-9e99-4bed-9f2e-ff8272b87063" providerId="ADAL" clId="{2C3A2F8B-598A-4EE4-A098-68E6A77B4A23}" dt="2017-10-13T20:16:18.031" v="2440" actId="478"/>
          <ac:graphicFrameMkLst>
            <pc:docMk/>
            <pc:sldMk cId="712274048" sldId="651"/>
            <ac:graphicFrameMk id="2" creationId="{202E7375-BC69-4A25-B84C-E64AC6F86971}"/>
          </ac:graphicFrameMkLst>
        </pc:graphicFrameChg>
        <pc:picChg chg="add del">
          <ac:chgData name="Robert Kissell" userId="bf6349b8-9e99-4bed-9f2e-ff8272b87063" providerId="ADAL" clId="{2C3A2F8B-598A-4EE4-A098-68E6A77B4A23}" dt="2017-10-13T20:16:27.663" v="2442" actId="478"/>
          <ac:picMkLst>
            <pc:docMk/>
            <pc:sldMk cId="712274048" sldId="651"/>
            <ac:picMk id="3" creationId="{B2EF0A3C-C17A-48E2-9203-39E349FCA1E9}"/>
          </ac:picMkLst>
        </pc:picChg>
        <pc:picChg chg="del">
          <ac:chgData name="Robert Kissell" userId="bf6349b8-9e99-4bed-9f2e-ff8272b87063" providerId="ADAL" clId="{2C3A2F8B-598A-4EE4-A098-68E6A77B4A23}" dt="2017-10-13T20:07:13.086" v="2424" actId="478"/>
          <ac:picMkLst>
            <pc:docMk/>
            <pc:sldMk cId="712274048" sldId="651"/>
            <ac:picMk id="4" creationId="{1205EA33-8405-4A92-8941-79044D8BDC14}"/>
          </ac:picMkLst>
        </pc:picChg>
        <pc:picChg chg="del mod">
          <ac:chgData name="Robert Kissell" userId="bf6349b8-9e99-4bed-9f2e-ff8272b87063" providerId="ADAL" clId="{2C3A2F8B-598A-4EE4-A098-68E6A77B4A23}" dt="2017-10-13T20:07:13.833" v="2426" actId="478"/>
          <ac:picMkLst>
            <pc:docMk/>
            <pc:sldMk cId="712274048" sldId="651"/>
            <ac:picMk id="6" creationId="{DF940B60-1195-4864-BF76-47F4CEDC50DE}"/>
          </ac:picMkLst>
        </pc:picChg>
        <pc:picChg chg="add mod">
          <ac:chgData name="Robert Kissell" userId="bf6349b8-9e99-4bed-9f2e-ff8272b87063" providerId="ADAL" clId="{2C3A2F8B-598A-4EE4-A098-68E6A77B4A23}" dt="2017-10-13T20:16:48.974" v="2445" actId="14100"/>
          <ac:picMkLst>
            <pc:docMk/>
            <pc:sldMk cId="712274048" sldId="651"/>
            <ac:picMk id="7" creationId="{721090F9-529E-4734-AB97-790E92E31763}"/>
          </ac:picMkLst>
        </pc:picChg>
      </pc:sldChg>
      <pc:sldChg chg="addSp delSp modSp add">
        <pc:chgData name="Robert Kissell" userId="bf6349b8-9e99-4bed-9f2e-ff8272b87063" providerId="ADAL" clId="{2C3A2F8B-598A-4EE4-A098-68E6A77B4A23}" dt="2017-10-13T20:26:05.029" v="2524" actId="14100"/>
        <pc:sldMkLst>
          <pc:docMk/>
          <pc:sldMk cId="462073799" sldId="652"/>
        </pc:sldMkLst>
        <pc:picChg chg="add del mod">
          <ac:chgData name="Robert Kissell" userId="bf6349b8-9e99-4bed-9f2e-ff8272b87063" providerId="ADAL" clId="{2C3A2F8B-598A-4EE4-A098-68E6A77B4A23}" dt="2017-10-13T20:08:09.181" v="2427" actId="478"/>
          <ac:picMkLst>
            <pc:docMk/>
            <pc:sldMk cId="462073799" sldId="652"/>
            <ac:picMk id="2" creationId="{1AA3D444-28A2-4B5F-BCF0-8628FC72C7DF}"/>
          </ac:picMkLst>
        </pc:picChg>
        <pc:picChg chg="add del mod">
          <ac:chgData name="Robert Kissell" userId="bf6349b8-9e99-4bed-9f2e-ff8272b87063" providerId="ADAL" clId="{2C3A2F8B-598A-4EE4-A098-68E6A77B4A23}" dt="2017-10-13T20:25:54.765" v="2521" actId="478"/>
          <ac:picMkLst>
            <pc:docMk/>
            <pc:sldMk cId="462073799" sldId="652"/>
            <ac:picMk id="3" creationId="{069337A6-F030-4417-AAB8-44231D36C3E2}"/>
          </ac:picMkLst>
        </pc:picChg>
        <pc:picChg chg="del">
          <ac:chgData name="Robert Kissell" userId="bf6349b8-9e99-4bed-9f2e-ff8272b87063" providerId="ADAL" clId="{2C3A2F8B-598A-4EE4-A098-68E6A77B4A23}" dt="2017-10-13T20:06:12.328" v="2413" actId="478"/>
          <ac:picMkLst>
            <pc:docMk/>
            <pc:sldMk cId="462073799" sldId="652"/>
            <ac:picMk id="4" creationId="{1205EA33-8405-4A92-8941-79044D8BDC14}"/>
          </ac:picMkLst>
        </pc:picChg>
        <pc:picChg chg="del">
          <ac:chgData name="Robert Kissell" userId="bf6349b8-9e99-4bed-9f2e-ff8272b87063" providerId="ADAL" clId="{2C3A2F8B-598A-4EE4-A098-68E6A77B4A23}" dt="2017-10-13T20:06:13.062" v="2414" actId="478"/>
          <ac:picMkLst>
            <pc:docMk/>
            <pc:sldMk cId="462073799" sldId="652"/>
            <ac:picMk id="6" creationId="{DF940B60-1195-4864-BF76-47F4CEDC50DE}"/>
          </ac:picMkLst>
        </pc:picChg>
        <pc:picChg chg="add mod">
          <ac:chgData name="Robert Kissell" userId="bf6349b8-9e99-4bed-9f2e-ff8272b87063" providerId="ADAL" clId="{2C3A2F8B-598A-4EE4-A098-68E6A77B4A23}" dt="2017-10-13T20:08:29.059" v="2434" actId="14100"/>
          <ac:picMkLst>
            <pc:docMk/>
            <pc:sldMk cId="462073799" sldId="652"/>
            <ac:picMk id="7" creationId="{9E54278D-7FDE-4E23-B08C-B4ED4BA2DE90}"/>
          </ac:picMkLst>
        </pc:picChg>
        <pc:picChg chg="add mod">
          <ac:chgData name="Robert Kissell" userId="bf6349b8-9e99-4bed-9f2e-ff8272b87063" providerId="ADAL" clId="{2C3A2F8B-598A-4EE4-A098-68E6A77B4A23}" dt="2017-10-13T20:26:05.029" v="2524" actId="14100"/>
          <ac:picMkLst>
            <pc:docMk/>
            <pc:sldMk cId="462073799" sldId="652"/>
            <ac:picMk id="9" creationId="{EB11E165-3868-4E6B-A703-F6B987A93B2D}"/>
          </ac:picMkLst>
        </pc:picChg>
        <pc:cxnChg chg="mod">
          <ac:chgData name="Robert Kissell" userId="bf6349b8-9e99-4bed-9f2e-ff8272b87063" providerId="ADAL" clId="{2C3A2F8B-598A-4EE4-A098-68E6A77B4A23}" dt="2017-10-13T20:08:35.253" v="2435" actId="14100"/>
          <ac:cxnSpMkLst>
            <pc:docMk/>
            <pc:sldMk cId="462073799" sldId="652"/>
            <ac:cxnSpMk id="5" creationId="{00000000-0000-0000-0000-000000000000}"/>
          </ac:cxnSpMkLst>
        </pc:cxnChg>
      </pc:sldChg>
      <pc:sldChg chg="addSp delSp modSp add">
        <pc:chgData name="Robert Kissell" userId="bf6349b8-9e99-4bed-9f2e-ff8272b87063" providerId="ADAL" clId="{2C3A2F8B-598A-4EE4-A098-68E6A77B4A23}" dt="2017-10-27T14:51:10.224" v="4959" actId="1076"/>
        <pc:sldMkLst>
          <pc:docMk/>
          <pc:sldMk cId="1056927193" sldId="653"/>
        </pc:sldMkLst>
        <pc:spChg chg="add mod">
          <ac:chgData name="Robert Kissell" userId="bf6349b8-9e99-4bed-9f2e-ff8272b87063" providerId="ADAL" clId="{2C3A2F8B-598A-4EE4-A098-68E6A77B4A23}" dt="2017-10-13T20:20:34.916" v="2518" actId="208"/>
          <ac:spMkLst>
            <pc:docMk/>
            <pc:sldMk cId="1056927193" sldId="653"/>
            <ac:spMk id="6" creationId="{E1897C33-9AD9-4E33-AC37-8D50CE57DC89}"/>
          </ac:spMkLst>
        </pc:spChg>
        <pc:spChg chg="add del mod">
          <ac:chgData name="Robert Kissell" userId="bf6349b8-9e99-4bed-9f2e-ff8272b87063" providerId="ADAL" clId="{2C3A2F8B-598A-4EE4-A098-68E6A77B4A23}" dt="2017-10-13T20:17:46.242" v="2487" actId="478"/>
          <ac:spMkLst>
            <pc:docMk/>
            <pc:sldMk cId="1056927193" sldId="653"/>
            <ac:spMk id="7" creationId="{9DA4F2BC-D270-404A-AD3B-B75E2B595772}"/>
          </ac:spMkLst>
        </pc:spChg>
        <pc:spChg chg="add mod">
          <ac:chgData name="Robert Kissell" userId="bf6349b8-9e99-4bed-9f2e-ff8272b87063" providerId="ADAL" clId="{2C3A2F8B-598A-4EE4-A098-68E6A77B4A23}" dt="2017-10-27T14:51:10.224" v="4959" actId="1076"/>
          <ac:spMkLst>
            <pc:docMk/>
            <pc:sldMk cId="1056927193" sldId="653"/>
            <ac:spMk id="8" creationId="{57644352-72A0-47A9-8FEC-C9627A8C6AED}"/>
          </ac:spMkLst>
        </pc:spChg>
        <pc:spChg chg="add mod">
          <ac:chgData name="Robert Kissell" userId="bf6349b8-9e99-4bed-9f2e-ff8272b87063" providerId="ADAL" clId="{2C3A2F8B-598A-4EE4-A098-68E6A77B4A23}" dt="2017-10-13T20:20:28.982" v="2517" actId="1076"/>
          <ac:spMkLst>
            <pc:docMk/>
            <pc:sldMk cId="1056927193" sldId="653"/>
            <ac:spMk id="9" creationId="{C7B677A8-4D2B-448A-AB48-DF5C19A49E9C}"/>
          </ac:spMkLst>
        </pc:spChg>
        <pc:spChg chg="add mod">
          <ac:chgData name="Robert Kissell" userId="bf6349b8-9e99-4bed-9f2e-ff8272b87063" providerId="ADAL" clId="{2C3A2F8B-598A-4EE4-A098-68E6A77B4A23}" dt="2017-10-27T14:51:10.029" v="4958" actId="1076"/>
          <ac:spMkLst>
            <pc:docMk/>
            <pc:sldMk cId="1056927193" sldId="653"/>
            <ac:spMk id="10" creationId="{5FD6F94D-65CC-4A2E-97AD-AE8CE89A2390}"/>
          </ac:spMkLst>
        </pc:spChg>
        <pc:graphicFrameChg chg="del">
          <ac:chgData name="Robert Kissell" userId="bf6349b8-9e99-4bed-9f2e-ff8272b87063" providerId="ADAL" clId="{2C3A2F8B-598A-4EE4-A098-68E6A77B4A23}" dt="2017-10-13T20:16:11.134" v="2438" actId="478"/>
          <ac:graphicFrameMkLst>
            <pc:docMk/>
            <pc:sldMk cId="1056927193" sldId="653"/>
            <ac:graphicFrameMk id="2" creationId="{202E7375-BC69-4A25-B84C-E64AC6F86971}"/>
          </ac:graphicFrameMkLst>
        </pc:graphicFrameChg>
      </pc:sldChg>
      <pc:sldChg chg="addSp delSp modSp add del">
        <pc:chgData name="Robert Kissell" userId="bf6349b8-9e99-4bed-9f2e-ff8272b87063" providerId="ADAL" clId="{2C3A2F8B-598A-4EE4-A098-68E6A77B4A23}" dt="2017-10-13T20:27:03.020" v="2534" actId="1076"/>
        <pc:sldMkLst>
          <pc:docMk/>
          <pc:sldMk cId="1349298488" sldId="654"/>
        </pc:sldMkLst>
        <pc:picChg chg="add mod">
          <ac:chgData name="Robert Kissell" userId="bf6349b8-9e99-4bed-9f2e-ff8272b87063" providerId="ADAL" clId="{2C3A2F8B-598A-4EE4-A098-68E6A77B4A23}" dt="2017-10-13T20:27:03.020" v="2534" actId="1076"/>
          <ac:picMkLst>
            <pc:docMk/>
            <pc:sldMk cId="1349298488" sldId="654"/>
            <ac:picMk id="2" creationId="{C9F08915-7E26-49B0-8A94-EFBF6D192BD6}"/>
          </ac:picMkLst>
        </pc:picChg>
        <pc:picChg chg="del">
          <ac:chgData name="Robert Kissell" userId="bf6349b8-9e99-4bed-9f2e-ff8272b87063" providerId="ADAL" clId="{2C3A2F8B-598A-4EE4-A098-68E6A77B4A23}" dt="2017-10-13T20:26:20.065" v="2530" actId="478"/>
          <ac:picMkLst>
            <pc:docMk/>
            <pc:sldMk cId="1349298488" sldId="654"/>
            <ac:picMk id="7" creationId="{721090F9-529E-4734-AB97-790E92E31763}"/>
          </ac:picMkLst>
        </pc:picChg>
      </pc:sldChg>
      <pc:sldChg chg="addSp delSp modSp add">
        <pc:chgData name="Robert Kissell" userId="bf6349b8-9e99-4bed-9f2e-ff8272b87063" providerId="ADAL" clId="{2C3A2F8B-598A-4EE4-A098-68E6A77B4A23}" dt="2017-10-13T20:27:20.454" v="2538" actId="1076"/>
        <pc:sldMkLst>
          <pc:docMk/>
          <pc:sldMk cId="2955485971" sldId="655"/>
        </pc:sldMkLst>
        <pc:picChg chg="add mod">
          <ac:chgData name="Robert Kissell" userId="bf6349b8-9e99-4bed-9f2e-ff8272b87063" providerId="ADAL" clId="{2C3A2F8B-598A-4EE4-A098-68E6A77B4A23}" dt="2017-10-13T20:27:20.454" v="2538" actId="1076"/>
          <ac:picMkLst>
            <pc:docMk/>
            <pc:sldMk cId="2955485971" sldId="655"/>
            <ac:picMk id="2" creationId="{F9FBE94B-E27B-4D21-8D5F-CC883F4CEFCF}"/>
          </ac:picMkLst>
        </pc:picChg>
        <pc:picChg chg="del">
          <ac:chgData name="Robert Kissell" userId="bf6349b8-9e99-4bed-9f2e-ff8272b87063" providerId="ADAL" clId="{2C3A2F8B-598A-4EE4-A098-68E6A77B4A23}" dt="2017-10-13T20:26:14.148" v="2527" actId="478"/>
          <ac:picMkLst>
            <pc:docMk/>
            <pc:sldMk cId="2955485971" sldId="655"/>
            <ac:picMk id="7" creationId="{721090F9-529E-4734-AB97-790E92E31763}"/>
          </ac:picMkLst>
        </pc:picChg>
      </pc:sldChg>
      <pc:sldChg chg="add del">
        <pc:chgData name="Robert Kissell" userId="bf6349b8-9e99-4bed-9f2e-ff8272b87063" providerId="ADAL" clId="{2C3A2F8B-598A-4EE4-A098-68E6A77B4A23}" dt="2017-10-13T20:28:03.340" v="2543" actId="2696"/>
        <pc:sldMkLst>
          <pc:docMk/>
          <pc:sldMk cId="1049196259" sldId="656"/>
        </pc:sldMkLst>
      </pc:sldChg>
      <pc:sldChg chg="delSp modSp add">
        <pc:chgData name="Robert Kissell" userId="bf6349b8-9e99-4bed-9f2e-ff8272b87063" providerId="ADAL" clId="{2C3A2F8B-598A-4EE4-A098-68E6A77B4A23}" dt="2017-10-15T03:38:48.270" v="4764" actId="1076"/>
        <pc:sldMkLst>
          <pc:docMk/>
          <pc:sldMk cId="2356045099" sldId="656"/>
        </pc:sldMkLst>
        <pc:spChg chg="del">
          <ac:chgData name="Robert Kissell" userId="bf6349b8-9e99-4bed-9f2e-ff8272b87063" providerId="ADAL" clId="{2C3A2F8B-598A-4EE4-A098-68E6A77B4A23}" dt="2017-10-15T03:38:18.358" v="4760" actId="478"/>
          <ac:spMkLst>
            <pc:docMk/>
            <pc:sldMk cId="2356045099" sldId="656"/>
            <ac:spMk id="2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21:00:06.913" v="2793" actId="1076"/>
          <ac:spMkLst>
            <pc:docMk/>
            <pc:sldMk cId="2356045099" sldId="656"/>
            <ac:spMk id="8" creationId="{00000000-0000-0000-0000-000000000000}"/>
          </ac:spMkLst>
        </pc:spChg>
        <pc:spChg chg="del">
          <ac:chgData name="Robert Kissell" userId="bf6349b8-9e99-4bed-9f2e-ff8272b87063" providerId="ADAL" clId="{2C3A2F8B-598A-4EE4-A098-68E6A77B4A23}" dt="2017-10-15T03:38:29.315" v="4763" actId="478"/>
          <ac:spMkLst>
            <pc:docMk/>
            <pc:sldMk cId="2356045099" sldId="656"/>
            <ac:spMk id="9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5T03:38:48.270" v="4764" actId="1076"/>
          <ac:spMkLst>
            <pc:docMk/>
            <pc:sldMk cId="2356045099" sldId="656"/>
            <ac:spMk id="10" creationId="{00000000-0000-0000-0000-000000000000}"/>
          </ac:spMkLst>
        </pc:spChg>
      </pc:sldChg>
      <pc:sldChg chg="add del">
        <pc:chgData name="Robert Kissell" userId="bf6349b8-9e99-4bed-9f2e-ff8272b87063" providerId="ADAL" clId="{2C3A2F8B-598A-4EE4-A098-68E6A77B4A23}" dt="2017-10-13T20:28:03.726" v="2544" actId="2696"/>
        <pc:sldMkLst>
          <pc:docMk/>
          <pc:sldMk cId="1129410362" sldId="657"/>
        </pc:sldMkLst>
      </pc:sldChg>
      <pc:sldChg chg="addSp delSp modSp add">
        <pc:chgData name="Robert Kissell" userId="bf6349b8-9e99-4bed-9f2e-ff8272b87063" providerId="ADAL" clId="{2C3A2F8B-598A-4EE4-A098-68E6A77B4A23}" dt="2017-10-27T14:55:44.154" v="5042" actId="1076"/>
        <pc:sldMkLst>
          <pc:docMk/>
          <pc:sldMk cId="3715790168" sldId="657"/>
        </pc:sldMkLst>
        <pc:spChg chg="del">
          <ac:chgData name="Robert Kissell" userId="bf6349b8-9e99-4bed-9f2e-ff8272b87063" providerId="ADAL" clId="{2C3A2F8B-598A-4EE4-A098-68E6A77B4A23}" dt="2017-10-13T20:42:03.596" v="2727" actId="478"/>
          <ac:spMkLst>
            <pc:docMk/>
            <pc:sldMk cId="3715790168" sldId="657"/>
            <ac:spMk id="2" creationId="{00000000-0000-0000-0000-000000000000}"/>
          </ac:spMkLst>
        </pc:spChg>
        <pc:spChg chg="add del mod">
          <ac:chgData name="Robert Kissell" userId="bf6349b8-9e99-4bed-9f2e-ff8272b87063" providerId="ADAL" clId="{2C3A2F8B-598A-4EE4-A098-68E6A77B4A23}" dt="2017-10-13T22:53:15.432" v="2847" actId="478"/>
          <ac:spMkLst>
            <pc:docMk/>
            <pc:sldMk cId="3715790168" sldId="657"/>
            <ac:spMk id="3" creationId="{2476C3D3-5B81-4D75-8AC2-9E6384B952C9}"/>
          </ac:spMkLst>
        </pc:spChg>
        <pc:spChg chg="add mod">
          <ac:chgData name="Robert Kissell" userId="bf6349b8-9e99-4bed-9f2e-ff8272b87063" providerId="ADAL" clId="{2C3A2F8B-598A-4EE4-A098-68E6A77B4A23}" dt="2017-10-27T14:55:44.154" v="5042" actId="1076"/>
          <ac:spMkLst>
            <pc:docMk/>
            <pc:sldMk cId="3715790168" sldId="657"/>
            <ac:spMk id="7" creationId="{B15C48C2-1676-4FB2-A658-CE3D9E771D62}"/>
          </ac:spMkLst>
        </pc:spChg>
        <pc:spChg chg="add del mod">
          <ac:chgData name="Robert Kissell" userId="bf6349b8-9e99-4bed-9f2e-ff8272b87063" providerId="ADAL" clId="{2C3A2F8B-598A-4EE4-A098-68E6A77B4A23}" dt="2017-10-13T22:53:21.630" v="2849" actId="478"/>
          <ac:spMkLst>
            <pc:docMk/>
            <pc:sldMk cId="3715790168" sldId="657"/>
            <ac:spMk id="8" creationId="{3DCEA769-360D-43D9-80AF-19BD4359CE28}"/>
          </ac:spMkLst>
        </pc:spChg>
        <pc:spChg chg="mod">
          <ac:chgData name="Robert Kissell" userId="bf6349b8-9e99-4bed-9f2e-ff8272b87063" providerId="ADAL" clId="{2C3A2F8B-598A-4EE4-A098-68E6A77B4A23}" dt="2017-10-27T14:55:40.851" v="5041" actId="1076"/>
          <ac:spMkLst>
            <pc:docMk/>
            <pc:sldMk cId="3715790168" sldId="657"/>
            <ac:spMk id="9" creationId="{00000000-0000-0000-0000-000000000000}"/>
          </ac:spMkLst>
        </pc:spChg>
        <pc:spChg chg="del">
          <ac:chgData name="Robert Kissell" userId="bf6349b8-9e99-4bed-9f2e-ff8272b87063" providerId="ADAL" clId="{2C3A2F8B-598A-4EE4-A098-68E6A77B4A23}" dt="2017-10-13T20:42:12.261" v="2728" actId="478"/>
          <ac:spMkLst>
            <pc:docMk/>
            <pc:sldMk cId="3715790168" sldId="657"/>
            <ac:spMk id="10" creationId="{00000000-0000-0000-0000-000000000000}"/>
          </ac:spMkLst>
        </pc:spChg>
        <pc:spChg chg="add mod">
          <ac:chgData name="Robert Kissell" userId="bf6349b8-9e99-4bed-9f2e-ff8272b87063" providerId="ADAL" clId="{2C3A2F8B-598A-4EE4-A098-68E6A77B4A23}" dt="2017-10-13T22:53:18.769" v="2848" actId="1076"/>
          <ac:spMkLst>
            <pc:docMk/>
            <pc:sldMk cId="3715790168" sldId="657"/>
            <ac:spMk id="11" creationId="{ADDCF169-6088-4F9D-8F02-CFA3AFB8D4AF}"/>
          </ac:spMkLst>
        </pc:spChg>
      </pc:sldChg>
      <pc:sldChg chg="addSp modSp add">
        <pc:chgData name="Robert Kissell" userId="bf6349b8-9e99-4bed-9f2e-ff8272b87063" providerId="ADAL" clId="{2C3A2F8B-598A-4EE4-A098-68E6A77B4A23}" dt="2017-10-13T20:37:42.893" v="2650" actId="1076"/>
        <pc:sldMkLst>
          <pc:docMk/>
          <pc:sldMk cId="1932999370" sldId="658"/>
        </pc:sldMkLst>
        <pc:spChg chg="add mod">
          <ac:chgData name="Robert Kissell" userId="bf6349b8-9e99-4bed-9f2e-ff8272b87063" providerId="ADAL" clId="{2C3A2F8B-598A-4EE4-A098-68E6A77B4A23}" dt="2017-10-13T20:36:01.126" v="2637" actId="1076"/>
          <ac:spMkLst>
            <pc:docMk/>
            <pc:sldMk cId="1932999370" sldId="658"/>
            <ac:spMk id="2" creationId="{AA3373B1-7493-4CF4-84D1-D1BFBE53A443}"/>
          </ac:spMkLst>
        </pc:spChg>
        <pc:spChg chg="mod">
          <ac:chgData name="Robert Kissell" userId="bf6349b8-9e99-4bed-9f2e-ff8272b87063" providerId="ADAL" clId="{2C3A2F8B-598A-4EE4-A098-68E6A77B4A23}" dt="2017-10-13T20:35:27.226" v="2617" actId="1076"/>
          <ac:spMkLst>
            <pc:docMk/>
            <pc:sldMk cId="1932999370" sldId="658"/>
            <ac:spMk id="6" creationId="{00000000-0000-0000-0000-000000000000}"/>
          </ac:spMkLst>
        </pc:spChg>
        <pc:spChg chg="add mod">
          <ac:chgData name="Robert Kissell" userId="bf6349b8-9e99-4bed-9f2e-ff8272b87063" providerId="ADAL" clId="{2C3A2F8B-598A-4EE4-A098-68E6A77B4A23}" dt="2017-10-13T20:36:51.834" v="2645" actId="1076"/>
          <ac:spMkLst>
            <pc:docMk/>
            <pc:sldMk cId="1932999370" sldId="658"/>
            <ac:spMk id="9" creationId="{17C0947E-2337-4452-A870-9D605110D89E}"/>
          </ac:spMkLst>
        </pc:spChg>
        <pc:spChg chg="add mod">
          <ac:chgData name="Robert Kissell" userId="bf6349b8-9e99-4bed-9f2e-ff8272b87063" providerId="ADAL" clId="{2C3A2F8B-598A-4EE4-A098-68E6A77B4A23}" dt="2017-10-13T20:37:42.893" v="2650" actId="1076"/>
          <ac:spMkLst>
            <pc:docMk/>
            <pc:sldMk cId="1932999370" sldId="658"/>
            <ac:spMk id="10" creationId="{9DA4510C-382E-4E98-9ACF-5286E40F7A27}"/>
          </ac:spMkLst>
        </pc:spChg>
      </pc:sldChg>
      <pc:sldChg chg="add">
        <pc:chgData name="Robert Kissell" userId="bf6349b8-9e99-4bed-9f2e-ff8272b87063" providerId="ADAL" clId="{2C3A2F8B-598A-4EE4-A098-68E6A77B4A23}" dt="2017-10-13T21:06:11.221" v="2794" actId="1076"/>
        <pc:sldMkLst>
          <pc:docMk/>
          <pc:sldMk cId="2708950471" sldId="659"/>
        </pc:sldMkLst>
      </pc:sldChg>
      <pc:sldChg chg="add del">
        <pc:chgData name="Robert Kissell" userId="bf6349b8-9e99-4bed-9f2e-ff8272b87063" providerId="ADAL" clId="{2C3A2F8B-598A-4EE4-A098-68E6A77B4A23}" dt="2017-10-13T20:59:32.469" v="2791" actId="2696"/>
        <pc:sldMkLst>
          <pc:docMk/>
          <pc:sldMk cId="4146247732" sldId="659"/>
        </pc:sldMkLst>
      </pc:sldChg>
      <pc:sldChg chg="add del">
        <pc:chgData name="Robert Kissell" userId="bf6349b8-9e99-4bed-9f2e-ff8272b87063" providerId="ADAL" clId="{2C3A2F8B-598A-4EE4-A098-68E6A77B4A23}" dt="2017-10-13T22:49:01.728" v="2814" actId="2696"/>
        <pc:sldMkLst>
          <pc:docMk/>
          <pc:sldMk cId="3730902015" sldId="660"/>
        </pc:sldMkLst>
      </pc:sldChg>
      <pc:sldChg chg="add">
        <pc:chgData name="Robert Kissell" userId="bf6349b8-9e99-4bed-9f2e-ff8272b87063" providerId="ADAL" clId="{2C3A2F8B-598A-4EE4-A098-68E6A77B4A23}" dt="2017-10-13T21:06:18.147" v="2795" actId="1076"/>
        <pc:sldMkLst>
          <pc:docMk/>
          <pc:sldMk cId="3992218707" sldId="661"/>
        </pc:sldMkLst>
      </pc:sldChg>
      <pc:sldChg chg="modSp add del">
        <pc:chgData name="Robert Kissell" userId="bf6349b8-9e99-4bed-9f2e-ff8272b87063" providerId="ADAL" clId="{2C3A2F8B-598A-4EE4-A098-68E6A77B4A23}" dt="2017-10-13T23:00:21.691" v="3023" actId="2696"/>
        <pc:sldMkLst>
          <pc:docMk/>
          <pc:sldMk cId="2564539393" sldId="662"/>
        </pc:sldMkLst>
        <pc:spChg chg="mod">
          <ac:chgData name="Robert Kissell" userId="bf6349b8-9e99-4bed-9f2e-ff8272b87063" providerId="ADAL" clId="{2C3A2F8B-598A-4EE4-A098-68E6A77B4A23}" dt="2017-10-13T23:00:02.894" v="3020" actId="2696"/>
          <ac:spMkLst>
            <pc:docMk/>
            <pc:sldMk cId="2564539393" sldId="662"/>
            <ac:spMk id="2" creationId="{2EE97EFA-4926-4C11-BE1A-644449F996AA}"/>
          </ac:spMkLst>
        </pc:spChg>
      </pc:sldChg>
      <pc:sldChg chg="addSp delSp modSp add del">
        <pc:chgData name="Robert Kissell" userId="bf6349b8-9e99-4bed-9f2e-ff8272b87063" providerId="ADAL" clId="{2C3A2F8B-598A-4EE4-A098-68E6A77B4A23}" dt="2017-10-13T23:00:26.987" v="3024" actId="2696"/>
        <pc:sldMkLst>
          <pc:docMk/>
          <pc:sldMk cId="2847556000" sldId="663"/>
        </pc:sldMkLst>
        <pc:spChg chg="del mod">
          <ac:chgData name="Robert Kissell" userId="bf6349b8-9e99-4bed-9f2e-ff8272b87063" providerId="ADAL" clId="{2C3A2F8B-598A-4EE4-A098-68E6A77B4A23}" dt="2017-10-13T22:55:40.899" v="2900" actId="478"/>
          <ac:spMkLst>
            <pc:docMk/>
            <pc:sldMk cId="2847556000" sldId="663"/>
            <ac:spMk id="6" creationId="{00000000-0000-0000-0000-000000000000}"/>
          </ac:spMkLst>
        </pc:spChg>
        <pc:spChg chg="del">
          <ac:chgData name="Robert Kissell" userId="bf6349b8-9e99-4bed-9f2e-ff8272b87063" providerId="ADAL" clId="{2C3A2F8B-598A-4EE4-A098-68E6A77B4A23}" dt="2017-10-13T22:55:53.693" v="2903" actId="478"/>
          <ac:spMkLst>
            <pc:docMk/>
            <pc:sldMk cId="2847556000" sldId="663"/>
            <ac:spMk id="7" creationId="{94ABF6A0-002A-4E51-8896-70DF392D69D6}"/>
          </ac:spMkLst>
        </pc:spChg>
        <pc:spChg chg="mod">
          <ac:chgData name="Robert Kissell" userId="bf6349b8-9e99-4bed-9f2e-ff8272b87063" providerId="ADAL" clId="{2C3A2F8B-598A-4EE4-A098-68E6A77B4A23}" dt="2017-10-13T22:59:24.911" v="3012" actId="2696"/>
          <ac:spMkLst>
            <pc:docMk/>
            <pc:sldMk cId="2847556000" sldId="663"/>
            <ac:spMk id="8" creationId="{00000000-0000-0000-0000-000000000000}"/>
          </ac:spMkLst>
        </pc:spChg>
        <pc:spChg chg="add mod">
          <ac:chgData name="Robert Kissell" userId="bf6349b8-9e99-4bed-9f2e-ff8272b87063" providerId="ADAL" clId="{2C3A2F8B-598A-4EE4-A098-68E6A77B4A23}" dt="2017-10-13T23:00:17.284" v="3022" actId="1076"/>
          <ac:spMkLst>
            <pc:docMk/>
            <pc:sldMk cId="2847556000" sldId="663"/>
            <ac:spMk id="9" creationId="{B88E9A83-1756-4B2F-B863-EFABC29D4A3B}"/>
          </ac:spMkLst>
        </pc:spChg>
        <pc:spChg chg="del mod">
          <ac:chgData name="Robert Kissell" userId="bf6349b8-9e99-4bed-9f2e-ff8272b87063" providerId="ADAL" clId="{2C3A2F8B-598A-4EE4-A098-68E6A77B4A23}" dt="2017-10-13T22:55:25.197" v="2893" actId="478"/>
          <ac:spMkLst>
            <pc:docMk/>
            <pc:sldMk cId="2847556000" sldId="663"/>
            <ac:spMk id="13" creationId="{00000000-0000-0000-0000-000000000000}"/>
          </ac:spMkLst>
        </pc:spChg>
      </pc:sldChg>
      <pc:sldChg chg="addSp delSp modSp add">
        <pc:chgData name="Robert Kissell" userId="bf6349b8-9e99-4bed-9f2e-ff8272b87063" providerId="ADAL" clId="{2C3A2F8B-598A-4EE4-A098-68E6A77B4A23}" dt="2017-10-13T22:48:55.113" v="2813" actId="1076"/>
        <pc:sldMkLst>
          <pc:docMk/>
          <pc:sldMk cId="1090914666" sldId="664"/>
        </pc:sldMkLst>
        <pc:spChg chg="mod">
          <ac:chgData name="Robert Kissell" userId="bf6349b8-9e99-4bed-9f2e-ff8272b87063" providerId="ADAL" clId="{2C3A2F8B-598A-4EE4-A098-68E6A77B4A23}" dt="2017-10-13T22:48:46.705" v="2811" actId="20577"/>
          <ac:spMkLst>
            <pc:docMk/>
            <pc:sldMk cId="1090914666" sldId="664"/>
            <ac:spMk id="45057" creationId="{00000000-0000-0000-0000-000000000000}"/>
          </ac:spMkLst>
        </pc:spChg>
        <pc:spChg chg="del">
          <ac:chgData name="Robert Kissell" userId="bf6349b8-9e99-4bed-9f2e-ff8272b87063" providerId="ADAL" clId="{2C3A2F8B-598A-4EE4-A098-68E6A77B4A23}" dt="2017-10-13T22:48:49.627" v="2812" actId="478"/>
          <ac:spMkLst>
            <pc:docMk/>
            <pc:sldMk cId="1090914666" sldId="664"/>
            <ac:spMk id="45059" creationId="{00000000-0000-0000-0000-000000000000}"/>
          </ac:spMkLst>
        </pc:spChg>
        <pc:picChg chg="add">
          <ac:chgData name="Robert Kissell" userId="bf6349b8-9e99-4bed-9f2e-ff8272b87063" providerId="ADAL" clId="{2C3A2F8B-598A-4EE4-A098-68E6A77B4A23}" dt="2017-10-13T22:48:55.113" v="2813" actId="1076"/>
          <ac:picMkLst>
            <pc:docMk/>
            <pc:sldMk cId="1090914666" sldId="664"/>
            <ac:picMk id="7" creationId="{2B3DF0AF-72B6-4D5A-B660-C4883DB333BB}"/>
          </ac:picMkLst>
        </pc:picChg>
      </pc:sldChg>
      <pc:sldChg chg="modSp add">
        <pc:chgData name="Robert Kissell" userId="bf6349b8-9e99-4bed-9f2e-ff8272b87063" providerId="ADAL" clId="{2C3A2F8B-598A-4EE4-A098-68E6A77B4A23}" dt="2017-10-13T23:07:17.173" v="3040" actId="6549"/>
        <pc:sldMkLst>
          <pc:docMk/>
          <pc:sldMk cId="325284377" sldId="665"/>
        </pc:sldMkLst>
        <pc:spChg chg="mod">
          <ac:chgData name="Robert Kissell" userId="bf6349b8-9e99-4bed-9f2e-ff8272b87063" providerId="ADAL" clId="{2C3A2F8B-598A-4EE4-A098-68E6A77B4A23}" dt="2017-10-13T23:07:17.173" v="3040" actId="6549"/>
          <ac:spMkLst>
            <pc:docMk/>
            <pc:sldMk cId="325284377" sldId="665"/>
            <ac:spMk id="5" creationId="{00000000-0000-0000-0000-000000000000}"/>
          </ac:spMkLst>
        </pc:spChg>
        <pc:cxnChg chg="mod">
          <ac:chgData name="Robert Kissell" userId="bf6349b8-9e99-4bed-9f2e-ff8272b87063" providerId="ADAL" clId="{2C3A2F8B-598A-4EE4-A098-68E6A77B4A23}" dt="2017-10-13T22:52:14.009" v="2839" actId="208"/>
          <ac:cxnSpMkLst>
            <pc:docMk/>
            <pc:sldMk cId="325284377" sldId="665"/>
            <ac:cxnSpMk id="4" creationId="{00000000-0000-0000-0000-000000000000}"/>
          </ac:cxnSpMkLst>
        </pc:cxnChg>
      </pc:sldChg>
      <pc:sldChg chg="add">
        <pc:chgData name="Robert Kissell" userId="bf6349b8-9e99-4bed-9f2e-ff8272b87063" providerId="ADAL" clId="{2C3A2F8B-598A-4EE4-A098-68E6A77B4A23}" dt="2017-10-13T22:51:47.435" v="2837" actId="1076"/>
        <pc:sldMkLst>
          <pc:docMk/>
          <pc:sldMk cId="694218586" sldId="666"/>
        </pc:sldMkLst>
      </pc:sldChg>
      <pc:sldChg chg="add">
        <pc:chgData name="Robert Kissell" userId="bf6349b8-9e99-4bed-9f2e-ff8272b87063" providerId="ADAL" clId="{2C3A2F8B-598A-4EE4-A098-68E6A77B4A23}" dt="2017-10-13T22:51:47.435" v="2837" actId="1076"/>
        <pc:sldMkLst>
          <pc:docMk/>
          <pc:sldMk cId="4167325429" sldId="667"/>
        </pc:sldMkLst>
      </pc:sldChg>
      <pc:sldChg chg="add">
        <pc:chgData name="Robert Kissell" userId="bf6349b8-9e99-4bed-9f2e-ff8272b87063" providerId="ADAL" clId="{2C3A2F8B-598A-4EE4-A098-68E6A77B4A23}" dt="2017-10-13T22:51:47.435" v="2837" actId="1076"/>
        <pc:sldMkLst>
          <pc:docMk/>
          <pc:sldMk cId="2663646656" sldId="668"/>
        </pc:sldMkLst>
      </pc:sldChg>
      <pc:sldChg chg="add">
        <pc:chgData name="Robert Kissell" userId="bf6349b8-9e99-4bed-9f2e-ff8272b87063" providerId="ADAL" clId="{2C3A2F8B-598A-4EE4-A098-68E6A77B4A23}" dt="2017-10-13T22:51:47.435" v="2837" actId="1076"/>
        <pc:sldMkLst>
          <pc:docMk/>
          <pc:sldMk cId="4268836349" sldId="669"/>
        </pc:sldMkLst>
      </pc:sldChg>
      <pc:sldChg chg="add">
        <pc:chgData name="Robert Kissell" userId="bf6349b8-9e99-4bed-9f2e-ff8272b87063" providerId="ADAL" clId="{2C3A2F8B-598A-4EE4-A098-68E6A77B4A23}" dt="2017-10-13T22:51:47.435" v="2837" actId="1076"/>
        <pc:sldMkLst>
          <pc:docMk/>
          <pc:sldMk cId="3157631981" sldId="670"/>
        </pc:sldMkLst>
      </pc:sldChg>
      <pc:sldChg chg="add">
        <pc:chgData name="Robert Kissell" userId="bf6349b8-9e99-4bed-9f2e-ff8272b87063" providerId="ADAL" clId="{2C3A2F8B-598A-4EE4-A098-68E6A77B4A23}" dt="2017-10-13T22:51:47.435" v="2837" actId="1076"/>
        <pc:sldMkLst>
          <pc:docMk/>
          <pc:sldMk cId="3321226982" sldId="671"/>
        </pc:sldMkLst>
      </pc:sldChg>
      <pc:sldChg chg="add">
        <pc:chgData name="Robert Kissell" userId="bf6349b8-9e99-4bed-9f2e-ff8272b87063" providerId="ADAL" clId="{2C3A2F8B-598A-4EE4-A098-68E6A77B4A23}" dt="2017-10-13T22:51:47.435" v="2837" actId="1076"/>
        <pc:sldMkLst>
          <pc:docMk/>
          <pc:sldMk cId="2839902190" sldId="672"/>
        </pc:sldMkLst>
      </pc:sldChg>
      <pc:sldChg chg="modSp add">
        <pc:chgData name="Robert Kissell" userId="bf6349b8-9e99-4bed-9f2e-ff8272b87063" providerId="ADAL" clId="{2C3A2F8B-598A-4EE4-A098-68E6A77B4A23}" dt="2017-10-13T23:00:52.019" v="3027" actId="14100"/>
        <pc:sldMkLst>
          <pc:docMk/>
          <pc:sldMk cId="347714640" sldId="673"/>
        </pc:sldMkLst>
        <pc:picChg chg="mod">
          <ac:chgData name="Robert Kissell" userId="bf6349b8-9e99-4bed-9f2e-ff8272b87063" providerId="ADAL" clId="{2C3A2F8B-598A-4EE4-A098-68E6A77B4A23}" dt="2017-10-13T23:00:52.019" v="3027" actId="14100"/>
          <ac:picMkLst>
            <pc:docMk/>
            <pc:sldMk cId="347714640" sldId="673"/>
            <ac:picMk id="2" creationId="{00000000-0000-0000-0000-000000000000}"/>
          </ac:picMkLst>
        </pc:picChg>
      </pc:sldChg>
      <pc:sldChg chg="delSp modSp add">
        <pc:chgData name="Robert Kissell" userId="bf6349b8-9e99-4bed-9f2e-ff8272b87063" providerId="ADAL" clId="{2C3A2F8B-598A-4EE4-A098-68E6A77B4A23}" dt="2017-10-13T23:36:37.897" v="4017" actId="20577"/>
        <pc:sldMkLst>
          <pc:docMk/>
          <pc:sldMk cId="3484939130" sldId="674"/>
        </pc:sldMkLst>
        <pc:spChg chg="mod">
          <ac:chgData name="Robert Kissell" userId="bf6349b8-9e99-4bed-9f2e-ff8272b87063" providerId="ADAL" clId="{2C3A2F8B-598A-4EE4-A098-68E6A77B4A23}" dt="2017-10-13T22:53:48.299" v="2854" actId="1076"/>
          <ac:spMkLst>
            <pc:docMk/>
            <pc:sldMk cId="3484939130" sldId="674"/>
            <ac:spMk id="3" creationId="{2476C3D3-5B81-4D75-8AC2-9E6384B952C9}"/>
          </ac:spMkLst>
        </pc:spChg>
        <pc:spChg chg="mod">
          <ac:chgData name="Robert Kissell" userId="bf6349b8-9e99-4bed-9f2e-ff8272b87063" providerId="ADAL" clId="{2C3A2F8B-598A-4EE4-A098-68E6A77B4A23}" dt="2017-10-13T22:53:53.426" v="2855" actId="1076"/>
          <ac:spMkLst>
            <pc:docMk/>
            <pc:sldMk cId="3484939130" sldId="674"/>
            <ac:spMk id="8" creationId="{3DCEA769-360D-43D9-80AF-19BD4359CE28}"/>
          </ac:spMkLst>
        </pc:spChg>
        <pc:spChg chg="del">
          <ac:chgData name="Robert Kissell" userId="bf6349b8-9e99-4bed-9f2e-ff8272b87063" providerId="ADAL" clId="{2C3A2F8B-598A-4EE4-A098-68E6A77B4A23}" dt="2017-10-13T22:53:33.208" v="2851" actId="478"/>
          <ac:spMkLst>
            <pc:docMk/>
            <pc:sldMk cId="3484939130" sldId="674"/>
            <ac:spMk id="9" creationId="{00000000-0000-0000-0000-000000000000}"/>
          </ac:spMkLst>
        </pc:spChg>
        <pc:spChg chg="del">
          <ac:chgData name="Robert Kissell" userId="bf6349b8-9e99-4bed-9f2e-ff8272b87063" providerId="ADAL" clId="{2C3A2F8B-598A-4EE4-A098-68E6A77B4A23}" dt="2017-10-13T22:53:25.882" v="2850" actId="478"/>
          <ac:spMkLst>
            <pc:docMk/>
            <pc:sldMk cId="3484939130" sldId="674"/>
            <ac:spMk id="11" creationId="{ADDCF169-6088-4F9D-8F02-CFA3AFB8D4AF}"/>
          </ac:spMkLst>
        </pc:spChg>
        <pc:spChg chg="mod">
          <ac:chgData name="Robert Kissell" userId="bf6349b8-9e99-4bed-9f2e-ff8272b87063" providerId="ADAL" clId="{2C3A2F8B-598A-4EE4-A098-68E6A77B4A23}" dt="2017-10-13T23:36:37.897" v="4017" actId="20577"/>
          <ac:spMkLst>
            <pc:docMk/>
            <pc:sldMk cId="3484939130" sldId="674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2C3A2F8B-598A-4EE4-A098-68E6A77B4A23}" dt="2017-10-13T22:54:20.581" v="2873" actId="20577"/>
        <pc:sldMkLst>
          <pc:docMk/>
          <pc:sldMk cId="881055492" sldId="675"/>
        </pc:sldMkLst>
        <pc:spChg chg="mod">
          <ac:chgData name="Robert Kissell" userId="bf6349b8-9e99-4bed-9f2e-ff8272b87063" providerId="ADAL" clId="{2C3A2F8B-598A-4EE4-A098-68E6A77B4A23}" dt="2017-10-13T22:54:20.581" v="2873" actId="20577"/>
          <ac:spMkLst>
            <pc:docMk/>
            <pc:sldMk cId="881055492" sldId="675"/>
            <ac:spMk id="5" creationId="{00000000-0000-0000-0000-000000000000}"/>
          </ac:spMkLst>
        </pc:spChg>
      </pc:sldChg>
      <pc:sldChg chg="modSp add del">
        <pc:chgData name="Robert Kissell" userId="bf6349b8-9e99-4bed-9f2e-ff8272b87063" providerId="ADAL" clId="{2C3A2F8B-598A-4EE4-A098-68E6A77B4A23}" dt="2017-10-13T23:32:08.436" v="3912" actId="2696"/>
        <pc:sldMkLst>
          <pc:docMk/>
          <pc:sldMk cId="2025200427" sldId="676"/>
        </pc:sldMkLst>
        <pc:spChg chg="mod">
          <ac:chgData name="Robert Kissell" userId="bf6349b8-9e99-4bed-9f2e-ff8272b87063" providerId="ADAL" clId="{2C3A2F8B-598A-4EE4-A098-68E6A77B4A23}" dt="2017-10-13T23:32:03.715" v="3911" actId="2696"/>
          <ac:spMkLst>
            <pc:docMk/>
            <pc:sldMk cId="2025200427" sldId="676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2C3A2F8B-598A-4EE4-A098-68E6A77B4A23}" dt="2017-10-13T23:09:13.694" v="3057" actId="14100"/>
        <pc:sldMkLst>
          <pc:docMk/>
          <pc:sldMk cId="3650075741" sldId="677"/>
        </pc:sldMkLst>
        <pc:spChg chg="mod">
          <ac:chgData name="Robert Kissell" userId="bf6349b8-9e99-4bed-9f2e-ff8272b87063" providerId="ADAL" clId="{2C3A2F8B-598A-4EE4-A098-68E6A77B4A23}" dt="2017-10-13T23:09:06.782" v="3054" actId="14100"/>
          <ac:spMkLst>
            <pc:docMk/>
            <pc:sldMk cId="3650075741" sldId="677"/>
            <ac:spMk id="8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3T23:09:13.694" v="3057" actId="14100"/>
          <ac:spMkLst>
            <pc:docMk/>
            <pc:sldMk cId="3650075741" sldId="677"/>
            <ac:spMk id="9" creationId="{B88E9A83-1756-4B2F-B863-EFABC29D4A3B}"/>
          </ac:spMkLst>
        </pc:spChg>
        <pc:spChg chg="mod">
          <ac:chgData name="Robert Kissell" userId="bf6349b8-9e99-4bed-9f2e-ff8272b87063" providerId="ADAL" clId="{2C3A2F8B-598A-4EE4-A098-68E6A77B4A23}" dt="2017-10-13T23:07:56.970" v="3045" actId="14100"/>
          <ac:spMkLst>
            <pc:docMk/>
            <pc:sldMk cId="3650075741" sldId="677"/>
            <ac:spMk id="48130" creationId="{00000000-0000-0000-0000-000000000000}"/>
          </ac:spMkLst>
        </pc:spChg>
        <pc:cxnChg chg="mod">
          <ac:chgData name="Robert Kissell" userId="bf6349b8-9e99-4bed-9f2e-ff8272b87063" providerId="ADAL" clId="{2C3A2F8B-598A-4EE4-A098-68E6A77B4A23}" dt="2017-10-13T23:07:53.151" v="3044" actId="208"/>
          <ac:cxnSpMkLst>
            <pc:docMk/>
            <pc:sldMk cId="3650075741" sldId="677"/>
            <ac:cxnSpMk id="5" creationId="{00000000-0000-0000-0000-000000000000}"/>
          </ac:cxnSpMkLst>
        </pc:cxnChg>
      </pc:sldChg>
      <pc:sldChg chg="addSp delSp modSp add">
        <pc:chgData name="Robert Kissell" userId="bf6349b8-9e99-4bed-9f2e-ff8272b87063" providerId="ADAL" clId="{2C3A2F8B-598A-4EE4-A098-68E6A77B4A23}" dt="2017-10-15T03:36:59.594" v="4756" actId="1076"/>
        <pc:sldMkLst>
          <pc:docMk/>
          <pc:sldMk cId="2364797199" sldId="678"/>
        </pc:sldMkLst>
        <pc:spChg chg="add mod">
          <ac:chgData name="Robert Kissell" userId="bf6349b8-9e99-4bed-9f2e-ff8272b87063" providerId="ADAL" clId="{2C3A2F8B-598A-4EE4-A098-68E6A77B4A23}" dt="2017-10-15T03:36:55.928" v="4755" actId="1076"/>
          <ac:spMkLst>
            <pc:docMk/>
            <pc:sldMk cId="2364797199" sldId="678"/>
            <ac:spMk id="2" creationId="{2267F003-6133-468E-981F-74F5C03E69F3}"/>
          </ac:spMkLst>
        </pc:spChg>
        <pc:spChg chg="mod">
          <ac:chgData name="Robert Kissell" userId="bf6349b8-9e99-4bed-9f2e-ff8272b87063" providerId="ADAL" clId="{2C3A2F8B-598A-4EE4-A098-68E6A77B4A23}" dt="2017-10-13T23:18:07.416" v="3304" actId="1076"/>
          <ac:spMkLst>
            <pc:docMk/>
            <pc:sldMk cId="2364797199" sldId="678"/>
            <ac:spMk id="3" creationId="{2476C3D3-5B81-4D75-8AC2-9E6384B952C9}"/>
          </ac:spMkLst>
        </pc:spChg>
        <pc:spChg chg="add mod">
          <ac:chgData name="Robert Kissell" userId="bf6349b8-9e99-4bed-9f2e-ff8272b87063" providerId="ADAL" clId="{2C3A2F8B-598A-4EE4-A098-68E6A77B4A23}" dt="2017-10-15T03:36:59.594" v="4756" actId="1076"/>
          <ac:spMkLst>
            <pc:docMk/>
            <pc:sldMk cId="2364797199" sldId="678"/>
            <ac:spMk id="4" creationId="{DE5D6A8E-D039-42D8-B9E4-C5FD36A6D44C}"/>
          </ac:spMkLst>
        </pc:spChg>
        <pc:spChg chg="add mod">
          <ac:chgData name="Robert Kissell" userId="bf6349b8-9e99-4bed-9f2e-ff8272b87063" providerId="ADAL" clId="{2C3A2F8B-598A-4EE4-A098-68E6A77B4A23}" dt="2017-10-13T23:18:17.231" v="3306" actId="1076"/>
          <ac:spMkLst>
            <pc:docMk/>
            <pc:sldMk cId="2364797199" sldId="678"/>
            <ac:spMk id="6" creationId="{476F4378-2A1A-416C-93D2-B3F184C7D86C}"/>
          </ac:spMkLst>
        </pc:spChg>
        <pc:spChg chg="add mod">
          <ac:chgData name="Robert Kissell" userId="bf6349b8-9e99-4bed-9f2e-ff8272b87063" providerId="ADAL" clId="{2C3A2F8B-598A-4EE4-A098-68E6A77B4A23}" dt="2017-10-13T23:20:16.658" v="3366" actId="1076"/>
          <ac:spMkLst>
            <pc:docMk/>
            <pc:sldMk cId="2364797199" sldId="678"/>
            <ac:spMk id="7" creationId="{DAAFB3FE-ECCB-4D50-A597-E718258117EB}"/>
          </ac:spMkLst>
        </pc:spChg>
        <pc:spChg chg="del mod">
          <ac:chgData name="Robert Kissell" userId="bf6349b8-9e99-4bed-9f2e-ff8272b87063" providerId="ADAL" clId="{2C3A2F8B-598A-4EE4-A098-68E6A77B4A23}" dt="2017-10-13T23:10:38.023" v="3072" actId="478"/>
          <ac:spMkLst>
            <pc:docMk/>
            <pc:sldMk cId="2364797199" sldId="678"/>
            <ac:spMk id="8" creationId="{3DCEA769-360D-43D9-80AF-19BD4359CE28}"/>
          </ac:spMkLst>
        </pc:spChg>
        <pc:spChg chg="add mod">
          <ac:chgData name="Robert Kissell" userId="bf6349b8-9e99-4bed-9f2e-ff8272b87063" providerId="ADAL" clId="{2C3A2F8B-598A-4EE4-A098-68E6A77B4A23}" dt="2017-10-13T23:36:48.928" v="4018" actId="1076"/>
          <ac:spMkLst>
            <pc:docMk/>
            <pc:sldMk cId="2364797199" sldId="678"/>
            <ac:spMk id="10" creationId="{1A48888C-6FEF-4CC5-9635-16352DB484CF}"/>
          </ac:spMkLst>
        </pc:spChg>
        <pc:spChg chg="mod">
          <ac:chgData name="Robert Kissell" userId="bf6349b8-9e99-4bed-9f2e-ff8272b87063" providerId="ADAL" clId="{2C3A2F8B-598A-4EE4-A098-68E6A77B4A23}" dt="2017-10-13T23:10:48.002" v="3088" actId="20577"/>
          <ac:spMkLst>
            <pc:docMk/>
            <pc:sldMk cId="2364797199" sldId="678"/>
            <ac:spMk id="48130" creationId="{00000000-0000-0000-0000-000000000000}"/>
          </ac:spMkLst>
        </pc:spChg>
      </pc:sldChg>
      <pc:sldChg chg="addSp delSp modSp add">
        <pc:chgData name="Robert Kissell" userId="bf6349b8-9e99-4bed-9f2e-ff8272b87063" providerId="ADAL" clId="{2C3A2F8B-598A-4EE4-A098-68E6A77B4A23}" dt="2017-10-13T23:30:45.475" v="3839" actId="1076"/>
        <pc:sldMkLst>
          <pc:docMk/>
          <pc:sldMk cId="4187405662" sldId="679"/>
        </pc:sldMkLst>
        <pc:spChg chg="del mod">
          <ac:chgData name="Robert Kissell" userId="bf6349b8-9e99-4bed-9f2e-ff8272b87063" providerId="ADAL" clId="{2C3A2F8B-598A-4EE4-A098-68E6A77B4A23}" dt="2017-10-13T23:21:46.654" v="3387" actId="478"/>
          <ac:spMkLst>
            <pc:docMk/>
            <pc:sldMk cId="4187405662" sldId="679"/>
            <ac:spMk id="2" creationId="{2267F003-6133-468E-981F-74F5C03E69F3}"/>
          </ac:spMkLst>
        </pc:spChg>
        <pc:spChg chg="mod">
          <ac:chgData name="Robert Kissell" userId="bf6349b8-9e99-4bed-9f2e-ff8272b87063" providerId="ADAL" clId="{2C3A2F8B-598A-4EE4-A098-68E6A77B4A23}" dt="2017-10-13T23:21:37.494" v="3385" actId="1076"/>
          <ac:spMkLst>
            <pc:docMk/>
            <pc:sldMk cId="4187405662" sldId="679"/>
            <ac:spMk id="3" creationId="{2476C3D3-5B81-4D75-8AC2-9E6384B952C9}"/>
          </ac:spMkLst>
        </pc:spChg>
        <pc:spChg chg="mod">
          <ac:chgData name="Robert Kissell" userId="bf6349b8-9e99-4bed-9f2e-ff8272b87063" providerId="ADAL" clId="{2C3A2F8B-598A-4EE4-A098-68E6A77B4A23}" dt="2017-10-13T23:22:25.048" v="3428" actId="1076"/>
          <ac:spMkLst>
            <pc:docMk/>
            <pc:sldMk cId="4187405662" sldId="679"/>
            <ac:spMk id="4" creationId="{DE5D6A8E-D039-42D8-B9E4-C5FD36A6D44C}"/>
          </ac:spMkLst>
        </pc:spChg>
        <pc:spChg chg="mod">
          <ac:chgData name="Robert Kissell" userId="bf6349b8-9e99-4bed-9f2e-ff8272b87063" providerId="ADAL" clId="{2C3A2F8B-598A-4EE4-A098-68E6A77B4A23}" dt="2017-10-13T23:24:34.285" v="3454" actId="1076"/>
          <ac:spMkLst>
            <pc:docMk/>
            <pc:sldMk cId="4187405662" sldId="679"/>
            <ac:spMk id="6" creationId="{476F4378-2A1A-416C-93D2-B3F184C7D86C}"/>
          </ac:spMkLst>
        </pc:spChg>
        <pc:spChg chg="mod">
          <ac:chgData name="Robert Kissell" userId="bf6349b8-9e99-4bed-9f2e-ff8272b87063" providerId="ADAL" clId="{2C3A2F8B-598A-4EE4-A098-68E6A77B4A23}" dt="2017-10-13T23:30:42.592" v="3838" actId="1076"/>
          <ac:spMkLst>
            <pc:docMk/>
            <pc:sldMk cId="4187405662" sldId="679"/>
            <ac:spMk id="7" creationId="{DAAFB3FE-ECCB-4D50-A597-E718258117EB}"/>
          </ac:spMkLst>
        </pc:spChg>
        <pc:spChg chg="del">
          <ac:chgData name="Robert Kissell" userId="bf6349b8-9e99-4bed-9f2e-ff8272b87063" providerId="ADAL" clId="{2C3A2F8B-598A-4EE4-A098-68E6A77B4A23}" dt="2017-10-13T23:24:18.360" v="3451" actId="478"/>
          <ac:spMkLst>
            <pc:docMk/>
            <pc:sldMk cId="4187405662" sldId="679"/>
            <ac:spMk id="10" creationId="{1A48888C-6FEF-4CC5-9635-16352DB484CF}"/>
          </ac:spMkLst>
        </pc:spChg>
        <pc:spChg chg="add mod">
          <ac:chgData name="Robert Kissell" userId="bf6349b8-9e99-4bed-9f2e-ff8272b87063" providerId="ADAL" clId="{2C3A2F8B-598A-4EE4-A098-68E6A77B4A23}" dt="2017-10-13T23:30:45.475" v="3839" actId="1076"/>
          <ac:spMkLst>
            <pc:docMk/>
            <pc:sldMk cId="4187405662" sldId="679"/>
            <ac:spMk id="11" creationId="{0942F65B-8799-44CE-A8F3-B44CBDE71446}"/>
          </ac:spMkLst>
        </pc:spChg>
        <pc:spChg chg="add mod">
          <ac:chgData name="Robert Kissell" userId="bf6349b8-9e99-4bed-9f2e-ff8272b87063" providerId="ADAL" clId="{2C3A2F8B-598A-4EE4-A098-68E6A77B4A23}" dt="2017-10-13T23:30:39.560" v="3837" actId="14100"/>
          <ac:spMkLst>
            <pc:docMk/>
            <pc:sldMk cId="4187405662" sldId="679"/>
            <ac:spMk id="12" creationId="{3BE360D4-25E7-4C2B-9951-65A174785DD7}"/>
          </ac:spMkLst>
        </pc:spChg>
      </pc:sldChg>
      <pc:sldChg chg="delSp modSp add">
        <pc:chgData name="Robert Kissell" userId="bf6349b8-9e99-4bed-9f2e-ff8272b87063" providerId="ADAL" clId="{2C3A2F8B-598A-4EE4-A098-68E6A77B4A23}" dt="2017-10-15T03:37:56.333" v="4757" actId="1076"/>
        <pc:sldMkLst>
          <pc:docMk/>
          <pc:sldMk cId="943285028" sldId="680"/>
        </pc:sldMkLst>
        <pc:spChg chg="mod">
          <ac:chgData name="Robert Kissell" userId="bf6349b8-9e99-4bed-9f2e-ff8272b87063" providerId="ADAL" clId="{2C3A2F8B-598A-4EE4-A098-68E6A77B4A23}" dt="2017-10-15T03:37:56.333" v="4757" actId="1076"/>
          <ac:spMkLst>
            <pc:docMk/>
            <pc:sldMk cId="943285028" sldId="680"/>
            <ac:spMk id="3" creationId="{2476C3D3-5B81-4D75-8AC2-9E6384B952C9}"/>
          </ac:spMkLst>
        </pc:spChg>
        <pc:spChg chg="mod">
          <ac:chgData name="Robert Kissell" userId="bf6349b8-9e99-4bed-9f2e-ff8272b87063" providerId="ADAL" clId="{2C3A2F8B-598A-4EE4-A098-68E6A77B4A23}" dt="2017-10-13T23:31:29.966" v="3910" actId="6549"/>
          <ac:spMkLst>
            <pc:docMk/>
            <pc:sldMk cId="943285028" sldId="680"/>
            <ac:spMk id="4" creationId="{DE5D6A8E-D039-42D8-B9E4-C5FD36A6D44C}"/>
          </ac:spMkLst>
        </pc:spChg>
        <pc:spChg chg="del">
          <ac:chgData name="Robert Kissell" userId="bf6349b8-9e99-4bed-9f2e-ff8272b87063" providerId="ADAL" clId="{2C3A2F8B-598A-4EE4-A098-68E6A77B4A23}" dt="2017-10-13T23:31:00.044" v="3840" actId="478"/>
          <ac:spMkLst>
            <pc:docMk/>
            <pc:sldMk cId="943285028" sldId="680"/>
            <ac:spMk id="6" creationId="{476F4378-2A1A-416C-93D2-B3F184C7D86C}"/>
          </ac:spMkLst>
        </pc:spChg>
        <pc:spChg chg="del">
          <ac:chgData name="Robert Kissell" userId="bf6349b8-9e99-4bed-9f2e-ff8272b87063" providerId="ADAL" clId="{2C3A2F8B-598A-4EE4-A098-68E6A77B4A23}" dt="2017-10-13T23:29:18.077" v="3732" actId="478"/>
          <ac:spMkLst>
            <pc:docMk/>
            <pc:sldMk cId="943285028" sldId="680"/>
            <ac:spMk id="7" creationId="{DAAFB3FE-ECCB-4D50-A597-E718258117EB}"/>
          </ac:spMkLst>
        </pc:spChg>
        <pc:spChg chg="del">
          <ac:chgData name="Robert Kissell" userId="bf6349b8-9e99-4bed-9f2e-ff8272b87063" providerId="ADAL" clId="{2C3A2F8B-598A-4EE4-A098-68E6A77B4A23}" dt="2017-10-13T23:29:20.492" v="3733" actId="478"/>
          <ac:spMkLst>
            <pc:docMk/>
            <pc:sldMk cId="943285028" sldId="680"/>
            <ac:spMk id="11" creationId="{0942F65B-8799-44CE-A8F3-B44CBDE71446}"/>
          </ac:spMkLst>
        </pc:spChg>
      </pc:sldChg>
      <pc:sldChg chg="modSp add ord">
        <pc:chgData name="Robert Kissell" userId="bf6349b8-9e99-4bed-9f2e-ff8272b87063" providerId="ADAL" clId="{2C3A2F8B-598A-4EE4-A098-68E6A77B4A23}" dt="2017-10-15T14:53:11.458" v="4953" actId="1076"/>
        <pc:sldMkLst>
          <pc:docMk/>
          <pc:sldMk cId="594928882" sldId="681"/>
        </pc:sldMkLst>
        <pc:spChg chg="mod">
          <ac:chgData name="Robert Kissell" userId="bf6349b8-9e99-4bed-9f2e-ff8272b87063" providerId="ADAL" clId="{2C3A2F8B-598A-4EE4-A098-68E6A77B4A23}" dt="2017-10-15T14:08:43.401" v="4943" actId="1076"/>
          <ac:spMkLst>
            <pc:docMk/>
            <pc:sldMk cId="594928882" sldId="681"/>
            <ac:spMk id="8" creationId="{00000000-0000-0000-0000-000000000000}"/>
          </ac:spMkLst>
        </pc:spChg>
        <pc:spChg chg="mod">
          <ac:chgData name="Robert Kissell" userId="bf6349b8-9e99-4bed-9f2e-ff8272b87063" providerId="ADAL" clId="{2C3A2F8B-598A-4EE4-A098-68E6A77B4A23}" dt="2017-10-15T14:09:38.731" v="4952" actId="1076"/>
          <ac:spMkLst>
            <pc:docMk/>
            <pc:sldMk cId="594928882" sldId="681"/>
            <ac:spMk id="9" creationId="{B88E9A83-1756-4B2F-B863-EFABC29D4A3B}"/>
          </ac:spMkLst>
        </pc:spChg>
        <pc:spChg chg="mod">
          <ac:chgData name="Robert Kissell" userId="bf6349b8-9e99-4bed-9f2e-ff8272b87063" providerId="ADAL" clId="{2C3A2F8B-598A-4EE4-A098-68E6A77B4A23}" dt="2017-10-15T14:07:46.484" v="4931" actId="14100"/>
          <ac:spMkLst>
            <pc:docMk/>
            <pc:sldMk cId="594928882" sldId="681"/>
            <ac:spMk id="48130" creationId="{00000000-0000-0000-0000-000000000000}"/>
          </ac:spMkLst>
        </pc:spChg>
        <pc:cxnChg chg="mod">
          <ac:chgData name="Robert Kissell" userId="bf6349b8-9e99-4bed-9f2e-ff8272b87063" providerId="ADAL" clId="{2C3A2F8B-598A-4EE4-A098-68E6A77B4A23}" dt="2017-10-15T14:07:40.602" v="4929" actId="14100"/>
          <ac:cxnSpMkLst>
            <pc:docMk/>
            <pc:sldMk cId="594928882" sldId="681"/>
            <ac:cxnSpMk id="5" creationId="{00000000-0000-0000-0000-000000000000}"/>
          </ac:cxnSpMkLst>
        </pc:cxnChg>
      </pc:sldChg>
      <pc:sldChg chg="modSp add">
        <pc:chgData name="Robert Kissell" userId="bf6349b8-9e99-4bed-9f2e-ff8272b87063" providerId="ADAL" clId="{2C3A2F8B-598A-4EE4-A098-68E6A77B4A23}" dt="2017-10-13T23:36:11.988" v="3980" actId="1076"/>
        <pc:sldMkLst>
          <pc:docMk/>
          <pc:sldMk cId="1876489842" sldId="682"/>
        </pc:sldMkLst>
        <pc:spChg chg="mod">
          <ac:chgData name="Robert Kissell" userId="bf6349b8-9e99-4bed-9f2e-ff8272b87063" providerId="ADAL" clId="{2C3A2F8B-598A-4EE4-A098-68E6A77B4A23}" dt="2017-10-13T23:36:11.988" v="3980" actId="1076"/>
          <ac:spMkLst>
            <pc:docMk/>
            <pc:sldMk cId="1876489842" sldId="682"/>
            <ac:spMk id="6" creationId="{00000000-0000-0000-0000-000000000000}"/>
          </ac:spMkLst>
        </pc:spChg>
      </pc:sldChg>
      <pc:sldChg chg="addSp delSp modSp add">
        <pc:chgData name="Robert Kissell" userId="bf6349b8-9e99-4bed-9f2e-ff8272b87063" providerId="ADAL" clId="{2C3A2F8B-598A-4EE4-A098-68E6A77B4A23}" dt="2017-10-15T14:03:55.398" v="4891" actId="948"/>
        <pc:sldMkLst>
          <pc:docMk/>
          <pc:sldMk cId="2184830357" sldId="683"/>
        </pc:sldMkLst>
        <pc:spChg chg="del">
          <ac:chgData name="Robert Kissell" userId="bf6349b8-9e99-4bed-9f2e-ff8272b87063" providerId="ADAL" clId="{2C3A2F8B-598A-4EE4-A098-68E6A77B4A23}" dt="2017-10-15T14:01:48.244" v="4815" actId="478"/>
          <ac:spMkLst>
            <pc:docMk/>
            <pc:sldMk cId="2184830357" sldId="683"/>
            <ac:spMk id="6" creationId="{00000000-0000-0000-0000-000000000000}"/>
          </ac:spMkLst>
        </pc:spChg>
        <pc:spChg chg="add mod">
          <ac:chgData name="Robert Kissell" userId="bf6349b8-9e99-4bed-9f2e-ff8272b87063" providerId="ADAL" clId="{2C3A2F8B-598A-4EE4-A098-68E6A77B4A23}" dt="2017-10-15T14:03:55.398" v="4891" actId="948"/>
          <ac:spMkLst>
            <pc:docMk/>
            <pc:sldMk cId="2184830357" sldId="683"/>
            <ac:spMk id="7" creationId="{15AB7C5F-09FA-401A-B46F-C9F422D63A17}"/>
          </ac:spMkLst>
        </pc:spChg>
        <pc:spChg chg="mod">
          <ac:chgData name="Robert Kissell" userId="bf6349b8-9e99-4bed-9f2e-ff8272b87063" providerId="ADAL" clId="{2C3A2F8B-598A-4EE4-A098-68E6A77B4A23}" dt="2017-10-15T14:01:44.131" v="4814" actId="20577"/>
          <ac:spMkLst>
            <pc:docMk/>
            <pc:sldMk cId="2184830357" sldId="683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2C3A2F8B-598A-4EE4-A098-68E6A77B4A23}" dt="2017-10-27T14:51:41.902" v="4963" actId="1076"/>
        <pc:sldMkLst>
          <pc:docMk/>
          <pc:sldMk cId="4275752657" sldId="685"/>
        </pc:sldMkLst>
        <pc:spChg chg="mod">
          <ac:chgData name="Robert Kissell" userId="bf6349b8-9e99-4bed-9f2e-ff8272b87063" providerId="ADAL" clId="{2C3A2F8B-598A-4EE4-A098-68E6A77B4A23}" dt="2017-10-27T14:51:41.902" v="4963" actId="1076"/>
          <ac:spMkLst>
            <pc:docMk/>
            <pc:sldMk cId="4275752657" sldId="685"/>
            <ac:spMk id="6" creationId="{00000000-0000-0000-0000-000000000000}"/>
          </ac:spMkLst>
        </pc:spChg>
      </pc:sldChg>
      <pc:sldChg chg="modSp add">
        <pc:chgData name="Robert Kissell" userId="bf6349b8-9e99-4bed-9f2e-ff8272b87063" providerId="ADAL" clId="{2C3A2F8B-598A-4EE4-A098-68E6A77B4A23}" dt="2017-10-27T14:51:35.130" v="4962" actId="1076"/>
        <pc:sldMkLst>
          <pc:docMk/>
          <pc:sldMk cId="2082372573" sldId="686"/>
        </pc:sldMkLst>
        <pc:spChg chg="mod">
          <ac:chgData name="Robert Kissell" userId="bf6349b8-9e99-4bed-9f2e-ff8272b87063" providerId="ADAL" clId="{2C3A2F8B-598A-4EE4-A098-68E6A77B4A23}" dt="2017-10-27T14:51:35.130" v="4962" actId="1076"/>
          <ac:spMkLst>
            <pc:docMk/>
            <pc:sldMk cId="2082372573" sldId="686"/>
            <ac:spMk id="6" creationId="{00000000-0000-0000-0000-000000000000}"/>
          </ac:spMkLst>
        </pc:spChg>
      </pc:sldChg>
    </pc:docChg>
  </pc:docChgLst>
  <pc:docChgLst>
    <pc:chgData name="Robert Kissell" userId="bf6349b8-9e99-4bed-9f2e-ff8272b87063" providerId="ADAL" clId="{E3CDE73E-6A10-4B64-B5C4-701129D05E03}"/>
    <pc:docChg chg="custSel addSld delSld modSld">
      <pc:chgData name="Robert Kissell" userId="bf6349b8-9e99-4bed-9f2e-ff8272b87063" providerId="ADAL" clId="{E3CDE73E-6A10-4B64-B5C4-701129D05E03}" dt="2017-10-09T14:52:09.023" v="1016" actId="20577"/>
      <pc:docMkLst>
        <pc:docMk/>
      </pc:docMkLst>
      <pc:sldChg chg="modSp">
        <pc:chgData name="Robert Kissell" userId="bf6349b8-9e99-4bed-9f2e-ff8272b87063" providerId="ADAL" clId="{E3CDE73E-6A10-4B64-B5C4-701129D05E03}" dt="2017-10-09T14:37:25.372" v="514" actId="255"/>
        <pc:sldMkLst>
          <pc:docMk/>
          <pc:sldMk cId="345801453" sldId="463"/>
        </pc:sldMkLst>
        <pc:spChg chg="mod">
          <ac:chgData name="Robert Kissell" userId="bf6349b8-9e99-4bed-9f2e-ff8272b87063" providerId="ADAL" clId="{E3CDE73E-6A10-4B64-B5C4-701129D05E03}" dt="2017-10-09T14:33:01.463" v="264" actId="20577"/>
          <ac:spMkLst>
            <pc:docMk/>
            <pc:sldMk cId="345801453" sldId="463"/>
            <ac:spMk id="7169" creationId="{00000000-0000-0000-0000-000000000000}"/>
          </ac:spMkLst>
        </pc:spChg>
        <pc:spChg chg="mod">
          <ac:chgData name="Robert Kissell" userId="bf6349b8-9e99-4bed-9f2e-ff8272b87063" providerId="ADAL" clId="{E3CDE73E-6A10-4B64-B5C4-701129D05E03}" dt="2017-10-09T14:37:25.372" v="514" actId="255"/>
          <ac:spMkLst>
            <pc:docMk/>
            <pc:sldMk cId="345801453" sldId="463"/>
            <ac:spMk id="7170" creationId="{00000000-0000-0000-0000-000000000000}"/>
          </ac:spMkLst>
        </pc:spChg>
      </pc:sldChg>
      <pc:sldChg chg="del">
        <pc:chgData name="Robert Kissell" userId="bf6349b8-9e99-4bed-9f2e-ff8272b87063" providerId="ADAL" clId="{E3CDE73E-6A10-4B64-B5C4-701129D05E03}" dt="2017-10-09T14:32:22.213" v="208" actId="2696"/>
        <pc:sldMkLst>
          <pc:docMk/>
          <pc:sldMk cId="921862083" sldId="578"/>
        </pc:sldMkLst>
      </pc:sldChg>
      <pc:sldChg chg="del">
        <pc:chgData name="Robert Kissell" userId="bf6349b8-9e99-4bed-9f2e-ff8272b87063" providerId="ADAL" clId="{E3CDE73E-6A10-4B64-B5C4-701129D05E03}" dt="2017-10-09T14:34:08.272" v="412" actId="2696"/>
        <pc:sldMkLst>
          <pc:docMk/>
          <pc:sldMk cId="2961456457" sldId="579"/>
        </pc:sldMkLst>
      </pc:sldChg>
      <pc:sldChg chg="del">
        <pc:chgData name="Robert Kissell" userId="bf6349b8-9e99-4bed-9f2e-ff8272b87063" providerId="ADAL" clId="{E3CDE73E-6A10-4B64-B5C4-701129D05E03}" dt="2017-10-09T14:50:14.403" v="976" actId="2696"/>
        <pc:sldMkLst>
          <pc:docMk/>
          <pc:sldMk cId="2567803600" sldId="580"/>
        </pc:sldMkLst>
      </pc:sldChg>
      <pc:sldChg chg="del">
        <pc:chgData name="Robert Kissell" userId="bf6349b8-9e99-4bed-9f2e-ff8272b87063" providerId="ADAL" clId="{E3CDE73E-6A10-4B64-B5C4-701129D05E03}" dt="2017-10-09T14:50:14.398" v="975" actId="2696"/>
        <pc:sldMkLst>
          <pc:docMk/>
          <pc:sldMk cId="3608753835" sldId="581"/>
        </pc:sldMkLst>
      </pc:sldChg>
      <pc:sldChg chg="del">
        <pc:chgData name="Robert Kissell" userId="bf6349b8-9e99-4bed-9f2e-ff8272b87063" providerId="ADAL" clId="{E3CDE73E-6A10-4B64-B5C4-701129D05E03}" dt="2017-10-09T14:50:14.335" v="974" actId="2696"/>
        <pc:sldMkLst>
          <pc:docMk/>
          <pc:sldMk cId="2941093548" sldId="582"/>
        </pc:sldMkLst>
      </pc:sldChg>
      <pc:sldChg chg="del">
        <pc:chgData name="Robert Kissell" userId="bf6349b8-9e99-4bed-9f2e-ff8272b87063" providerId="ADAL" clId="{E3CDE73E-6A10-4B64-B5C4-701129D05E03}" dt="2017-10-09T14:50:14.276" v="973" actId="2696"/>
        <pc:sldMkLst>
          <pc:docMk/>
          <pc:sldMk cId="1634278941" sldId="583"/>
        </pc:sldMkLst>
      </pc:sldChg>
      <pc:sldChg chg="del">
        <pc:chgData name="Robert Kissell" userId="bf6349b8-9e99-4bed-9f2e-ff8272b87063" providerId="ADAL" clId="{E3CDE73E-6A10-4B64-B5C4-701129D05E03}" dt="2017-10-09T14:50:14.215" v="972" actId="2696"/>
        <pc:sldMkLst>
          <pc:docMk/>
          <pc:sldMk cId="2254700314" sldId="584"/>
        </pc:sldMkLst>
      </pc:sldChg>
      <pc:sldChg chg="modSp">
        <pc:chgData name="Robert Kissell" userId="bf6349b8-9e99-4bed-9f2e-ff8272b87063" providerId="ADAL" clId="{E3CDE73E-6A10-4B64-B5C4-701129D05E03}" dt="2017-10-09T14:39:05.386" v="621" actId="20577"/>
        <pc:sldMkLst>
          <pc:docMk/>
          <pc:sldMk cId="2335245559" sldId="586"/>
        </pc:sldMkLst>
        <pc:spChg chg="mod">
          <ac:chgData name="Robert Kissell" userId="bf6349b8-9e99-4bed-9f2e-ff8272b87063" providerId="ADAL" clId="{E3CDE73E-6A10-4B64-B5C4-701129D05E03}" dt="2017-10-09T14:39:05.386" v="621" actId="20577"/>
          <ac:spMkLst>
            <pc:docMk/>
            <pc:sldMk cId="2335245559" sldId="586"/>
            <ac:spMk id="7170" creationId="{00000000-0000-0000-0000-000000000000}"/>
          </ac:spMkLst>
        </pc:spChg>
      </pc:sldChg>
      <pc:sldChg chg="modSp">
        <pc:chgData name="Robert Kissell" userId="bf6349b8-9e99-4bed-9f2e-ff8272b87063" providerId="ADAL" clId="{E3CDE73E-6A10-4B64-B5C4-701129D05E03}" dt="2017-10-09T14:49:46.639" v="971" actId="20577"/>
        <pc:sldMkLst>
          <pc:docMk/>
          <pc:sldMk cId="3470026575" sldId="589"/>
        </pc:sldMkLst>
        <pc:spChg chg="mod">
          <ac:chgData name="Robert Kissell" userId="bf6349b8-9e99-4bed-9f2e-ff8272b87063" providerId="ADAL" clId="{E3CDE73E-6A10-4B64-B5C4-701129D05E03}" dt="2017-10-09T14:49:46.639" v="971" actId="20577"/>
          <ac:spMkLst>
            <pc:docMk/>
            <pc:sldMk cId="3470026575" sldId="589"/>
            <ac:spMk id="2" creationId="{00000000-0000-0000-0000-000000000000}"/>
          </ac:spMkLst>
        </pc:spChg>
      </pc:sldChg>
      <pc:sldChg chg="modSp add">
        <pc:chgData name="Robert Kissell" userId="bf6349b8-9e99-4bed-9f2e-ff8272b87063" providerId="ADAL" clId="{E3CDE73E-6A10-4B64-B5C4-701129D05E03}" dt="2017-10-09T14:38:23.516" v="552" actId="20577"/>
        <pc:sldMkLst>
          <pc:docMk/>
          <pc:sldMk cId="412455716" sldId="606"/>
        </pc:sldMkLst>
        <pc:spChg chg="mod">
          <ac:chgData name="Robert Kissell" userId="bf6349b8-9e99-4bed-9f2e-ff8272b87063" providerId="ADAL" clId="{E3CDE73E-6A10-4B64-B5C4-701129D05E03}" dt="2017-10-09T14:38:23.516" v="552" actId="20577"/>
          <ac:spMkLst>
            <pc:docMk/>
            <pc:sldMk cId="412455716" sldId="606"/>
            <ac:spMk id="2" creationId="{00000000-0000-0000-0000-000000000000}"/>
          </ac:spMkLst>
        </pc:spChg>
      </pc:sldChg>
      <pc:sldChg chg="modSp add">
        <pc:chgData name="Robert Kissell" userId="bf6349b8-9e99-4bed-9f2e-ff8272b87063" providerId="ADAL" clId="{E3CDE73E-6A10-4B64-B5C4-701129D05E03}" dt="2017-10-09T14:38:48.396" v="607" actId="20577"/>
        <pc:sldMkLst>
          <pc:docMk/>
          <pc:sldMk cId="820970337" sldId="607"/>
        </pc:sldMkLst>
        <pc:spChg chg="mod">
          <ac:chgData name="Robert Kissell" userId="bf6349b8-9e99-4bed-9f2e-ff8272b87063" providerId="ADAL" clId="{E3CDE73E-6A10-4B64-B5C4-701129D05E03}" dt="2017-10-09T14:38:48.396" v="607" actId="20577"/>
          <ac:spMkLst>
            <pc:docMk/>
            <pc:sldMk cId="820970337" sldId="607"/>
            <ac:spMk id="6" creationId="{00000000-0000-0000-0000-000000000000}"/>
          </ac:spMkLst>
        </pc:spChg>
      </pc:sldChg>
      <pc:sldChg chg="modSp add">
        <pc:chgData name="Robert Kissell" userId="bf6349b8-9e99-4bed-9f2e-ff8272b87063" providerId="ADAL" clId="{E3CDE73E-6A10-4B64-B5C4-701129D05E03}" dt="2017-10-09T14:39:32.937" v="633" actId="20577"/>
        <pc:sldMkLst>
          <pc:docMk/>
          <pc:sldMk cId="328337211" sldId="608"/>
        </pc:sldMkLst>
        <pc:spChg chg="mod">
          <ac:chgData name="Robert Kissell" userId="bf6349b8-9e99-4bed-9f2e-ff8272b87063" providerId="ADAL" clId="{E3CDE73E-6A10-4B64-B5C4-701129D05E03}" dt="2017-10-09T14:39:32.937" v="633" actId="20577"/>
          <ac:spMkLst>
            <pc:docMk/>
            <pc:sldMk cId="328337211" sldId="608"/>
            <ac:spMk id="2" creationId="{00000000-0000-0000-0000-000000000000}"/>
          </ac:spMkLst>
        </pc:spChg>
      </pc:sldChg>
      <pc:sldChg chg="modSp add">
        <pc:chgData name="Robert Kissell" userId="bf6349b8-9e99-4bed-9f2e-ff8272b87063" providerId="ADAL" clId="{E3CDE73E-6A10-4B64-B5C4-701129D05E03}" dt="2017-10-09T14:48:34.001" v="913" actId="20577"/>
        <pc:sldMkLst>
          <pc:docMk/>
          <pc:sldMk cId="2362838072" sldId="609"/>
        </pc:sldMkLst>
        <pc:spChg chg="mod">
          <ac:chgData name="Robert Kissell" userId="bf6349b8-9e99-4bed-9f2e-ff8272b87063" providerId="ADAL" clId="{E3CDE73E-6A10-4B64-B5C4-701129D05E03}" dt="2017-10-09T14:48:34.001" v="913" actId="20577"/>
          <ac:spMkLst>
            <pc:docMk/>
            <pc:sldMk cId="2362838072" sldId="609"/>
            <ac:spMk id="6" creationId="{00000000-0000-0000-0000-000000000000}"/>
          </ac:spMkLst>
        </pc:spChg>
        <pc:spChg chg="mod">
          <ac:chgData name="Robert Kissell" userId="bf6349b8-9e99-4bed-9f2e-ff8272b87063" providerId="ADAL" clId="{E3CDE73E-6A10-4B64-B5C4-701129D05E03}" dt="2017-10-09T14:48:21.332" v="901" actId="20577"/>
          <ac:spMkLst>
            <pc:docMk/>
            <pc:sldMk cId="2362838072" sldId="609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E3CDE73E-6A10-4B64-B5C4-701129D05E03}" dt="2017-10-09T14:49:35.372" v="961" actId="20577"/>
        <pc:sldMkLst>
          <pc:docMk/>
          <pc:sldMk cId="2475533773" sldId="610"/>
        </pc:sldMkLst>
        <pc:spChg chg="mod">
          <ac:chgData name="Robert Kissell" userId="bf6349b8-9e99-4bed-9f2e-ff8272b87063" providerId="ADAL" clId="{E3CDE73E-6A10-4B64-B5C4-701129D05E03}" dt="2017-10-09T14:49:35.372" v="961" actId="20577"/>
          <ac:spMkLst>
            <pc:docMk/>
            <pc:sldMk cId="2475533773" sldId="610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E3CDE73E-6A10-4B64-B5C4-701129D05E03}" dt="2017-10-09T14:49:26.682" v="945" actId="20577"/>
        <pc:sldMkLst>
          <pc:docMk/>
          <pc:sldMk cId="3854580194" sldId="611"/>
        </pc:sldMkLst>
        <pc:spChg chg="mod">
          <ac:chgData name="Robert Kissell" userId="bf6349b8-9e99-4bed-9f2e-ff8272b87063" providerId="ADAL" clId="{E3CDE73E-6A10-4B64-B5C4-701129D05E03}" dt="2017-10-09T14:49:26.682" v="945" actId="20577"/>
          <ac:spMkLst>
            <pc:docMk/>
            <pc:sldMk cId="3854580194" sldId="611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E3CDE73E-6A10-4B64-B5C4-701129D05E03}" dt="2017-10-09T14:48:48.399" v="917" actId="20577"/>
        <pc:sldMkLst>
          <pc:docMk/>
          <pc:sldMk cId="4286406930" sldId="612"/>
        </pc:sldMkLst>
        <pc:spChg chg="mod">
          <ac:chgData name="Robert Kissell" userId="bf6349b8-9e99-4bed-9f2e-ff8272b87063" providerId="ADAL" clId="{E3CDE73E-6A10-4B64-B5C4-701129D05E03}" dt="2017-10-09T14:48:11.228" v="892" actId="6549"/>
          <ac:spMkLst>
            <pc:docMk/>
            <pc:sldMk cId="4286406930" sldId="612"/>
            <ac:spMk id="6" creationId="{00000000-0000-0000-0000-000000000000}"/>
          </ac:spMkLst>
        </pc:spChg>
        <pc:spChg chg="mod">
          <ac:chgData name="Robert Kissell" userId="bf6349b8-9e99-4bed-9f2e-ff8272b87063" providerId="ADAL" clId="{E3CDE73E-6A10-4B64-B5C4-701129D05E03}" dt="2017-10-09T14:48:48.399" v="917" actId="20577"/>
          <ac:spMkLst>
            <pc:docMk/>
            <pc:sldMk cId="4286406930" sldId="612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E3CDE73E-6A10-4B64-B5C4-701129D05E03}" dt="2017-10-09T14:47:53.622" v="875" actId="20577"/>
        <pc:sldMkLst>
          <pc:docMk/>
          <pc:sldMk cId="2658691450" sldId="613"/>
        </pc:sldMkLst>
        <pc:spChg chg="mod">
          <ac:chgData name="Robert Kissell" userId="bf6349b8-9e99-4bed-9f2e-ff8272b87063" providerId="ADAL" clId="{E3CDE73E-6A10-4B64-B5C4-701129D05E03}" dt="2017-10-09T14:47:53.622" v="875" actId="20577"/>
          <ac:spMkLst>
            <pc:docMk/>
            <pc:sldMk cId="2658691450" sldId="613"/>
            <ac:spMk id="48130" creationId="{00000000-0000-0000-0000-000000000000}"/>
          </ac:spMkLst>
        </pc:spChg>
      </pc:sldChg>
      <pc:sldChg chg="modSp add">
        <pc:chgData name="Robert Kissell" userId="bf6349b8-9e99-4bed-9f2e-ff8272b87063" providerId="ADAL" clId="{E3CDE73E-6A10-4B64-B5C4-701129D05E03}" dt="2017-10-09T14:47:59.657" v="886" actId="20577"/>
        <pc:sldMkLst>
          <pc:docMk/>
          <pc:sldMk cId="1232938061" sldId="614"/>
        </pc:sldMkLst>
        <pc:spChg chg="mod">
          <ac:chgData name="Robert Kissell" userId="bf6349b8-9e99-4bed-9f2e-ff8272b87063" providerId="ADAL" clId="{E3CDE73E-6A10-4B64-B5C4-701129D05E03}" dt="2017-10-09T14:47:59.657" v="886" actId="20577"/>
          <ac:spMkLst>
            <pc:docMk/>
            <pc:sldMk cId="1232938061" sldId="614"/>
            <ac:spMk id="48130" creationId="{00000000-0000-0000-0000-000000000000}"/>
          </ac:spMkLst>
        </pc:spChg>
      </pc:sldChg>
      <pc:sldChg chg="add">
        <pc:chgData name="Robert Kissell" userId="bf6349b8-9e99-4bed-9f2e-ff8272b87063" providerId="ADAL" clId="{E3CDE73E-6A10-4B64-B5C4-701129D05E03}" dt="2017-10-09T14:47:36.255" v="853" actId="20577"/>
        <pc:sldMkLst>
          <pc:docMk/>
          <pc:sldMk cId="1915535677" sldId="615"/>
        </pc:sldMkLst>
      </pc:sldChg>
      <pc:sldChg chg="add">
        <pc:chgData name="Robert Kissell" userId="bf6349b8-9e99-4bed-9f2e-ff8272b87063" providerId="ADAL" clId="{E3CDE73E-6A10-4B64-B5C4-701129D05E03}" dt="2017-10-09T14:50:23.140" v="977" actId="20577"/>
        <pc:sldMkLst>
          <pc:docMk/>
          <pc:sldMk cId="1368670132" sldId="616"/>
        </pc:sldMkLst>
      </pc:sldChg>
      <pc:sldChg chg="add">
        <pc:chgData name="Robert Kissell" userId="bf6349b8-9e99-4bed-9f2e-ff8272b87063" providerId="ADAL" clId="{E3CDE73E-6A10-4B64-B5C4-701129D05E03}" dt="2017-10-09T14:50:23.140" v="977" actId="20577"/>
        <pc:sldMkLst>
          <pc:docMk/>
          <pc:sldMk cId="1740810573" sldId="617"/>
        </pc:sldMkLst>
      </pc:sldChg>
      <pc:sldChg chg="add">
        <pc:chgData name="Robert Kissell" userId="bf6349b8-9e99-4bed-9f2e-ff8272b87063" providerId="ADAL" clId="{E3CDE73E-6A10-4B64-B5C4-701129D05E03}" dt="2017-10-09T14:50:23.140" v="977" actId="20577"/>
        <pc:sldMkLst>
          <pc:docMk/>
          <pc:sldMk cId="2769704391" sldId="618"/>
        </pc:sldMkLst>
      </pc:sldChg>
      <pc:sldChg chg="add">
        <pc:chgData name="Robert Kissell" userId="bf6349b8-9e99-4bed-9f2e-ff8272b87063" providerId="ADAL" clId="{E3CDE73E-6A10-4B64-B5C4-701129D05E03}" dt="2017-10-09T14:50:23.140" v="977" actId="20577"/>
        <pc:sldMkLst>
          <pc:docMk/>
          <pc:sldMk cId="4093652942" sldId="619"/>
        </pc:sldMkLst>
      </pc:sldChg>
      <pc:sldChg chg="add">
        <pc:chgData name="Robert Kissell" userId="bf6349b8-9e99-4bed-9f2e-ff8272b87063" providerId="ADAL" clId="{E3CDE73E-6A10-4B64-B5C4-701129D05E03}" dt="2017-10-09T14:50:23.140" v="977" actId="20577"/>
        <pc:sldMkLst>
          <pc:docMk/>
          <pc:sldMk cId="66345382" sldId="620"/>
        </pc:sldMkLst>
      </pc:sldChg>
      <pc:sldChg chg="modSp add">
        <pc:chgData name="Robert Kissell" userId="bf6349b8-9e99-4bed-9f2e-ff8272b87063" providerId="ADAL" clId="{E3CDE73E-6A10-4B64-B5C4-701129D05E03}" dt="2017-10-09T14:51:08.914" v="1002" actId="14100"/>
        <pc:sldMkLst>
          <pc:docMk/>
          <pc:sldMk cId="1541156249" sldId="621"/>
        </pc:sldMkLst>
        <pc:spChg chg="mod">
          <ac:chgData name="Robert Kissell" userId="bf6349b8-9e99-4bed-9f2e-ff8272b87063" providerId="ADAL" clId="{E3CDE73E-6A10-4B64-B5C4-701129D05E03}" dt="2017-10-09T14:51:08.914" v="1002" actId="14100"/>
          <ac:spMkLst>
            <pc:docMk/>
            <pc:sldMk cId="1541156249" sldId="621"/>
            <ac:spMk id="2" creationId="{00000000-0000-0000-0000-000000000000}"/>
          </ac:spMkLst>
        </pc:spChg>
        <pc:cxnChg chg="mod">
          <ac:chgData name="Robert Kissell" userId="bf6349b8-9e99-4bed-9f2e-ff8272b87063" providerId="ADAL" clId="{E3CDE73E-6A10-4B64-B5C4-701129D05E03}" dt="2017-10-09T14:51:00.463" v="1000" actId="14100"/>
          <ac:cxnSpMkLst>
            <pc:docMk/>
            <pc:sldMk cId="1541156249" sldId="621"/>
            <ac:cxnSpMk id="3" creationId="{00000000-0000-0000-0000-000000000000}"/>
          </ac:cxnSpMkLst>
        </pc:cxnChg>
      </pc:sldChg>
      <pc:sldChg chg="modSp add">
        <pc:chgData name="Robert Kissell" userId="bf6349b8-9e99-4bed-9f2e-ff8272b87063" providerId="ADAL" clId="{E3CDE73E-6A10-4B64-B5C4-701129D05E03}" dt="2017-10-09T14:52:09.023" v="1016" actId="20577"/>
        <pc:sldMkLst>
          <pc:docMk/>
          <pc:sldMk cId="593779055" sldId="622"/>
        </pc:sldMkLst>
        <pc:spChg chg="mod">
          <ac:chgData name="Robert Kissell" userId="bf6349b8-9e99-4bed-9f2e-ff8272b87063" providerId="ADAL" clId="{E3CDE73E-6A10-4B64-B5C4-701129D05E03}" dt="2017-10-09T14:52:09.023" v="1016" actId="20577"/>
          <ac:spMkLst>
            <pc:docMk/>
            <pc:sldMk cId="593779055" sldId="62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E6073F-0679-4F33-8EDE-D9C2A5AD5E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0D62-C996-4410-B236-AD384C605E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FC3C5-2B14-4809-8300-6AB18139B20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80CE2-DEC7-4F22-8863-3C99D00686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3D5C6-7C11-49FA-B036-758F39E887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D32-4C4D-4DD9-B7DE-5F39736F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8359B-DAE3-4A65-AD1E-E11F910ED5B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6C8B-E740-45C5-8A55-6DEA985E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4654CC-6F02-DD41-8FAB-F2711483E4D2}" type="slidenum">
              <a:rPr lang="en-US" sz="1200"/>
              <a:pPr/>
              <a:t>1</a:t>
            </a:fld>
            <a:endParaRPr lang="en-US" sz="1200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4629150"/>
            <a:ext cx="5235575" cy="4240213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sz="1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7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5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0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1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EFA436-4C71-D843-93B2-887D61F7C661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708025"/>
            <a:ext cx="6278562" cy="35321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083" tIns="47041" rIns="94083" bIns="4704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1DA4-86F1-4F8D-BFDD-6575442F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93ACC-6330-40BE-82E1-4937FA4DE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8548-58E7-4AD2-A4A0-454513D3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9014" y="6276897"/>
            <a:ext cx="10704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741029" y="494323"/>
            <a:ext cx="10704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76AD7D-1465-400E-89E8-816A1DD1E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0003" y="6305509"/>
            <a:ext cx="2017313" cy="5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870F-8043-48D4-A173-F9F6F9E0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19834-5299-450D-9DFE-98D294F2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34E8-5F9C-4F05-B7C6-F8291FE3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959A-D0C2-4018-9400-85A96729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479C-6BFB-4617-99A2-1BC20C96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2356D-AB4E-48E6-9EA2-438834748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7DF7-A050-4DA0-8B2E-110F11E0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94D3-8E88-420E-BF93-0592C368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461F-4A93-438A-87F3-381AFD2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AA95-8755-47A1-816E-5E312E19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7436-1035-4420-97C6-F9570AE7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081B-3AE8-4F82-AFC8-619DE968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B873-BA8B-42CC-A079-7BE4EDD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9014" y="6276897"/>
            <a:ext cx="10704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CD5A25-FE9D-478B-977A-A2771AC713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4" y="6311900"/>
            <a:ext cx="2017313" cy="5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9DA2-C512-4D2B-B94D-1AFDFE0C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251F2-866B-46A0-91B5-91B9FE0E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09BBD-9C44-40A8-BE9A-D7961B99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25D8-59EF-4763-82B5-95F5BFC3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3E3F-37BB-4D7E-A3EB-97A65389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0A89-CC43-41CC-ACF7-F2E18500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65B2-1BA1-4A9F-870D-B876AE142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9903-9818-4156-BEED-17F4B14EF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F5BE0-01A2-4071-AF12-A772B2DC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0CBCC-BBD2-4F54-9C90-BF6863C5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1F653-27CD-4699-A2A3-A78383A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8C61-3E22-4EEF-A384-2A522660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2AA-8613-45A3-8944-D84423F3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47082-52AC-4751-ADAE-7764C245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BFD11-1163-4E8E-8F18-31DBD472E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D2B4D-0E04-4795-9B27-339E52384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40E1D-B129-47A9-AAAE-99B4189A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7C4BB-1DBF-45E6-BD0C-03CE5705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6F51E-FD78-406D-83EE-F278B52E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CFCB-DEA2-4BB9-B6E5-4851F554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BA4A9-0554-4B9C-8936-C328BCE9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30A23-095C-409D-8157-714CFE0B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3DEB-8E63-4EE5-9F6E-63AA6130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7949-06B1-4D4F-957B-09D9620B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90833-A8D0-4997-8B02-1AE61AE7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3B20-A874-4BEA-AFCB-06E2A57C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D14E-3247-46FC-B1B0-521D6F4A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61E3-5C96-41E4-955A-38B1235C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84523-FB45-4972-9789-29BDAEBC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C52D-1A8B-4ED1-9A41-557D3171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C25C0-43A2-44D3-8515-B440C787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A22E0-63F3-4369-8556-715593A6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F857-F6CC-4A0C-872F-96148FF1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7D8B9-2E80-472C-ABF6-4D84B7A0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3E23E-51E8-404C-B3DF-657A340E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1B0D-6164-44C2-B824-7D5CB8C9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E6663-E9B7-486D-8BE5-08B7A54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8B2D8-2CEA-42AF-B28E-47DC250D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9EE38-CFEF-4900-9FFA-90B01CEF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3BA8-E4FB-43C8-A587-F68F0E1A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78A9-A38B-4667-8377-7F6DCDE02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9F07-F2CE-4FAC-B6F5-2B6AC1C2151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5F57F-1B53-4DF8-A664-A1DF20731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5E1F-7A88-48CA-97B3-70D5EE2B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64EC-E726-47F1-9EEC-74425029A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ChangeArrowheads="1"/>
          </p:cNvSpPr>
          <p:nvPr/>
        </p:nvSpPr>
        <p:spPr bwMode="auto">
          <a:xfrm>
            <a:off x="1941871" y="1558636"/>
            <a:ext cx="8077200" cy="400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3200" dirty="0">
                <a:solidFill>
                  <a:srgbClr val="0070C0"/>
                </a:solidFill>
              </a:rPr>
              <a:t>Covariance Matrix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000" dirty="0"/>
          </a:p>
          <a:p>
            <a:pPr algn="ctr">
              <a:buClr>
                <a:srgbClr val="0B9FCD"/>
              </a:buClr>
              <a:buFont typeface="Wingdings" charset="0"/>
              <a:buNone/>
            </a:pPr>
            <a:endParaRPr lang="en-US" sz="2000" dirty="0"/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2800" dirty="0"/>
              <a:t>Robert Kissell</a:t>
            </a:r>
          </a:p>
          <a:p>
            <a:pPr algn="ctr">
              <a:buClr>
                <a:srgbClr val="0B9FCD"/>
              </a:buClr>
              <a:buFont typeface="Wingdings" charset="0"/>
              <a:buNone/>
            </a:pPr>
            <a:r>
              <a:rPr lang="en-US" sz="2800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385222202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55738" y="1484193"/>
                <a:ext cx="4269548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738" y="1484193"/>
                <a:ext cx="4269548" cy="535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7BD14B-1FB2-4759-9861-CAD8DA6691E5}"/>
                  </a:ext>
                </a:extLst>
              </p:cNvPr>
              <p:cNvSpPr txBox="1"/>
              <p:nvPr/>
            </p:nvSpPr>
            <p:spPr>
              <a:xfrm>
                <a:off x="1753880" y="1431587"/>
                <a:ext cx="3386445" cy="1230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7BD14B-1FB2-4759-9861-CAD8DA66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80" y="1431587"/>
                <a:ext cx="3386445" cy="1230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603F9A-F121-42C6-83A5-970000A38C1F}"/>
                  </a:ext>
                </a:extLst>
              </p:cNvPr>
              <p:cNvSpPr/>
              <p:nvPr/>
            </p:nvSpPr>
            <p:spPr>
              <a:xfrm>
                <a:off x="5694010" y="2245065"/>
                <a:ext cx="3922164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603F9A-F121-42C6-83A5-970000A38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10" y="2245065"/>
                <a:ext cx="3922164" cy="374461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98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55738" y="1484193"/>
                <a:ext cx="4269548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738" y="1484193"/>
                <a:ext cx="4269548" cy="535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7BD14B-1FB2-4759-9861-CAD8DA6691E5}"/>
                  </a:ext>
                </a:extLst>
              </p:cNvPr>
              <p:cNvSpPr txBox="1"/>
              <p:nvPr/>
            </p:nvSpPr>
            <p:spPr>
              <a:xfrm>
                <a:off x="1753880" y="1431587"/>
                <a:ext cx="3386445" cy="1230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7BD14B-1FB2-4759-9861-CAD8DA66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80" y="1431587"/>
                <a:ext cx="3386445" cy="1230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603F9A-F121-42C6-83A5-970000A38C1F}"/>
                  </a:ext>
                </a:extLst>
              </p:cNvPr>
              <p:cNvSpPr/>
              <p:nvPr/>
            </p:nvSpPr>
            <p:spPr>
              <a:xfrm>
                <a:off x="5694010" y="2245065"/>
                <a:ext cx="3922164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603F9A-F121-42C6-83A5-970000A38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10" y="2245065"/>
                <a:ext cx="3922164" cy="374461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1756DE-7B03-44B4-96F1-4571BBBC6CFD}"/>
                  </a:ext>
                </a:extLst>
              </p:cNvPr>
              <p:cNvSpPr txBox="1"/>
              <p:nvPr/>
            </p:nvSpPr>
            <p:spPr>
              <a:xfrm>
                <a:off x="1110262" y="3565089"/>
                <a:ext cx="4030063" cy="1655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1756DE-7B03-44B4-96F1-4571BBBC6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62" y="3565089"/>
                <a:ext cx="4030063" cy="1655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6CA702-1778-4CEB-B25E-84F9A583FEF2}"/>
                  </a:ext>
                </a:extLst>
              </p:cNvPr>
              <p:cNvSpPr txBox="1"/>
              <p:nvPr/>
            </p:nvSpPr>
            <p:spPr>
              <a:xfrm>
                <a:off x="5755738" y="3630614"/>
                <a:ext cx="4269548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6CA702-1778-4CEB-B25E-84F9A583F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738" y="3630614"/>
                <a:ext cx="4269548" cy="535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09BB80-74F9-49C4-A4FA-D4B0FCBEB8FD}"/>
                  </a:ext>
                </a:extLst>
              </p:cNvPr>
              <p:cNvSpPr/>
              <p:nvPr/>
            </p:nvSpPr>
            <p:spPr>
              <a:xfrm>
                <a:off x="5599667" y="4393072"/>
                <a:ext cx="5572872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09BB80-74F9-49C4-A4FA-D4B0FCBEB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67" y="4393072"/>
                <a:ext cx="5572872" cy="374461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4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 – Lets do the Math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988EA5B-7CDD-453E-B6AE-97EB2F5D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9" y="1225326"/>
            <a:ext cx="2789644" cy="3850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D31691-3E07-4CDD-9F86-1981FB19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925" y="1225324"/>
            <a:ext cx="5920860" cy="35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8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 – Lets do the Math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0AFF712-3AE5-4740-AC6A-53F6C3E6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80" y="1370960"/>
            <a:ext cx="2781634" cy="3839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7C45D-04A8-444D-9BF3-2DE07C39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23" y="1370959"/>
            <a:ext cx="6400826" cy="38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 – Lets do the Math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D72A88-7299-45A7-A1B4-2A691FBB1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73" y="1298388"/>
            <a:ext cx="2688270" cy="3710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B18BB-AE80-4798-B690-C936470A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53" y="1238681"/>
            <a:ext cx="6285527" cy="37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 – Lets do the Math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05EA33-8405-4A92-8941-79044D8B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8" y="1105957"/>
            <a:ext cx="3028377" cy="4179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40B60-1195-4864-BF76-47F4CEDC5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53" y="1156757"/>
            <a:ext cx="5488143" cy="32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0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How many days of data do we need?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96291" y="1215736"/>
            <a:ext cx="9443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data points “d” has to be greater than or equal to the number of parameters “k” (remember 8</a:t>
            </a:r>
            <a:r>
              <a:rPr lang="en-US" baseline="30000" dirty="0"/>
              <a:t>th</a:t>
            </a:r>
            <a:r>
              <a:rPr lang="en-US" dirty="0"/>
              <a:t> grade algebra! – we need more equations than unknowns)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n-stocks, therefore, on t-days we will have n*t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n*(n+1)/2 unique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need to have at least “ t* ” days to be able to estimate a “valid” covariance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then we still have to worry about statistical accuracy (perhaps 10 or 20 data points for each parameter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284BDF-AD20-4A2A-B438-A7876EEFEC7C}"/>
                  </a:ext>
                </a:extLst>
              </p:cNvPr>
              <p:cNvSpPr txBox="1"/>
              <p:nvPr/>
            </p:nvSpPr>
            <p:spPr>
              <a:xfrm>
                <a:off x="1829623" y="3720092"/>
                <a:ext cx="4269548" cy="1853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≥#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284BDF-AD20-4A2A-B438-A7876EEF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23" y="3720092"/>
                <a:ext cx="4269548" cy="1853071"/>
              </a:xfrm>
              <a:prstGeom prst="rect">
                <a:avLst/>
              </a:prstGeom>
              <a:blipFill>
                <a:blip r:embed="rId2"/>
                <a:stretch>
                  <a:fillRect l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7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 – Lets do the Math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40404" y="833029"/>
            <a:ext cx="100991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54278D-7FDE-4E23-B08C-B4ED4BA2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4" y="1171121"/>
            <a:ext cx="4171034" cy="3406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1E165-3868-4E6B-A703-F6B987A9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62" y="1171120"/>
            <a:ext cx="6213557" cy="34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7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 – Lets do the Math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97C33-9AD9-4E33-AC37-8D50CE57DC89}"/>
                  </a:ext>
                </a:extLst>
              </p:cNvPr>
              <p:cNvSpPr txBox="1"/>
              <p:nvPr/>
            </p:nvSpPr>
            <p:spPr>
              <a:xfrm>
                <a:off x="1408383" y="1153397"/>
                <a:ext cx="3315692" cy="23823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b="0" i="1" dirty="0">
                    <a:latin typeface="Cambria Math" panose="02040503050406030204" pitchFamily="18" charset="0"/>
                  </a:rPr>
                  <a:t>1 data point per parameter</a:t>
                </a: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≥#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97C33-9AD9-4E33-AC37-8D50CE57D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83" y="1153397"/>
                <a:ext cx="3315692" cy="2382319"/>
              </a:xfrm>
              <a:prstGeom prst="rect">
                <a:avLst/>
              </a:prstGeom>
              <a:blipFill>
                <a:blip r:embed="rId2"/>
                <a:stretch>
                  <a:fillRect l="-4029" t="-35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644352-72A0-47A9-8FEC-C9627A8C6AED}"/>
                  </a:ext>
                </a:extLst>
              </p:cNvPr>
              <p:cNvSpPr txBox="1"/>
              <p:nvPr/>
            </p:nvSpPr>
            <p:spPr>
              <a:xfrm>
                <a:off x="6096497" y="1153396"/>
                <a:ext cx="3315692" cy="23823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b="0" i="1" dirty="0">
                    <a:latin typeface="Cambria Math" panose="02040503050406030204" pitchFamily="18" charset="0"/>
                  </a:rPr>
                  <a:t>p data point per parameter</a:t>
                </a: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≥#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644352-72A0-47A9-8FEC-C9627A8C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497" y="1153396"/>
                <a:ext cx="3315692" cy="2382319"/>
              </a:xfrm>
              <a:prstGeom prst="rect">
                <a:avLst/>
              </a:prstGeom>
              <a:blipFill>
                <a:blip r:embed="rId3"/>
                <a:stretch>
                  <a:fillRect l="-4029" t="-35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B677A8-4D2B-448A-AB48-DF5C19A49E9C}"/>
                  </a:ext>
                </a:extLst>
              </p:cNvPr>
              <p:cNvSpPr txBox="1"/>
              <p:nvPr/>
            </p:nvSpPr>
            <p:spPr>
              <a:xfrm>
                <a:off x="1368828" y="3976426"/>
                <a:ext cx="3315692" cy="2110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b="0" i="1" dirty="0">
                    <a:latin typeface="Cambria Math" panose="02040503050406030204" pitchFamily="18" charset="0"/>
                  </a:rPr>
                  <a:t>10 data point per parameter</a:t>
                </a: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≥#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B677A8-4D2B-448A-AB48-DF5C19A49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28" y="3976426"/>
                <a:ext cx="3315692" cy="2110642"/>
              </a:xfrm>
              <a:prstGeom prst="rect">
                <a:avLst/>
              </a:prstGeom>
              <a:blipFill>
                <a:blip r:embed="rId4"/>
                <a:stretch>
                  <a:fillRect l="-4220" t="-40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D6F94D-65CC-4A2E-97AD-AE8CE89A2390}"/>
                  </a:ext>
                </a:extLst>
              </p:cNvPr>
              <p:cNvSpPr txBox="1"/>
              <p:nvPr/>
            </p:nvSpPr>
            <p:spPr>
              <a:xfrm>
                <a:off x="6096497" y="3976426"/>
                <a:ext cx="3315692" cy="2110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b="0" i="1" dirty="0">
                    <a:latin typeface="Cambria Math" panose="02040503050406030204" pitchFamily="18" charset="0"/>
                  </a:rPr>
                  <a:t>20 data point per parameter</a:t>
                </a: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≥#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≥20∙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5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D6F94D-65CC-4A2E-97AD-AE8CE89A2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497" y="3976426"/>
                <a:ext cx="3315692" cy="2110642"/>
              </a:xfrm>
              <a:prstGeom prst="rect">
                <a:avLst/>
              </a:prstGeom>
              <a:blipFill>
                <a:blip r:embed="rId5"/>
                <a:stretch>
                  <a:fillRect l="-4029" t="-40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2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 – Lets do the Math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21090F9-529E-4734-AB97-790E92E3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7" y="1029334"/>
            <a:ext cx="9509629" cy="4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7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2417619" y="2344882"/>
            <a:ext cx="739140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Portfolio Risk Models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06630" y="3144988"/>
            <a:ext cx="9476510" cy="138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2657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 – Lets do the Math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9F08915-7E26-49B0-8A94-EFBF6D19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71" y="1279317"/>
            <a:ext cx="6846258" cy="41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9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 – Lets do the Math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9FBE94B-E27B-4D21-8D5F-CC883F4C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07" y="1084422"/>
            <a:ext cx="8018078" cy="48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1493302" y="2344882"/>
            <a:ext cx="9170312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Factor Models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493301" y="2953709"/>
            <a:ext cx="9170313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790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39" y="181865"/>
            <a:ext cx="9710393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+mn-lt"/>
              </a:rPr>
              <a:t>Factor Model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6446" y="774972"/>
            <a:ext cx="91867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5885" y="1426136"/>
                <a:ext cx="11248572" cy="1768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3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3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3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5" y="1426136"/>
                <a:ext cx="11248572" cy="176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372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39" y="181865"/>
            <a:ext cx="9710393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+mn-lt"/>
              </a:rPr>
              <a:t>Factor Model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6446" y="774972"/>
            <a:ext cx="91867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5885" y="1426136"/>
                <a:ext cx="11248572" cy="289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3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3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3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3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3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5" y="1426136"/>
                <a:ext cx="11248572" cy="2896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75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39" y="181865"/>
            <a:ext cx="9710393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+mn-lt"/>
              </a:rPr>
              <a:t>Factor Model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6446" y="774972"/>
            <a:ext cx="91867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5885" y="1426136"/>
                <a:ext cx="11248572" cy="3445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3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3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3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3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3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3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5" y="1426136"/>
                <a:ext cx="11248572" cy="3445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575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39" y="181865"/>
            <a:ext cx="9710393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+mn-lt"/>
              </a:rPr>
              <a:t>Factor Model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6446" y="774972"/>
            <a:ext cx="91867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76446" y="2107492"/>
                <a:ext cx="9186777" cy="1614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3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3000"/>
                  </a:lnSpc>
                  <a:spcBef>
                    <a:spcPts val="1200"/>
                  </a:spcBef>
                </a:pP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3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46" y="2107492"/>
                <a:ext cx="9186777" cy="1614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48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Factor Models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95401" y="3955386"/>
                <a:ext cx="5517573" cy="805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𝑡𝑥𝑛</m:t>
                          </m:r>
                        </m:lim>
                      </m:limLow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li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𝑡𝑥𝑘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limLow>
                        <m:limLow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li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𝑘𝑥𝑛</m:t>
                          </m:r>
                        </m:lim>
                      </m:limLow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li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𝑡𝑥𝑛</m:t>
                          </m:r>
                        </m:lim>
                      </m:limLow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401" y="3955386"/>
                <a:ext cx="5517573" cy="805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19530" y="1484193"/>
                <a:ext cx="803217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30" y="1484193"/>
                <a:ext cx="803217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938702-3AF1-48A7-BD90-163CFB873F69}"/>
                  </a:ext>
                </a:extLst>
              </p:cNvPr>
              <p:cNvSpPr txBox="1"/>
              <p:nvPr/>
            </p:nvSpPr>
            <p:spPr>
              <a:xfrm>
                <a:off x="3395400" y="2781975"/>
                <a:ext cx="55175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938702-3AF1-48A7-BD90-163CFB873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400" y="2781975"/>
                <a:ext cx="551757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267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Factor Models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26055" y="4264222"/>
                <a:ext cx="724394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𝑐𝑜𝑣𝐹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55" y="4264222"/>
                <a:ext cx="72439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CF169-6088-4F9D-8F02-CFA3AFB8D4AF}"/>
                  </a:ext>
                </a:extLst>
              </p:cNvPr>
              <p:cNvSpPr txBox="1"/>
              <p:nvPr/>
            </p:nvSpPr>
            <p:spPr>
              <a:xfrm>
                <a:off x="2930943" y="1762890"/>
                <a:ext cx="55175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CF169-6088-4F9D-8F02-CFA3AFB8D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943" y="1762890"/>
                <a:ext cx="551757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C48C2-1676-4FB2-A658-CE3D9E771D62}"/>
                  </a:ext>
                </a:extLst>
              </p:cNvPr>
              <p:cNvSpPr txBox="1"/>
              <p:nvPr/>
            </p:nvSpPr>
            <p:spPr>
              <a:xfrm>
                <a:off x="1703626" y="3024088"/>
                <a:ext cx="828880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𝐹𝐵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𝐹𝐵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C48C2-1676-4FB2-A658-CE3D9E77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26" y="3024088"/>
                <a:ext cx="828880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9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Factor Models – Always perform Dimension Analysis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EA769-360D-43D9-80AF-19BD4359CE28}"/>
                  </a:ext>
                </a:extLst>
              </p:cNvPr>
              <p:cNvSpPr txBox="1"/>
              <p:nvPr/>
            </p:nvSpPr>
            <p:spPr>
              <a:xfrm>
                <a:off x="2432909" y="3739970"/>
                <a:ext cx="7243947" cy="805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𝑛𝑥𝑛</m:t>
                          </m:r>
                        </m:lim>
                      </m:limLow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𝑐𝑜𝑣𝐹</m:t>
                          </m:r>
                        </m:e>
                        <m:li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𝑥𝑘</m:t>
                          </m:r>
                        </m:lim>
                      </m:limLow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li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𝑥𝑛</m:t>
                          </m:r>
                        </m:lim>
                      </m:limLow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EA769-360D-43D9-80AF-19BD4359C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909" y="3739970"/>
                <a:ext cx="7243947" cy="805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76C3D3-5B81-4D75-8AC2-9E6384B952C9}"/>
                  </a:ext>
                </a:extLst>
              </p:cNvPr>
              <p:cNvSpPr/>
              <p:nvPr/>
            </p:nvSpPr>
            <p:spPr>
              <a:xfrm>
                <a:off x="3927666" y="1923089"/>
                <a:ext cx="4254434" cy="897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𝑡𝑥𝑛</m:t>
                          </m:r>
                        </m:lim>
                      </m:limLow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𝑡𝑥𝑘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𝑘𝑥𝑛</m:t>
                          </m:r>
                        </m:lim>
                      </m:limLow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𝑡𝑥𝑛</m:t>
                          </m:r>
                        </m:lim>
                      </m:limLow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76C3D3-5B81-4D75-8AC2-9E6384B95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66" y="1923089"/>
                <a:ext cx="4254434" cy="897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93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2417619" y="2344882"/>
            <a:ext cx="7391400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Start with Some Simple Math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16924" y="3023755"/>
            <a:ext cx="10239004" cy="197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701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Matrix Notation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76C3D3-5B81-4D75-8AC2-9E6384B952C9}"/>
                  </a:ext>
                </a:extLst>
              </p:cNvPr>
              <p:cNvSpPr/>
              <p:nvPr/>
            </p:nvSpPr>
            <p:spPr>
              <a:xfrm>
                <a:off x="1368828" y="1582003"/>
                <a:ext cx="3600088" cy="1791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𝑡𝑥𝑛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76C3D3-5B81-4D75-8AC2-9E6384B95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28" y="1582003"/>
                <a:ext cx="3600088" cy="1791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67F003-6133-468E-981F-74F5C03E69F3}"/>
                  </a:ext>
                </a:extLst>
              </p:cNvPr>
              <p:cNvSpPr/>
              <p:nvPr/>
            </p:nvSpPr>
            <p:spPr>
              <a:xfrm>
                <a:off x="5390099" y="1484193"/>
                <a:ext cx="1664622" cy="1873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67F003-6133-468E-981F-74F5C03E6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099" y="1484193"/>
                <a:ext cx="1664622" cy="1873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5D6A8E-D039-42D8-B9E4-C5FD36A6D44C}"/>
                  </a:ext>
                </a:extLst>
              </p:cNvPr>
              <p:cNvSpPr/>
              <p:nvPr/>
            </p:nvSpPr>
            <p:spPr>
              <a:xfrm>
                <a:off x="7571477" y="1582003"/>
                <a:ext cx="304141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US" dirty="0"/>
                  <a:t>= return for stock k at time t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5D6A8E-D039-42D8-B9E4-C5FD36A6D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477" y="1582003"/>
                <a:ext cx="3041410" cy="391646"/>
              </a:xfrm>
              <a:prstGeom prst="rect">
                <a:avLst/>
              </a:prstGeom>
              <a:blipFill>
                <a:blip r:embed="rId4"/>
                <a:stretch>
                  <a:fillRect t="-7813" r="-802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6F4378-2A1A-416C-93D2-B3F184C7D86C}"/>
                  </a:ext>
                </a:extLst>
              </p:cNvPr>
              <p:cNvSpPr/>
              <p:nvPr/>
            </p:nvSpPr>
            <p:spPr>
              <a:xfrm>
                <a:off x="1368828" y="3863113"/>
                <a:ext cx="3619709" cy="1904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𝑡𝑥𝑛</m:t>
                          </m:r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6F4378-2A1A-416C-93D2-B3F184C7D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28" y="3863113"/>
                <a:ext cx="3619709" cy="1904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48888C-6FEF-4CC5-9635-16352DB484CF}"/>
                  </a:ext>
                </a:extLst>
              </p:cNvPr>
              <p:cNvSpPr/>
              <p:nvPr/>
            </p:nvSpPr>
            <p:spPr>
              <a:xfrm>
                <a:off x="5390099" y="3823615"/>
                <a:ext cx="1798698" cy="1944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48888C-6FEF-4CC5-9635-16352DB48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099" y="3823615"/>
                <a:ext cx="1798698" cy="1944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AFB3FE-ECCB-4D50-A597-E718258117EB}"/>
                  </a:ext>
                </a:extLst>
              </p:cNvPr>
              <p:cNvSpPr/>
              <p:nvPr/>
            </p:nvSpPr>
            <p:spPr>
              <a:xfrm>
                <a:off x="7571477" y="4282105"/>
                <a:ext cx="2800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</m:oMath>
                </a14:m>
                <a:r>
                  <a:rPr lang="en-US" dirty="0"/>
                  <a:t> = factor k value at time t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AFB3FE-ECCB-4D50-A597-E71825811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477" y="4282105"/>
                <a:ext cx="2800190" cy="369332"/>
              </a:xfrm>
              <a:prstGeom prst="rect">
                <a:avLst/>
              </a:prstGeom>
              <a:blipFill>
                <a:blip r:embed="rId7"/>
                <a:stretch>
                  <a:fillRect l="-654" t="-8197" r="-13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97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Matrix Notation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76C3D3-5B81-4D75-8AC2-9E6384B952C9}"/>
                  </a:ext>
                </a:extLst>
              </p:cNvPr>
              <p:cNvSpPr/>
              <p:nvPr/>
            </p:nvSpPr>
            <p:spPr>
              <a:xfrm>
                <a:off x="1368828" y="1582003"/>
                <a:ext cx="3784626" cy="1894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𝑘𝑥𝑛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76C3D3-5B81-4D75-8AC2-9E6384B95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28" y="1582003"/>
                <a:ext cx="3784626" cy="18944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5D6A8E-D039-42D8-B9E4-C5FD36A6D44C}"/>
                  </a:ext>
                </a:extLst>
              </p:cNvPr>
              <p:cNvSpPr/>
              <p:nvPr/>
            </p:nvSpPr>
            <p:spPr>
              <a:xfrm>
                <a:off x="5612049" y="1698095"/>
                <a:ext cx="3277436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sz="2000" dirty="0"/>
                  <a:t>= beta of stock j to factor k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5D6A8E-D039-42D8-B9E4-C5FD36A6D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49" y="1698095"/>
                <a:ext cx="3277436" cy="424796"/>
              </a:xfrm>
              <a:prstGeom prst="rect">
                <a:avLst/>
              </a:prstGeom>
              <a:blipFill>
                <a:blip r:embed="rId3"/>
                <a:stretch>
                  <a:fillRect t="-7246" r="-111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6F4378-2A1A-416C-93D2-B3F184C7D86C}"/>
                  </a:ext>
                </a:extLst>
              </p:cNvPr>
              <p:cNvSpPr/>
              <p:nvPr/>
            </p:nvSpPr>
            <p:spPr>
              <a:xfrm>
                <a:off x="1533745" y="3831462"/>
                <a:ext cx="3458960" cy="1986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𝑥𝑛</m:t>
                          </m:r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6F4378-2A1A-416C-93D2-B3F184C7D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745" y="3831462"/>
                <a:ext cx="3458960" cy="1986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AFB3FE-ECCB-4D50-A597-E718258117EB}"/>
                  </a:ext>
                </a:extLst>
              </p:cNvPr>
              <p:cNvSpPr/>
              <p:nvPr/>
            </p:nvSpPr>
            <p:spPr>
              <a:xfrm>
                <a:off x="5524963" y="4563164"/>
                <a:ext cx="3626121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stock specific variance for stock j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AFB3FE-ECCB-4D50-A597-E71825811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63" y="4563164"/>
                <a:ext cx="3626121" cy="415627"/>
              </a:xfrm>
              <a:prstGeom prst="rect">
                <a:avLst/>
              </a:prstGeom>
              <a:blipFill>
                <a:blip r:embed="rId5"/>
                <a:stretch>
                  <a:fillRect t="-4412" r="-50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42F65B-8799-44CE-A8F3-B44CBDE71446}"/>
                  </a:ext>
                </a:extLst>
              </p:cNvPr>
              <p:cNvSpPr/>
              <p:nvPr/>
            </p:nvSpPr>
            <p:spPr>
              <a:xfrm>
                <a:off x="5524963" y="5121323"/>
                <a:ext cx="3927614" cy="41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“</a:t>
                </a:r>
                <a:r>
                  <a:rPr lang="en-US" dirty="0" err="1"/>
                  <a:t>mse</a:t>
                </a:r>
                <a:r>
                  <a:rPr lang="en-US" dirty="0"/>
                  <a:t>” from the regression or SeY^2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42F65B-8799-44CE-A8F3-B44CBDE7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63" y="5121323"/>
                <a:ext cx="3927614" cy="415627"/>
              </a:xfrm>
              <a:prstGeom prst="rect">
                <a:avLst/>
              </a:prstGeom>
              <a:blipFill>
                <a:blip r:embed="rId6"/>
                <a:stretch>
                  <a:fillRect t="-2941" r="-62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E360D4-25E7-4C2B-9951-65A174785DD7}"/>
                  </a:ext>
                </a:extLst>
              </p:cNvPr>
              <p:cNvSpPr/>
              <p:nvPr/>
            </p:nvSpPr>
            <p:spPr>
              <a:xfrm>
                <a:off x="5524963" y="3831462"/>
                <a:ext cx="41583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= diagonal matric of idiosyncratic risk, e.g., stock-specific risk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E360D4-25E7-4C2B-9951-65A174785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63" y="3831462"/>
                <a:ext cx="4158379" cy="646331"/>
              </a:xfrm>
              <a:prstGeom prst="rect">
                <a:avLst/>
              </a:prstGeom>
              <a:blipFill>
                <a:blip r:embed="rId7"/>
                <a:stretch>
                  <a:fillRect l="-117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405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Matrix Notation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76C3D3-5B81-4D75-8AC2-9E6384B952C9}"/>
                  </a:ext>
                </a:extLst>
              </p:cNvPr>
              <p:cNvSpPr/>
              <p:nvPr/>
            </p:nvSpPr>
            <p:spPr>
              <a:xfrm>
                <a:off x="1267228" y="1327501"/>
                <a:ext cx="7090916" cy="1552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𝐶𝑜𝑣𝐹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𝑘𝑥𝑘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𝑣𝑎𝑟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𝑣𝑎𝑟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𝑎𝑟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76C3D3-5B81-4D75-8AC2-9E6384B95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28" y="1327501"/>
                <a:ext cx="7090916" cy="1552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E5D6A8E-D039-42D8-B9E4-C5FD36A6D44C}"/>
              </a:ext>
            </a:extLst>
          </p:cNvPr>
          <p:cNvSpPr/>
          <p:nvPr/>
        </p:nvSpPr>
        <p:spPr>
          <a:xfrm>
            <a:off x="1420968" y="4052285"/>
            <a:ext cx="5467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Factor Covariance Matrix = computed by definition</a:t>
            </a:r>
          </a:p>
        </p:txBody>
      </p:sp>
    </p:spTree>
    <p:extLst>
      <p:ext uri="{BB962C8B-B14F-4D97-AF65-F5344CB8AC3E}">
        <p14:creationId xmlns:p14="http://schemas.microsoft.com/office/powerpoint/2010/main" val="943285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Factor Models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38102" y="1137085"/>
                <a:ext cx="8032172" cy="1894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/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𝐹𝐵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/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𝑐𝑜𝑣𝐹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02" y="1137085"/>
                <a:ext cx="8032172" cy="1894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1885" y="3477426"/>
                <a:ext cx="1057755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of Factor Models resolves the “insufficient data” issue.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=matrix of regression parameters for all stocks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estimated via linear regressions.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Some analysts use more complex regression models which include non-linear terms.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=covariance matrix converted to desired time horizon from data time horizon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covariance matrix units will be for the same time period as used to compute the log returns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may need the convert from “daily” to “annual” units (e.g., multiply by 250 days)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𝑐𝑜𝑣𝐹</m:t>
                    </m:r>
                  </m:oMath>
                </a14:m>
                <a:r>
                  <a:rPr lang="en-US" dirty="0"/>
                  <a:t>= factor covariance matrix computed from data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=diagonal matrix of idiosyncratic risk, that is, the mean square error (“</a:t>
                </a:r>
                <a:r>
                  <a:rPr lang="en-US" dirty="0" err="1"/>
                  <a:t>mse</a:t>
                </a:r>
                <a:r>
                  <a:rPr lang="en-US" dirty="0"/>
                  <a:t>”) from the regression.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value is not the standard error of the regression. It is the standard error squared.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85" y="3477426"/>
                <a:ext cx="10577557" cy="2862322"/>
              </a:xfrm>
              <a:prstGeom prst="rect">
                <a:avLst/>
              </a:prstGeom>
              <a:blipFill>
                <a:blip r:embed="rId4"/>
                <a:stretch>
                  <a:fillRect l="-403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045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Types of Factor Models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96291" y="1215736"/>
            <a:ext cx="9443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Times Series</a:t>
            </a:r>
            <a:r>
              <a:rPr lang="en-US" sz="2400" dirty="0"/>
              <a:t>: regression uses time series data such as Index Returns (CAPM, </a:t>
            </a:r>
            <a:r>
              <a:rPr lang="en-US" sz="2400" dirty="0" err="1"/>
              <a:t>Fama</a:t>
            </a:r>
            <a:r>
              <a:rPr lang="en-US" sz="2400" dirty="0"/>
              <a:t>-French), or economic data such as GDP, Interest Rates, CPI, Balance of Payments,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Fundamental Data</a:t>
            </a:r>
            <a:r>
              <a:rPr lang="en-US" sz="2400" dirty="0"/>
              <a:t>: this is also referred to as cross-sectional models and uses stock specific data such as data from balance sheets, income statement,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Statistical Factors</a:t>
            </a:r>
            <a:r>
              <a:rPr lang="en-US" sz="2400" dirty="0"/>
              <a:t>: based on statistical analysis and often referred to as principal component analysis, eigenvalue decomposition, or singular value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4257044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Types of Factor Models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77" y="1484193"/>
            <a:ext cx="9810395" cy="39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88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80038" y="3240038"/>
            <a:ext cx="10515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1803" y="2500132"/>
            <a:ext cx="1042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Excel Example</a:t>
            </a:r>
          </a:p>
        </p:txBody>
      </p:sp>
    </p:spTree>
    <p:extLst>
      <p:ext uri="{BB962C8B-B14F-4D97-AF65-F5344CB8AC3E}">
        <p14:creationId xmlns:p14="http://schemas.microsoft.com/office/powerpoint/2010/main" val="88105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 dirty="0">
                <a:latin typeface="+mn-lt"/>
              </a:rPr>
              <a:t>Question #1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10496" y="833029"/>
            <a:ext cx="9149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1048" y="2026363"/>
                <a:ext cx="9219236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en-US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48" y="2026363"/>
                <a:ext cx="921923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10496" y="1214253"/>
                <a:ext cx="91497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96" y="1214253"/>
                <a:ext cx="914978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9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 dirty="0">
                <a:latin typeface="+mn-lt"/>
              </a:rPr>
              <a:t>Question #1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10496" y="833029"/>
            <a:ext cx="9149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1048" y="2026363"/>
                <a:ext cx="9219236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en-US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48" y="2026363"/>
                <a:ext cx="921923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10496" y="1214253"/>
                <a:ext cx="91497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96" y="1214253"/>
                <a:ext cx="914978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10497" y="4827325"/>
            <a:ext cx="914978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/>
              <a:t>Two (2) Equations &amp; Two (2) Unknowns.</a:t>
            </a:r>
          </a:p>
          <a:p>
            <a:r>
              <a:rPr lang="en-US" sz="2400" dirty="0"/>
              <a:t>This system of equations has a unique solution!</a:t>
            </a:r>
          </a:p>
          <a:p>
            <a:r>
              <a:rPr lang="en-US" sz="2400" dirty="0"/>
              <a:t>The columns are linearly independent -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648CF-A14A-4C0E-9376-7C206E122391}"/>
                  </a:ext>
                </a:extLst>
              </p:cNvPr>
              <p:cNvSpPr txBox="1"/>
              <p:nvPr/>
            </p:nvSpPr>
            <p:spPr>
              <a:xfrm>
                <a:off x="1475772" y="3338106"/>
                <a:ext cx="9219236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648CF-A14A-4C0E-9376-7C206E122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72" y="3338106"/>
                <a:ext cx="92192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0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Question #2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98922" y="833029"/>
            <a:ext cx="91671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98921" y="1797515"/>
                <a:ext cx="916714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21" y="1797515"/>
                <a:ext cx="916714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8922" y="1184607"/>
                <a:ext cx="91671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22" y="1184607"/>
                <a:ext cx="91671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45664" y="3725455"/>
            <a:ext cx="916714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/>
              <a:t>Two (2) Equations &amp; Three (3) Unknowns.</a:t>
            </a:r>
          </a:p>
          <a:p>
            <a:r>
              <a:rPr lang="en-US" sz="2400" dirty="0"/>
              <a:t>This system of equations has a multiple solutions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r>
              <a:rPr lang="en-US" sz="2400" dirty="0"/>
              <a:t>.</a:t>
            </a:r>
          </a:p>
          <a:p>
            <a:r>
              <a:rPr lang="en-US" sz="2400" dirty="0"/>
              <a:t>The columns are not linearly dependent.</a:t>
            </a:r>
          </a:p>
          <a:p>
            <a:r>
              <a:rPr lang="en-US" sz="2400" dirty="0"/>
              <a:t>The matrix does not have full rank.</a:t>
            </a:r>
          </a:p>
        </p:txBody>
      </p:sp>
    </p:spTree>
    <p:extLst>
      <p:ext uri="{BB962C8B-B14F-4D97-AF65-F5344CB8AC3E}">
        <p14:creationId xmlns:p14="http://schemas.microsoft.com/office/powerpoint/2010/main" val="6634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Question #2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98922" y="833029"/>
            <a:ext cx="91671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98921" y="1797515"/>
                <a:ext cx="916714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21" y="1797515"/>
                <a:ext cx="916714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8922" y="1184607"/>
                <a:ext cx="91671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22" y="1184607"/>
                <a:ext cx="91671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67436" y="4233455"/>
            <a:ext cx="916714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/>
              <a:t>Two (2) Equations &amp; Three (3) Unknowns.</a:t>
            </a:r>
          </a:p>
          <a:p>
            <a:r>
              <a:rPr lang="en-US" sz="2400" dirty="0"/>
              <a:t>This system of equations has a multiple solutions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r>
              <a:rPr lang="en-US" sz="2400" dirty="0"/>
              <a:t>.</a:t>
            </a:r>
          </a:p>
          <a:p>
            <a:r>
              <a:rPr lang="en-US" sz="2400" dirty="0"/>
              <a:t>The columns are not linearly dependent.</a:t>
            </a:r>
          </a:p>
          <a:p>
            <a:r>
              <a:rPr lang="en-US" sz="2400" dirty="0"/>
              <a:t>The matrix does not have full rank.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3373B1-7493-4CF4-84D1-D1BFBE53A443}"/>
                  </a:ext>
                </a:extLst>
              </p:cNvPr>
              <p:cNvSpPr/>
              <p:nvPr/>
            </p:nvSpPr>
            <p:spPr>
              <a:xfrm>
                <a:off x="1837217" y="3415069"/>
                <a:ext cx="26954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3373B1-7493-4CF4-84D1-D1BFBE53A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17" y="3415069"/>
                <a:ext cx="2695418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C0947E-2337-4452-A870-9D605110D89E}"/>
                  </a:ext>
                </a:extLst>
              </p:cNvPr>
              <p:cNvSpPr/>
              <p:nvPr/>
            </p:nvSpPr>
            <p:spPr>
              <a:xfrm>
                <a:off x="4734786" y="3408331"/>
                <a:ext cx="3160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=1.5,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C0947E-2337-4452-A870-9D605110D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86" y="3408331"/>
                <a:ext cx="316028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A4510C-382E-4E98-9ACF-5286E40F7A27}"/>
                  </a:ext>
                </a:extLst>
              </p:cNvPr>
              <p:cNvSpPr/>
              <p:nvPr/>
            </p:nvSpPr>
            <p:spPr>
              <a:xfrm>
                <a:off x="8097226" y="3408330"/>
                <a:ext cx="2695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A4510C-382E-4E98-9ACF-5286E40F7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26" y="3408330"/>
                <a:ext cx="2695417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99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2"/>
          <p:cNvSpPr txBox="1">
            <a:spLocks noChangeArrowheads="1"/>
          </p:cNvSpPr>
          <p:nvPr/>
        </p:nvSpPr>
        <p:spPr bwMode="auto">
          <a:xfrm>
            <a:off x="1493302" y="2344882"/>
            <a:ext cx="9170312" cy="67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n-lt"/>
              </a:rPr>
              <a:t>Covariance Matrix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493301" y="2953709"/>
            <a:ext cx="9170313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562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640" y="181865"/>
            <a:ext cx="9570720" cy="6511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latin typeface="+mn-lt"/>
              </a:rPr>
              <a:t>Covariance Matrix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4987925" y="2622551"/>
            <a:ext cx="0" cy="1008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0" tIns="0" rIns="0" bIns="0" anchor="ctr" anchorCtr="1"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68828" y="833029"/>
            <a:ext cx="957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70069" y="1228387"/>
                <a:ext cx="6270170" cy="1774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069" y="1228387"/>
                <a:ext cx="6270170" cy="177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33204" y="3630614"/>
            <a:ext cx="950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Covariance Matrix is symmetric.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Covariance Matrix for n-stocks has the following number of unique 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C961A1-AADA-4077-A32E-EAE839F4DC6E}"/>
                  </a:ext>
                </a:extLst>
              </p:cNvPr>
              <p:cNvSpPr txBox="1"/>
              <p:nvPr/>
            </p:nvSpPr>
            <p:spPr>
              <a:xfrm>
                <a:off x="938812" y="5160721"/>
                <a:ext cx="8270502" cy="738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C961A1-AADA-4077-A32E-EAE839F4D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12" y="5160721"/>
                <a:ext cx="8270502" cy="738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7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15296</TotalTime>
  <Words>1234</Words>
  <Application>Microsoft Office PowerPoint</Application>
  <PresentationFormat>Widescreen</PresentationFormat>
  <Paragraphs>170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Question #1</vt:lpstr>
      <vt:lpstr>Question #1</vt:lpstr>
      <vt:lpstr>Question #2</vt:lpstr>
      <vt:lpstr>Question #2</vt:lpstr>
      <vt:lpstr>PowerPoint Presentation</vt:lpstr>
      <vt:lpstr>Covariance Matrix</vt:lpstr>
      <vt:lpstr>Covariance Matrix</vt:lpstr>
      <vt:lpstr>Covariance Matrix</vt:lpstr>
      <vt:lpstr>Covariance Matrix – Lets do the Math</vt:lpstr>
      <vt:lpstr>Covariance Matrix – Lets do the Math</vt:lpstr>
      <vt:lpstr>Covariance Matrix – Lets do the Math</vt:lpstr>
      <vt:lpstr>Covariance Matrix – Lets do the Math</vt:lpstr>
      <vt:lpstr>How many days of data do we need?</vt:lpstr>
      <vt:lpstr>Covariance Matrix – Lets do the Math</vt:lpstr>
      <vt:lpstr>Covariance Matrix – Lets do the Math</vt:lpstr>
      <vt:lpstr>Covariance Matrix – Lets do the Math</vt:lpstr>
      <vt:lpstr>Covariance Matrix – Lets do the Math</vt:lpstr>
      <vt:lpstr>Covariance Matrix – Lets do the Math</vt:lpstr>
      <vt:lpstr>PowerPoint Presentation</vt:lpstr>
      <vt:lpstr>Factor Model</vt:lpstr>
      <vt:lpstr>Factor Model</vt:lpstr>
      <vt:lpstr>Factor Model</vt:lpstr>
      <vt:lpstr>Factor Model</vt:lpstr>
      <vt:lpstr>Factor Models</vt:lpstr>
      <vt:lpstr>Factor Models</vt:lpstr>
      <vt:lpstr>Factor Models – Always perform Dimension Analysis</vt:lpstr>
      <vt:lpstr>Matrix Notation</vt:lpstr>
      <vt:lpstr>Matrix Notation</vt:lpstr>
      <vt:lpstr>Matrix Notation</vt:lpstr>
      <vt:lpstr>Factor Models</vt:lpstr>
      <vt:lpstr>Types of Factor Models</vt:lpstr>
      <vt:lpstr>Types of Factor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Kissell</dc:creator>
  <cp:lastModifiedBy>Robert Kissell</cp:lastModifiedBy>
  <cp:revision>224</cp:revision>
  <dcterms:created xsi:type="dcterms:W3CDTF">2017-06-20T12:18:15Z</dcterms:created>
  <dcterms:modified xsi:type="dcterms:W3CDTF">2017-10-27T21:38:26Z</dcterms:modified>
</cp:coreProperties>
</file>