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462" r:id="rId2"/>
    <p:sldId id="463" r:id="rId3"/>
    <p:sldId id="517" r:id="rId4"/>
    <p:sldId id="361" r:id="rId5"/>
    <p:sldId id="501" r:id="rId6"/>
    <p:sldId id="500" r:id="rId7"/>
    <p:sldId id="502" r:id="rId8"/>
    <p:sldId id="553" r:id="rId9"/>
    <p:sldId id="540" r:id="rId10"/>
    <p:sldId id="542" r:id="rId11"/>
    <p:sldId id="544" r:id="rId12"/>
    <p:sldId id="545" r:id="rId13"/>
    <p:sldId id="518" r:id="rId14"/>
    <p:sldId id="519" r:id="rId15"/>
    <p:sldId id="547" r:id="rId16"/>
    <p:sldId id="548" r:id="rId17"/>
    <p:sldId id="554" r:id="rId18"/>
    <p:sldId id="511" r:id="rId19"/>
    <p:sldId id="513" r:id="rId20"/>
    <p:sldId id="514" r:id="rId21"/>
    <p:sldId id="520" r:id="rId22"/>
    <p:sldId id="530" r:id="rId23"/>
    <p:sldId id="532" r:id="rId24"/>
    <p:sldId id="537" r:id="rId25"/>
    <p:sldId id="539" r:id="rId26"/>
    <p:sldId id="546" r:id="rId27"/>
    <p:sldId id="533" r:id="rId28"/>
    <p:sldId id="560" r:id="rId29"/>
    <p:sldId id="561" r:id="rId30"/>
    <p:sldId id="555" r:id="rId31"/>
    <p:sldId id="556" r:id="rId32"/>
    <p:sldId id="557" r:id="rId33"/>
    <p:sldId id="558" r:id="rId34"/>
    <p:sldId id="559" r:id="rId35"/>
    <p:sldId id="550" r:id="rId36"/>
    <p:sldId id="551" r:id="rId37"/>
    <p:sldId id="552" r:id="rId38"/>
    <p:sldId id="387" r:id="rId39"/>
    <p:sldId id="406" r:id="rId40"/>
    <p:sldId id="521" r:id="rId41"/>
    <p:sldId id="411" r:id="rId42"/>
    <p:sldId id="52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07" autoAdjust="0"/>
    <p:restoredTop sz="94660"/>
  </p:normalViewPr>
  <p:slideViewPr>
    <p:cSldViewPr snapToGrid="0">
      <p:cViewPr varScale="1">
        <p:scale>
          <a:sx n="97" d="100"/>
          <a:sy n="97" d="100"/>
        </p:scale>
        <p:origin x="168" y="72"/>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Kissell" userId="bf6349b8-9e99-4bed-9f2e-ff8272b87063" providerId="ADAL" clId="{1E4BAE07-B4F8-4B50-89C0-AEC33D006CE5}"/>
    <pc:docChg chg="modSld">
      <pc:chgData name="Robert Kissell" userId="bf6349b8-9e99-4bed-9f2e-ff8272b87063" providerId="ADAL" clId="{1E4BAE07-B4F8-4B50-89C0-AEC33D006CE5}" dt="2017-09-18T19:00:21.962" v="0" actId="1076"/>
      <pc:docMkLst>
        <pc:docMk/>
      </pc:docMkLst>
      <pc:sldChg chg="modSp">
        <pc:chgData name="Robert Kissell" userId="bf6349b8-9e99-4bed-9f2e-ff8272b87063" providerId="ADAL" clId="{1E4BAE07-B4F8-4B50-89C0-AEC33D006CE5}" dt="2017-09-18T19:00:21.962" v="0" actId="1076"/>
        <pc:sldMkLst>
          <pc:docMk/>
          <pc:sldMk cId="235011556" sldId="452"/>
        </pc:sldMkLst>
        <pc:picChg chg="mod">
          <ac:chgData name="Robert Kissell" userId="bf6349b8-9e99-4bed-9f2e-ff8272b87063" providerId="ADAL" clId="{1E4BAE07-B4F8-4B50-89C0-AEC33D006CE5}" dt="2017-09-18T19:00:21.962" v="0" actId="1076"/>
          <ac:picMkLst>
            <pc:docMk/>
            <pc:sldMk cId="235011556" sldId="452"/>
            <ac:picMk id="8" creationId="{2539CF01-5425-4B1D-ACC8-EA5A5099FD48}"/>
          </ac:picMkLst>
        </pc:picChg>
      </pc:sldChg>
    </pc:docChg>
  </pc:docChgLst>
  <pc:docChgLst>
    <pc:chgData name="Robert Kissell" userId="bf6349b8-9e99-4bed-9f2e-ff8272b87063" providerId="ADAL" clId="{4FF37AEF-51F1-4826-94D9-8876B9DFE0B1}"/>
    <pc:docChg chg="custSel addSld delSld modSld">
      <pc:chgData name="Robert Kissell" userId="bf6349b8-9e99-4bed-9f2e-ff8272b87063" providerId="ADAL" clId="{4FF37AEF-51F1-4826-94D9-8876B9DFE0B1}" dt="2017-11-03T21:05:46.253" v="509" actId="20577"/>
      <pc:docMkLst>
        <pc:docMk/>
      </pc:docMkLst>
      <pc:sldChg chg="modSp">
        <pc:chgData name="Robert Kissell" userId="bf6349b8-9e99-4bed-9f2e-ff8272b87063" providerId="ADAL" clId="{4FF37AEF-51F1-4826-94D9-8876B9DFE0B1}" dt="2017-11-03T21:04:42.572" v="496"/>
        <pc:sldMkLst>
          <pc:docMk/>
          <pc:sldMk cId="3406160777" sldId="406"/>
        </pc:sldMkLst>
        <pc:spChg chg="mod">
          <ac:chgData name="Robert Kissell" userId="bf6349b8-9e99-4bed-9f2e-ff8272b87063" providerId="ADAL" clId="{4FF37AEF-51F1-4826-94D9-8876B9DFE0B1}" dt="2017-11-03T21:04:42.572" v="496"/>
          <ac:spMkLst>
            <pc:docMk/>
            <pc:sldMk cId="3406160777" sldId="406"/>
            <ac:spMk id="4" creationId="{00000000-0000-0000-0000-000000000000}"/>
          </ac:spMkLst>
        </pc:spChg>
      </pc:sldChg>
      <pc:sldChg chg="modSp">
        <pc:chgData name="Robert Kissell" userId="bf6349b8-9e99-4bed-9f2e-ff8272b87063" providerId="ADAL" clId="{4FF37AEF-51F1-4826-94D9-8876B9DFE0B1}" dt="2017-11-03T21:05:46.253" v="509" actId="20577"/>
        <pc:sldMkLst>
          <pc:docMk/>
          <pc:sldMk cId="1462730387" sldId="411"/>
        </pc:sldMkLst>
        <pc:spChg chg="mod">
          <ac:chgData name="Robert Kissell" userId="bf6349b8-9e99-4bed-9f2e-ff8272b87063" providerId="ADAL" clId="{4FF37AEF-51F1-4826-94D9-8876B9DFE0B1}" dt="2017-11-03T21:05:46.253" v="509" actId="20577"/>
          <ac:spMkLst>
            <pc:docMk/>
            <pc:sldMk cId="1462730387" sldId="411"/>
            <ac:spMk id="4" creationId="{00000000-0000-0000-0000-000000000000}"/>
          </ac:spMkLst>
        </pc:spChg>
      </pc:sldChg>
      <pc:sldChg chg="modSp">
        <pc:chgData name="Robert Kissell" userId="bf6349b8-9e99-4bed-9f2e-ff8272b87063" providerId="ADAL" clId="{4FF37AEF-51F1-4826-94D9-8876B9DFE0B1}" dt="2017-11-03T17:13:16.077" v="24" actId="20577"/>
        <pc:sldMkLst>
          <pc:docMk/>
          <pc:sldMk cId="3852222024" sldId="462"/>
        </pc:sldMkLst>
        <pc:spChg chg="mod">
          <ac:chgData name="Robert Kissell" userId="bf6349b8-9e99-4bed-9f2e-ff8272b87063" providerId="ADAL" clId="{4FF37AEF-51F1-4826-94D9-8876B9DFE0B1}" dt="2017-11-03T17:13:16.077" v="24" actId="20577"/>
          <ac:spMkLst>
            <pc:docMk/>
            <pc:sldMk cId="3852222024" sldId="462"/>
            <ac:spMk id="5122" creationId="{00000000-0000-0000-0000-000000000000}"/>
          </ac:spMkLst>
        </pc:spChg>
      </pc:sldChg>
      <pc:sldChg chg="modSp">
        <pc:chgData name="Robert Kissell" userId="bf6349b8-9e99-4bed-9f2e-ff8272b87063" providerId="ADAL" clId="{4FF37AEF-51F1-4826-94D9-8876B9DFE0B1}" dt="2017-11-03T17:19:31.497" v="353" actId="6549"/>
        <pc:sldMkLst>
          <pc:docMk/>
          <pc:sldMk cId="345801453" sldId="463"/>
        </pc:sldMkLst>
        <pc:spChg chg="mod">
          <ac:chgData name="Robert Kissell" userId="bf6349b8-9e99-4bed-9f2e-ff8272b87063" providerId="ADAL" clId="{4FF37AEF-51F1-4826-94D9-8876B9DFE0B1}" dt="2017-11-03T17:19:31.497" v="353" actId="6549"/>
          <ac:spMkLst>
            <pc:docMk/>
            <pc:sldMk cId="345801453" sldId="463"/>
            <ac:spMk id="7170" creationId="{00000000-0000-0000-0000-000000000000}"/>
          </ac:spMkLst>
        </pc:spChg>
      </pc:sldChg>
      <pc:sldChg chg="del">
        <pc:chgData name="Robert Kissell" userId="bf6349b8-9e99-4bed-9f2e-ff8272b87063" providerId="ADAL" clId="{4FF37AEF-51F1-4826-94D9-8876B9DFE0B1}" dt="2017-11-03T17:51:40.052" v="450" actId="2696"/>
        <pc:sldMkLst>
          <pc:docMk/>
          <pc:sldMk cId="3376562625" sldId="510"/>
        </pc:sldMkLst>
      </pc:sldChg>
      <pc:sldChg chg="modSp">
        <pc:chgData name="Robert Kissell" userId="bf6349b8-9e99-4bed-9f2e-ff8272b87063" providerId="ADAL" clId="{4FF37AEF-51F1-4826-94D9-8876B9DFE0B1}" dt="2017-11-03T17:46:40.085" v="445" actId="20577"/>
        <pc:sldMkLst>
          <pc:docMk/>
          <pc:sldMk cId="2218257906" sldId="511"/>
        </pc:sldMkLst>
        <pc:spChg chg="mod">
          <ac:chgData name="Robert Kissell" userId="bf6349b8-9e99-4bed-9f2e-ff8272b87063" providerId="ADAL" clId="{4FF37AEF-51F1-4826-94D9-8876B9DFE0B1}" dt="2017-11-03T17:46:40.085" v="445" actId="20577"/>
          <ac:spMkLst>
            <pc:docMk/>
            <pc:sldMk cId="2218257906" sldId="511"/>
            <ac:spMk id="14" creationId="{25ADA5F3-4181-4CD0-8A68-36AD644CF398}"/>
          </ac:spMkLst>
        </pc:spChg>
      </pc:sldChg>
      <pc:sldChg chg="del">
        <pc:chgData name="Robert Kissell" userId="bf6349b8-9e99-4bed-9f2e-ff8272b87063" providerId="ADAL" clId="{4FF37AEF-51F1-4826-94D9-8876B9DFE0B1}" dt="2017-11-03T17:46:17.588" v="439" actId="2696"/>
        <pc:sldMkLst>
          <pc:docMk/>
          <pc:sldMk cId="3869815472" sldId="516"/>
        </pc:sldMkLst>
      </pc:sldChg>
      <pc:sldChg chg="del">
        <pc:chgData name="Robert Kissell" userId="bf6349b8-9e99-4bed-9f2e-ff8272b87063" providerId="ADAL" clId="{4FF37AEF-51F1-4826-94D9-8876B9DFE0B1}" dt="2017-11-03T17:16:08.119" v="34" actId="2696"/>
        <pc:sldMkLst>
          <pc:docMk/>
          <pc:sldMk cId="1780995287" sldId="522"/>
        </pc:sldMkLst>
      </pc:sldChg>
      <pc:sldChg chg="del">
        <pc:chgData name="Robert Kissell" userId="bf6349b8-9e99-4bed-9f2e-ff8272b87063" providerId="ADAL" clId="{4FF37AEF-51F1-4826-94D9-8876B9DFE0B1}" dt="2017-11-03T17:16:08.109" v="33" actId="2696"/>
        <pc:sldMkLst>
          <pc:docMk/>
          <pc:sldMk cId="1848324021" sldId="523"/>
        </pc:sldMkLst>
      </pc:sldChg>
      <pc:sldChg chg="del">
        <pc:chgData name="Robert Kissell" userId="bf6349b8-9e99-4bed-9f2e-ff8272b87063" providerId="ADAL" clId="{4FF37AEF-51F1-4826-94D9-8876B9DFE0B1}" dt="2017-11-03T17:16:07.911" v="32" actId="2696"/>
        <pc:sldMkLst>
          <pc:docMk/>
          <pc:sldMk cId="1271291287" sldId="526"/>
        </pc:sldMkLst>
      </pc:sldChg>
      <pc:sldChg chg="del">
        <pc:chgData name="Robert Kissell" userId="bf6349b8-9e99-4bed-9f2e-ff8272b87063" providerId="ADAL" clId="{4FF37AEF-51F1-4826-94D9-8876B9DFE0B1}" dt="2017-11-03T17:16:07.866" v="31" actId="2696"/>
        <pc:sldMkLst>
          <pc:docMk/>
          <pc:sldMk cId="864443354" sldId="527"/>
        </pc:sldMkLst>
      </pc:sldChg>
      <pc:sldChg chg="add del">
        <pc:chgData name="Robert Kissell" userId="bf6349b8-9e99-4bed-9f2e-ff8272b87063" providerId="ADAL" clId="{4FF37AEF-51F1-4826-94D9-8876B9DFE0B1}" dt="2017-11-03T17:15:44.414" v="29" actId="2696"/>
        <pc:sldMkLst>
          <pc:docMk/>
          <pc:sldMk cId="300294925" sldId="549"/>
        </pc:sldMkLst>
      </pc:sldChg>
      <pc:sldChg chg="add">
        <pc:chgData name="Robert Kissell" userId="bf6349b8-9e99-4bed-9f2e-ff8272b87063" providerId="ADAL" clId="{4FF37AEF-51F1-4826-94D9-8876B9DFE0B1}" dt="2017-11-03T17:15:28.848" v="28"/>
        <pc:sldMkLst>
          <pc:docMk/>
          <pc:sldMk cId="1215370749" sldId="550"/>
        </pc:sldMkLst>
      </pc:sldChg>
      <pc:sldChg chg="modSp add">
        <pc:chgData name="Robert Kissell" userId="bf6349b8-9e99-4bed-9f2e-ff8272b87063" providerId="ADAL" clId="{4FF37AEF-51F1-4826-94D9-8876B9DFE0B1}" dt="2017-11-03T17:56:22.764" v="480" actId="14100"/>
        <pc:sldMkLst>
          <pc:docMk/>
          <pc:sldMk cId="2344356943" sldId="551"/>
        </pc:sldMkLst>
        <pc:spChg chg="mod">
          <ac:chgData name="Robert Kissell" userId="bf6349b8-9e99-4bed-9f2e-ff8272b87063" providerId="ADAL" clId="{4FF37AEF-51F1-4826-94D9-8876B9DFE0B1}" dt="2017-11-03T17:56:22.764" v="480" actId="14100"/>
          <ac:spMkLst>
            <pc:docMk/>
            <pc:sldMk cId="2344356943" sldId="551"/>
            <ac:spMk id="4" creationId="{00000000-0000-0000-0000-000000000000}"/>
          </ac:spMkLst>
        </pc:spChg>
      </pc:sldChg>
      <pc:sldChg chg="modSp add">
        <pc:chgData name="Robert Kissell" userId="bf6349b8-9e99-4bed-9f2e-ff8272b87063" providerId="ADAL" clId="{4FF37AEF-51F1-4826-94D9-8876B9DFE0B1}" dt="2017-11-03T17:57:03.100" v="488" actId="20577"/>
        <pc:sldMkLst>
          <pc:docMk/>
          <pc:sldMk cId="1164934735" sldId="552"/>
        </pc:sldMkLst>
        <pc:spChg chg="mod">
          <ac:chgData name="Robert Kissell" userId="bf6349b8-9e99-4bed-9f2e-ff8272b87063" providerId="ADAL" clId="{4FF37AEF-51F1-4826-94D9-8876B9DFE0B1}" dt="2017-11-03T17:57:03.100" v="488" actId="20577"/>
          <ac:spMkLst>
            <pc:docMk/>
            <pc:sldMk cId="1164934735" sldId="552"/>
            <ac:spMk id="4" creationId="{00000000-0000-0000-0000-000000000000}"/>
          </ac:spMkLst>
        </pc:spChg>
      </pc:sldChg>
      <pc:sldChg chg="modSp add">
        <pc:chgData name="Robert Kissell" userId="bf6349b8-9e99-4bed-9f2e-ff8272b87063" providerId="ADAL" clId="{4FF37AEF-51F1-4826-94D9-8876B9DFE0B1}" dt="2017-11-03T17:45:13.214" v="398" actId="20577"/>
        <pc:sldMkLst>
          <pc:docMk/>
          <pc:sldMk cId="1752117340" sldId="553"/>
        </pc:sldMkLst>
        <pc:spChg chg="mod">
          <ac:chgData name="Robert Kissell" userId="bf6349b8-9e99-4bed-9f2e-ff8272b87063" providerId="ADAL" clId="{4FF37AEF-51F1-4826-94D9-8876B9DFE0B1}" dt="2017-11-03T17:45:13.214" v="398" actId="20577"/>
          <ac:spMkLst>
            <pc:docMk/>
            <pc:sldMk cId="1752117340" sldId="553"/>
            <ac:spMk id="8193" creationId="{00000000-0000-0000-0000-000000000000}"/>
          </ac:spMkLst>
        </pc:spChg>
      </pc:sldChg>
      <pc:sldChg chg="add del">
        <pc:chgData name="Robert Kissell" userId="bf6349b8-9e99-4bed-9f2e-ff8272b87063" providerId="ADAL" clId="{4FF37AEF-51F1-4826-94D9-8876B9DFE0B1}" dt="2017-11-03T17:15:51.883" v="30" actId="2696"/>
        <pc:sldMkLst>
          <pc:docMk/>
          <pc:sldMk cId="2095792397" sldId="553"/>
        </pc:sldMkLst>
      </pc:sldChg>
      <pc:sldChg chg="modSp add">
        <pc:chgData name="Robert Kissell" userId="bf6349b8-9e99-4bed-9f2e-ff8272b87063" providerId="ADAL" clId="{4FF37AEF-51F1-4826-94D9-8876B9DFE0B1}" dt="2017-11-03T17:45:48.880" v="438" actId="6549"/>
        <pc:sldMkLst>
          <pc:docMk/>
          <pc:sldMk cId="4276143693" sldId="554"/>
        </pc:sldMkLst>
        <pc:spChg chg="mod">
          <ac:chgData name="Robert Kissell" userId="bf6349b8-9e99-4bed-9f2e-ff8272b87063" providerId="ADAL" clId="{4FF37AEF-51F1-4826-94D9-8876B9DFE0B1}" dt="2017-11-03T17:45:48.880" v="438" actId="6549"/>
          <ac:spMkLst>
            <pc:docMk/>
            <pc:sldMk cId="4276143693" sldId="554"/>
            <ac:spMk id="8193" creationId="{00000000-0000-0000-0000-000000000000}"/>
          </ac:spMkLst>
        </pc:spChg>
      </pc:sldChg>
      <pc:sldChg chg="add">
        <pc:chgData name="Robert Kissell" userId="bf6349b8-9e99-4bed-9f2e-ff8272b87063" providerId="ADAL" clId="{4FF37AEF-51F1-4826-94D9-8876B9DFE0B1}" dt="2017-11-03T17:49:49.985" v="446"/>
        <pc:sldMkLst>
          <pc:docMk/>
          <pc:sldMk cId="315615637" sldId="555"/>
        </pc:sldMkLst>
      </pc:sldChg>
      <pc:sldChg chg="add">
        <pc:chgData name="Robert Kissell" userId="bf6349b8-9e99-4bed-9f2e-ff8272b87063" providerId="ADAL" clId="{4FF37AEF-51F1-4826-94D9-8876B9DFE0B1}" dt="2017-11-03T17:49:49.985" v="446"/>
        <pc:sldMkLst>
          <pc:docMk/>
          <pc:sldMk cId="1844397495" sldId="556"/>
        </pc:sldMkLst>
      </pc:sldChg>
      <pc:sldChg chg="add">
        <pc:chgData name="Robert Kissell" userId="bf6349b8-9e99-4bed-9f2e-ff8272b87063" providerId="ADAL" clId="{4FF37AEF-51F1-4826-94D9-8876B9DFE0B1}" dt="2017-11-03T17:49:49.985" v="446"/>
        <pc:sldMkLst>
          <pc:docMk/>
          <pc:sldMk cId="790998233" sldId="557"/>
        </pc:sldMkLst>
      </pc:sldChg>
      <pc:sldChg chg="add">
        <pc:chgData name="Robert Kissell" userId="bf6349b8-9e99-4bed-9f2e-ff8272b87063" providerId="ADAL" clId="{4FF37AEF-51F1-4826-94D9-8876B9DFE0B1}" dt="2017-11-03T17:49:49.985" v="446"/>
        <pc:sldMkLst>
          <pc:docMk/>
          <pc:sldMk cId="2100125269" sldId="558"/>
        </pc:sldMkLst>
      </pc:sldChg>
      <pc:sldChg chg="modSp add">
        <pc:chgData name="Robert Kissell" userId="bf6349b8-9e99-4bed-9f2e-ff8272b87063" providerId="ADAL" clId="{4FF37AEF-51F1-4826-94D9-8876B9DFE0B1}" dt="2017-11-03T17:53:23.974" v="470"/>
        <pc:sldMkLst>
          <pc:docMk/>
          <pc:sldMk cId="2592724075" sldId="559"/>
        </pc:sldMkLst>
        <pc:spChg chg="mod">
          <ac:chgData name="Robert Kissell" userId="bf6349b8-9e99-4bed-9f2e-ff8272b87063" providerId="ADAL" clId="{4FF37AEF-51F1-4826-94D9-8876B9DFE0B1}" dt="2017-11-03T17:53:23.974" v="470"/>
          <ac:spMkLst>
            <pc:docMk/>
            <pc:sldMk cId="2592724075" sldId="559"/>
            <ac:spMk id="2" creationId="{00000000-0000-0000-0000-000000000000}"/>
          </ac:spMkLst>
        </pc:spChg>
      </pc:sldChg>
      <pc:sldChg chg="add">
        <pc:chgData name="Robert Kissell" userId="bf6349b8-9e99-4bed-9f2e-ff8272b87063" providerId="ADAL" clId="{4FF37AEF-51F1-4826-94D9-8876B9DFE0B1}" dt="2017-11-03T17:51:12.194" v="449"/>
        <pc:sldMkLst>
          <pc:docMk/>
          <pc:sldMk cId="1481033071" sldId="560"/>
        </pc:sldMkLst>
      </pc:sldChg>
      <pc:sldChg chg="add del">
        <pc:chgData name="Robert Kissell" userId="bf6349b8-9e99-4bed-9f2e-ff8272b87063" providerId="ADAL" clId="{4FF37AEF-51F1-4826-94D9-8876B9DFE0B1}" dt="2017-11-03T17:50:06.706" v="448" actId="2696"/>
        <pc:sldMkLst>
          <pc:docMk/>
          <pc:sldMk cId="1765459879" sldId="560"/>
        </pc:sldMkLst>
      </pc:sldChg>
      <pc:sldChg chg="add">
        <pc:chgData name="Robert Kissell" userId="bf6349b8-9e99-4bed-9f2e-ff8272b87063" providerId="ADAL" clId="{4FF37AEF-51F1-4826-94D9-8876B9DFE0B1}" dt="2017-11-03T17:51:12.194" v="449"/>
        <pc:sldMkLst>
          <pc:docMk/>
          <pc:sldMk cId="2965509732" sldId="561"/>
        </pc:sldMkLst>
      </pc:sldChg>
    </pc:docChg>
  </pc:docChgLst>
  <pc:docChgLst>
    <pc:chgData name="Robert Kissell" userId="bf6349b8-9e99-4bed-9f2e-ff8272b87063" providerId="ADAL" clId="{5E9944A9-930A-4898-94F9-DF8983D23B18}"/>
    <pc:docChg chg="undo custSel addSld delSld modSld sldOrd">
      <pc:chgData name="Robert Kissell" userId="bf6349b8-9e99-4bed-9f2e-ff8272b87063" providerId="ADAL" clId="{5E9944A9-930A-4898-94F9-DF8983D23B18}" dt="2017-10-02T00:36:18.648" v="11502" actId="20577"/>
      <pc:docMkLst>
        <pc:docMk/>
      </pc:docMkLst>
      <pc:sldChg chg="del">
        <pc:chgData name="Robert Kissell" userId="bf6349b8-9e99-4bed-9f2e-ff8272b87063" providerId="ADAL" clId="{5E9944A9-930A-4898-94F9-DF8983D23B18}" dt="2017-09-25T20:52:59.828" v="4434" actId="2696"/>
        <pc:sldMkLst>
          <pc:docMk/>
          <pc:sldMk cId="1384886128" sldId="325"/>
        </pc:sldMkLst>
      </pc:sldChg>
      <pc:sldChg chg="modSp">
        <pc:chgData name="Robert Kissell" userId="bf6349b8-9e99-4bed-9f2e-ff8272b87063" providerId="ADAL" clId="{5E9944A9-930A-4898-94F9-DF8983D23B18}" dt="2017-09-25T19:05:06.045" v="1941" actId="20577"/>
        <pc:sldMkLst>
          <pc:docMk/>
          <pc:sldMk cId="3949962776" sldId="361"/>
        </pc:sldMkLst>
        <pc:spChg chg="mod">
          <ac:chgData name="Robert Kissell" userId="bf6349b8-9e99-4bed-9f2e-ff8272b87063" providerId="ADAL" clId="{5E9944A9-930A-4898-94F9-DF8983D23B18}" dt="2017-09-25T18:56:06.423" v="970" actId="20577"/>
          <ac:spMkLst>
            <pc:docMk/>
            <pc:sldMk cId="3949962776" sldId="361"/>
            <ac:spMk id="2" creationId="{00000000-0000-0000-0000-000000000000}"/>
          </ac:spMkLst>
        </pc:spChg>
        <pc:spChg chg="mod">
          <ac:chgData name="Robert Kissell" userId="bf6349b8-9e99-4bed-9f2e-ff8272b87063" providerId="ADAL" clId="{5E9944A9-930A-4898-94F9-DF8983D23B18}" dt="2017-09-25T19:05:06.045" v="1941" actId="20577"/>
          <ac:spMkLst>
            <pc:docMk/>
            <pc:sldMk cId="3949962776" sldId="361"/>
            <ac:spMk id="14" creationId="{25ADA5F3-4181-4CD0-8A68-36AD644CF398}"/>
          </ac:spMkLst>
        </pc:spChg>
      </pc:sldChg>
      <pc:sldChg chg="del">
        <pc:chgData name="Robert Kissell" userId="bf6349b8-9e99-4bed-9f2e-ff8272b87063" providerId="ADAL" clId="{5E9944A9-930A-4898-94F9-DF8983D23B18}" dt="2017-09-25T19:06:38.797" v="1949" actId="2696"/>
        <pc:sldMkLst>
          <pc:docMk/>
          <pc:sldMk cId="276832985" sldId="364"/>
        </pc:sldMkLst>
      </pc:sldChg>
      <pc:sldChg chg="del">
        <pc:chgData name="Robert Kissell" userId="bf6349b8-9e99-4bed-9f2e-ff8272b87063" providerId="ADAL" clId="{5E9944A9-930A-4898-94F9-DF8983D23B18}" dt="2017-09-25T20:53:07.449" v="4483" actId="2696"/>
        <pc:sldMkLst>
          <pc:docMk/>
          <pc:sldMk cId="315615637" sldId="365"/>
        </pc:sldMkLst>
      </pc:sldChg>
      <pc:sldChg chg="modSp del">
        <pc:chgData name="Robert Kissell" userId="bf6349b8-9e99-4bed-9f2e-ff8272b87063" providerId="ADAL" clId="{5E9944A9-930A-4898-94F9-DF8983D23B18}" dt="2017-09-25T20:53:09.987" v="4492" actId="2696"/>
        <pc:sldMkLst>
          <pc:docMk/>
          <pc:sldMk cId="1844397495" sldId="366"/>
        </pc:sldMkLst>
        <pc:spChg chg="mod">
          <ac:chgData name="Robert Kissell" userId="bf6349b8-9e99-4bed-9f2e-ff8272b87063" providerId="ADAL" clId="{5E9944A9-930A-4898-94F9-DF8983D23B18}" dt="2017-09-18T20:25:02.932" v="798" actId="2696"/>
          <ac:spMkLst>
            <pc:docMk/>
            <pc:sldMk cId="1844397495" sldId="366"/>
            <ac:spMk id="2" creationId="{00000000-0000-0000-0000-000000000000}"/>
          </ac:spMkLst>
        </pc:spChg>
      </pc:sldChg>
      <pc:sldChg chg="del">
        <pc:chgData name="Robert Kissell" userId="bf6349b8-9e99-4bed-9f2e-ff8272b87063" providerId="ADAL" clId="{5E9944A9-930A-4898-94F9-DF8983D23B18}" dt="2017-09-25T20:53:10.536" v="4493" actId="2696"/>
        <pc:sldMkLst>
          <pc:docMk/>
          <pc:sldMk cId="2262192556" sldId="367"/>
        </pc:sldMkLst>
      </pc:sldChg>
      <pc:sldChg chg="del">
        <pc:chgData name="Robert Kissell" userId="bf6349b8-9e99-4bed-9f2e-ff8272b87063" providerId="ADAL" clId="{5E9944A9-930A-4898-94F9-DF8983D23B18}" dt="2017-09-25T20:53:11.244" v="4494" actId="2696"/>
        <pc:sldMkLst>
          <pc:docMk/>
          <pc:sldMk cId="2107093643" sldId="368"/>
        </pc:sldMkLst>
      </pc:sldChg>
      <pc:sldChg chg="del">
        <pc:chgData name="Robert Kissell" userId="bf6349b8-9e99-4bed-9f2e-ff8272b87063" providerId="ADAL" clId="{5E9944A9-930A-4898-94F9-DF8983D23B18}" dt="2017-09-25T20:53:11.710" v="4495" actId="2696"/>
        <pc:sldMkLst>
          <pc:docMk/>
          <pc:sldMk cId="1827322730" sldId="369"/>
        </pc:sldMkLst>
      </pc:sldChg>
      <pc:sldChg chg="del">
        <pc:chgData name="Robert Kissell" userId="bf6349b8-9e99-4bed-9f2e-ff8272b87063" providerId="ADAL" clId="{5E9944A9-930A-4898-94F9-DF8983D23B18}" dt="2017-09-25T23:17:57.963" v="5791" actId="2696"/>
        <pc:sldMkLst>
          <pc:docMk/>
          <pc:sldMk cId="1215370749" sldId="370"/>
        </pc:sldMkLst>
      </pc:sldChg>
      <pc:sldChg chg="del">
        <pc:chgData name="Robert Kissell" userId="bf6349b8-9e99-4bed-9f2e-ff8272b87063" providerId="ADAL" clId="{5E9944A9-930A-4898-94F9-DF8983D23B18}" dt="2017-09-25T23:17:57.665" v="5788" actId="2696"/>
        <pc:sldMkLst>
          <pc:docMk/>
          <pc:sldMk cId="1164934735" sldId="373"/>
        </pc:sldMkLst>
      </pc:sldChg>
      <pc:sldChg chg="del">
        <pc:chgData name="Robert Kissell" userId="bf6349b8-9e99-4bed-9f2e-ff8272b87063" providerId="ADAL" clId="{5E9944A9-930A-4898-94F9-DF8983D23B18}" dt="2017-09-25T20:53:00.421" v="4439" actId="2696"/>
        <pc:sldMkLst>
          <pc:docMk/>
          <pc:sldMk cId="2175273928" sldId="380"/>
        </pc:sldMkLst>
      </pc:sldChg>
      <pc:sldChg chg="modSp del">
        <pc:chgData name="Robert Kissell" userId="bf6349b8-9e99-4bed-9f2e-ff8272b87063" providerId="ADAL" clId="{5E9944A9-930A-4898-94F9-DF8983D23B18}" dt="2017-09-25T20:53:04.453" v="4461" actId="2696"/>
        <pc:sldMkLst>
          <pc:docMk/>
          <pc:sldMk cId="2454441786" sldId="381"/>
        </pc:sldMkLst>
        <pc:spChg chg="mod">
          <ac:chgData name="Robert Kissell" userId="bf6349b8-9e99-4bed-9f2e-ff8272b87063" providerId="ADAL" clId="{5E9944A9-930A-4898-94F9-DF8983D23B18}" dt="2017-09-18T20:00:36.812" v="199" actId="2696"/>
          <ac:spMkLst>
            <pc:docMk/>
            <pc:sldMk cId="2454441786" sldId="381"/>
            <ac:spMk id="2" creationId="{46291846-A437-4AD3-8BA8-3BC785D593A6}"/>
          </ac:spMkLst>
        </pc:spChg>
      </pc:sldChg>
      <pc:sldChg chg="del">
        <pc:chgData name="Robert Kissell" userId="bf6349b8-9e99-4bed-9f2e-ff8272b87063" providerId="ADAL" clId="{5E9944A9-930A-4898-94F9-DF8983D23B18}" dt="2017-09-25T20:53:04.618" v="4462" actId="2696"/>
        <pc:sldMkLst>
          <pc:docMk/>
          <pc:sldMk cId="1325198169" sldId="383"/>
        </pc:sldMkLst>
      </pc:sldChg>
      <pc:sldChg chg="modSp del">
        <pc:chgData name="Robert Kissell" userId="bf6349b8-9e99-4bed-9f2e-ff8272b87063" providerId="ADAL" clId="{5E9944A9-930A-4898-94F9-DF8983D23B18}" dt="2017-09-25T20:53:04.633" v="4463" actId="2696"/>
        <pc:sldMkLst>
          <pc:docMk/>
          <pc:sldMk cId="3649304369" sldId="384"/>
        </pc:sldMkLst>
        <pc:spChg chg="mod">
          <ac:chgData name="Robert Kissell" userId="bf6349b8-9e99-4bed-9f2e-ff8272b87063" providerId="ADAL" clId="{5E9944A9-930A-4898-94F9-DF8983D23B18}" dt="2017-09-18T20:20:10.394" v="608" actId="208"/>
          <ac:spMkLst>
            <pc:docMk/>
            <pc:sldMk cId="3649304369" sldId="384"/>
            <ac:spMk id="8193" creationId="{00000000-0000-0000-0000-000000000000}"/>
          </ac:spMkLst>
        </pc:spChg>
        <pc:cxnChg chg="mod">
          <ac:chgData name="Robert Kissell" userId="bf6349b8-9e99-4bed-9f2e-ff8272b87063" providerId="ADAL" clId="{5E9944A9-930A-4898-94F9-DF8983D23B18}" dt="2017-09-18T20:20:16.806" v="609" actId="208"/>
          <ac:cxnSpMkLst>
            <pc:docMk/>
            <pc:sldMk cId="3649304369" sldId="384"/>
            <ac:cxnSpMk id="3" creationId="{00000000-0000-0000-0000-000000000000}"/>
          </ac:cxnSpMkLst>
        </pc:cxnChg>
      </pc:sldChg>
      <pc:sldChg chg="del">
        <pc:chgData name="Robert Kissell" userId="bf6349b8-9e99-4bed-9f2e-ff8272b87063" providerId="ADAL" clId="{5E9944A9-930A-4898-94F9-DF8983D23B18}" dt="2017-09-25T20:52:59.667" v="4433" actId="2696"/>
        <pc:sldMkLst>
          <pc:docMk/>
          <pc:sldMk cId="2354556119" sldId="385"/>
        </pc:sldMkLst>
      </pc:sldChg>
      <pc:sldChg chg="del">
        <pc:chgData name="Robert Kissell" userId="bf6349b8-9e99-4bed-9f2e-ff8272b87063" providerId="ADAL" clId="{5E9944A9-930A-4898-94F9-DF8983D23B18}" dt="2017-09-25T23:36:58.664" v="6173" actId="2696"/>
        <pc:sldMkLst>
          <pc:docMk/>
          <pc:sldMk cId="2095792397" sldId="386"/>
        </pc:sldMkLst>
      </pc:sldChg>
      <pc:sldChg chg="modSp">
        <pc:chgData name="Robert Kissell" userId="bf6349b8-9e99-4bed-9f2e-ff8272b87063" providerId="ADAL" clId="{5E9944A9-930A-4898-94F9-DF8983D23B18}" dt="2017-09-25T23:18:48.665" v="5818" actId="14100"/>
        <pc:sldMkLst>
          <pc:docMk/>
          <pc:sldMk cId="1305242029" sldId="387"/>
        </pc:sldMkLst>
        <pc:spChg chg="mod">
          <ac:chgData name="Robert Kissell" userId="bf6349b8-9e99-4bed-9f2e-ff8272b87063" providerId="ADAL" clId="{5E9944A9-930A-4898-94F9-DF8983D23B18}" dt="2017-09-25T23:18:48.665" v="5818" actId="14100"/>
          <ac:spMkLst>
            <pc:docMk/>
            <pc:sldMk cId="1305242029" sldId="387"/>
            <ac:spMk id="8193" creationId="{00000000-0000-0000-0000-000000000000}"/>
          </ac:spMkLst>
        </pc:spChg>
      </pc:sldChg>
      <pc:sldChg chg="del">
        <pc:chgData name="Robert Kissell" userId="bf6349b8-9e99-4bed-9f2e-ff8272b87063" providerId="ADAL" clId="{5E9944A9-930A-4898-94F9-DF8983D23B18}" dt="2017-09-25T20:53:00.104" v="4437" actId="2696"/>
        <pc:sldMkLst>
          <pc:docMk/>
          <pc:sldMk cId="3116613641" sldId="389"/>
        </pc:sldMkLst>
      </pc:sldChg>
      <pc:sldChg chg="del">
        <pc:chgData name="Robert Kissell" userId="bf6349b8-9e99-4bed-9f2e-ff8272b87063" providerId="ADAL" clId="{5E9944A9-930A-4898-94F9-DF8983D23B18}" dt="2017-09-25T20:53:00.181" v="4438" actId="2696"/>
        <pc:sldMkLst>
          <pc:docMk/>
          <pc:sldMk cId="841573722" sldId="390"/>
        </pc:sldMkLst>
      </pc:sldChg>
      <pc:sldChg chg="del">
        <pc:chgData name="Robert Kissell" userId="bf6349b8-9e99-4bed-9f2e-ff8272b87063" providerId="ADAL" clId="{5E9944A9-930A-4898-94F9-DF8983D23B18}" dt="2017-09-25T19:05:29.738" v="1942" actId="2696"/>
        <pc:sldMkLst>
          <pc:docMk/>
          <pc:sldMk cId="1967243811" sldId="391"/>
        </pc:sldMkLst>
      </pc:sldChg>
      <pc:sldChg chg="del">
        <pc:chgData name="Robert Kissell" userId="bf6349b8-9e99-4bed-9f2e-ff8272b87063" providerId="ADAL" clId="{5E9944A9-930A-4898-94F9-DF8983D23B18}" dt="2017-09-25T20:53:09.308" v="4489" actId="2696"/>
        <pc:sldMkLst>
          <pc:docMk/>
          <pc:sldMk cId="1809598108" sldId="397"/>
        </pc:sldMkLst>
      </pc:sldChg>
      <pc:sldChg chg="del">
        <pc:chgData name="Robert Kissell" userId="bf6349b8-9e99-4bed-9f2e-ff8272b87063" providerId="ADAL" clId="{5E9944A9-930A-4898-94F9-DF8983D23B18}" dt="2017-09-25T20:53:11.715" v="4496" actId="2696"/>
        <pc:sldMkLst>
          <pc:docMk/>
          <pc:sldMk cId="1090625379" sldId="398"/>
        </pc:sldMkLst>
      </pc:sldChg>
      <pc:sldChg chg="del">
        <pc:chgData name="Robert Kissell" userId="bf6349b8-9e99-4bed-9f2e-ff8272b87063" providerId="ADAL" clId="{5E9944A9-930A-4898-94F9-DF8983D23B18}" dt="2017-09-25T20:53:00.089" v="4436" actId="2696"/>
        <pc:sldMkLst>
          <pc:docMk/>
          <pc:sldMk cId="267096680" sldId="400"/>
        </pc:sldMkLst>
      </pc:sldChg>
      <pc:sldChg chg="del">
        <pc:chgData name="Robert Kissell" userId="bf6349b8-9e99-4bed-9f2e-ff8272b87063" providerId="ADAL" clId="{5E9944A9-930A-4898-94F9-DF8983D23B18}" dt="2017-09-25T20:52:59.963" v="4435" actId="2696"/>
        <pc:sldMkLst>
          <pc:docMk/>
          <pc:sldMk cId="3009487401" sldId="401"/>
        </pc:sldMkLst>
      </pc:sldChg>
      <pc:sldChg chg="del">
        <pc:chgData name="Robert Kissell" userId="bf6349b8-9e99-4bed-9f2e-ff8272b87063" providerId="ADAL" clId="{5E9944A9-930A-4898-94F9-DF8983D23B18}" dt="2017-09-25T20:53:00.795" v="4440" actId="2696"/>
        <pc:sldMkLst>
          <pc:docMk/>
          <pc:sldMk cId="1202948116" sldId="402"/>
        </pc:sldMkLst>
      </pc:sldChg>
      <pc:sldChg chg="del">
        <pc:chgData name="Robert Kissell" userId="bf6349b8-9e99-4bed-9f2e-ff8272b87063" providerId="ADAL" clId="{5E9944A9-930A-4898-94F9-DF8983D23B18}" dt="2017-09-25T19:14:06.767" v="1985" actId="2696"/>
        <pc:sldMkLst>
          <pc:docMk/>
          <pc:sldMk cId="1481033071" sldId="404"/>
        </pc:sldMkLst>
      </pc:sldChg>
      <pc:sldChg chg="del">
        <pc:chgData name="Robert Kissell" userId="bf6349b8-9e99-4bed-9f2e-ff8272b87063" providerId="ADAL" clId="{5E9944A9-930A-4898-94F9-DF8983D23B18}" dt="2017-09-25T20:53:09.558" v="4490" actId="2696"/>
        <pc:sldMkLst>
          <pc:docMk/>
          <pc:sldMk cId="3095338744" sldId="405"/>
        </pc:sldMkLst>
      </pc:sldChg>
      <pc:sldChg chg="modSp">
        <pc:chgData name="Robert Kissell" userId="bf6349b8-9e99-4bed-9f2e-ff8272b87063" providerId="ADAL" clId="{5E9944A9-930A-4898-94F9-DF8983D23B18}" dt="2017-09-25T23:21:37.972" v="5931" actId="20577"/>
        <pc:sldMkLst>
          <pc:docMk/>
          <pc:sldMk cId="3406160777" sldId="406"/>
        </pc:sldMkLst>
        <pc:spChg chg="mod">
          <ac:chgData name="Robert Kissell" userId="bf6349b8-9e99-4bed-9f2e-ff8272b87063" providerId="ADAL" clId="{5E9944A9-930A-4898-94F9-DF8983D23B18}" dt="2017-09-25T23:21:37.972" v="5931" actId="20577"/>
          <ac:spMkLst>
            <pc:docMk/>
            <pc:sldMk cId="3406160777" sldId="406"/>
            <ac:spMk id="4" creationId="{00000000-0000-0000-0000-000000000000}"/>
          </ac:spMkLst>
        </pc:spChg>
        <pc:spChg chg="mod">
          <ac:chgData name="Robert Kissell" userId="bf6349b8-9e99-4bed-9f2e-ff8272b87063" providerId="ADAL" clId="{5E9944A9-930A-4898-94F9-DF8983D23B18}" dt="2017-09-25T23:08:12.502" v="4940" actId="20577"/>
          <ac:spMkLst>
            <pc:docMk/>
            <pc:sldMk cId="3406160777" sldId="406"/>
            <ac:spMk id="48130" creationId="{00000000-0000-0000-0000-000000000000}"/>
          </ac:spMkLst>
        </pc:spChg>
      </pc:sldChg>
      <pc:sldChg chg="del">
        <pc:chgData name="Robert Kissell" userId="bf6349b8-9e99-4bed-9f2e-ff8272b87063" providerId="ADAL" clId="{5E9944A9-930A-4898-94F9-DF8983D23B18}" dt="2017-09-25T23:15:05.894" v="5686" actId="2696"/>
        <pc:sldMkLst>
          <pc:docMk/>
          <pc:sldMk cId="2885320579" sldId="407"/>
        </pc:sldMkLst>
      </pc:sldChg>
      <pc:sldChg chg="del">
        <pc:chgData name="Robert Kissell" userId="bf6349b8-9e99-4bed-9f2e-ff8272b87063" providerId="ADAL" clId="{5E9944A9-930A-4898-94F9-DF8983D23B18}" dt="2017-09-25T23:18:03.223" v="5792" actId="2696"/>
        <pc:sldMkLst>
          <pc:docMk/>
          <pc:sldMk cId="1878315370" sldId="408"/>
        </pc:sldMkLst>
      </pc:sldChg>
      <pc:sldChg chg="del">
        <pc:chgData name="Robert Kissell" userId="bf6349b8-9e99-4bed-9f2e-ff8272b87063" providerId="ADAL" clId="{5E9944A9-930A-4898-94F9-DF8983D23B18}" dt="2017-09-25T23:15:06.054" v="5687" actId="2696"/>
        <pc:sldMkLst>
          <pc:docMk/>
          <pc:sldMk cId="1500519091" sldId="409"/>
        </pc:sldMkLst>
      </pc:sldChg>
      <pc:sldChg chg="del">
        <pc:chgData name="Robert Kissell" userId="bf6349b8-9e99-4bed-9f2e-ff8272b87063" providerId="ADAL" clId="{5E9944A9-930A-4898-94F9-DF8983D23B18}" dt="2017-09-25T20:53:09.745" v="4491" actId="2696"/>
        <pc:sldMkLst>
          <pc:docMk/>
          <pc:sldMk cId="3524689872" sldId="410"/>
        </pc:sldMkLst>
      </pc:sldChg>
      <pc:sldChg chg="del">
        <pc:chgData name="Robert Kissell" userId="bf6349b8-9e99-4bed-9f2e-ff8272b87063" providerId="ADAL" clId="{5E9944A9-930A-4898-94F9-DF8983D23B18}" dt="2017-09-25T23:17:57.784" v="5789" actId="2696"/>
        <pc:sldMkLst>
          <pc:docMk/>
          <pc:sldMk cId="52704815" sldId="412"/>
        </pc:sldMkLst>
      </pc:sldChg>
      <pc:sldChg chg="del">
        <pc:chgData name="Robert Kissell" userId="bf6349b8-9e99-4bed-9f2e-ff8272b87063" providerId="ADAL" clId="{5E9944A9-930A-4898-94F9-DF8983D23B18}" dt="2017-09-25T20:53:04.717" v="4464" actId="2696"/>
        <pc:sldMkLst>
          <pc:docMk/>
          <pc:sldMk cId="679627705" sldId="413"/>
        </pc:sldMkLst>
      </pc:sldChg>
      <pc:sldChg chg="modSp del">
        <pc:chgData name="Robert Kissell" userId="bf6349b8-9e99-4bed-9f2e-ff8272b87063" providerId="ADAL" clId="{5E9944A9-930A-4898-94F9-DF8983D23B18}" dt="2017-09-25T20:53:05.108" v="4466" actId="2696"/>
        <pc:sldMkLst>
          <pc:docMk/>
          <pc:sldMk cId="1442036707" sldId="414"/>
        </pc:sldMkLst>
        <pc:spChg chg="mod">
          <ac:chgData name="Robert Kissell" userId="bf6349b8-9e99-4bed-9f2e-ff8272b87063" providerId="ADAL" clId="{5E9944A9-930A-4898-94F9-DF8983D23B18}" dt="2017-09-18T20:15:25.402" v="320" actId="6549"/>
          <ac:spMkLst>
            <pc:docMk/>
            <pc:sldMk cId="1442036707" sldId="414"/>
            <ac:spMk id="2" creationId="{46291846-A437-4AD3-8BA8-3BC785D593A6}"/>
          </ac:spMkLst>
        </pc:spChg>
      </pc:sldChg>
      <pc:sldChg chg="modSp del">
        <pc:chgData name="Robert Kissell" userId="bf6349b8-9e99-4bed-9f2e-ff8272b87063" providerId="ADAL" clId="{5E9944A9-930A-4898-94F9-DF8983D23B18}" dt="2017-09-25T20:53:05.004" v="4465" actId="2696"/>
        <pc:sldMkLst>
          <pc:docMk/>
          <pc:sldMk cId="1280812957" sldId="415"/>
        </pc:sldMkLst>
        <pc:spChg chg="mod">
          <ac:chgData name="Robert Kissell" userId="bf6349b8-9e99-4bed-9f2e-ff8272b87063" providerId="ADAL" clId="{5E9944A9-930A-4898-94F9-DF8983D23B18}" dt="2017-09-18T20:16:41.552" v="546" actId="6549"/>
          <ac:spMkLst>
            <pc:docMk/>
            <pc:sldMk cId="1280812957" sldId="415"/>
            <ac:spMk id="14" creationId="{25ADA5F3-4181-4CD0-8A68-36AD644CF398}"/>
          </ac:spMkLst>
        </pc:spChg>
      </pc:sldChg>
      <pc:sldChg chg="del">
        <pc:chgData name="Robert Kissell" userId="bf6349b8-9e99-4bed-9f2e-ff8272b87063" providerId="ADAL" clId="{5E9944A9-930A-4898-94F9-DF8983D23B18}" dt="2017-09-25T20:53:05.246" v="4469" actId="2696"/>
        <pc:sldMkLst>
          <pc:docMk/>
          <pc:sldMk cId="529129450" sldId="416"/>
        </pc:sldMkLst>
      </pc:sldChg>
      <pc:sldChg chg="del">
        <pc:chgData name="Robert Kissell" userId="bf6349b8-9e99-4bed-9f2e-ff8272b87063" providerId="ADAL" clId="{5E9944A9-930A-4898-94F9-DF8983D23B18}" dt="2017-09-25T20:53:05.184" v="4468" actId="2696"/>
        <pc:sldMkLst>
          <pc:docMk/>
          <pc:sldMk cId="2770275617" sldId="417"/>
        </pc:sldMkLst>
      </pc:sldChg>
      <pc:sldChg chg="del">
        <pc:chgData name="Robert Kissell" userId="bf6349b8-9e99-4bed-9f2e-ff8272b87063" providerId="ADAL" clId="{5E9944A9-930A-4898-94F9-DF8983D23B18}" dt="2017-09-25T20:53:05.135" v="4467" actId="2696"/>
        <pc:sldMkLst>
          <pc:docMk/>
          <pc:sldMk cId="4265721072" sldId="418"/>
        </pc:sldMkLst>
      </pc:sldChg>
      <pc:sldChg chg="modSp del">
        <pc:chgData name="Robert Kissell" userId="bf6349b8-9e99-4bed-9f2e-ff8272b87063" providerId="ADAL" clId="{5E9944A9-930A-4898-94F9-DF8983D23B18}" dt="2017-09-25T20:53:05.529" v="4471" actId="2696"/>
        <pc:sldMkLst>
          <pc:docMk/>
          <pc:sldMk cId="3444831976" sldId="419"/>
        </pc:sldMkLst>
        <pc:spChg chg="mod">
          <ac:chgData name="Robert Kissell" userId="bf6349b8-9e99-4bed-9f2e-ff8272b87063" providerId="ADAL" clId="{5E9944A9-930A-4898-94F9-DF8983D23B18}" dt="2017-09-18T20:17:13.093" v="558" actId="20577"/>
          <ac:spMkLst>
            <pc:docMk/>
            <pc:sldMk cId="3444831976" sldId="419"/>
            <ac:spMk id="2" creationId="{46291846-A437-4AD3-8BA8-3BC785D593A6}"/>
          </ac:spMkLst>
        </pc:spChg>
      </pc:sldChg>
      <pc:sldChg chg="del">
        <pc:chgData name="Robert Kissell" userId="bf6349b8-9e99-4bed-9f2e-ff8272b87063" providerId="ADAL" clId="{5E9944A9-930A-4898-94F9-DF8983D23B18}" dt="2017-09-25T20:53:05.874" v="4472" actId="2696"/>
        <pc:sldMkLst>
          <pc:docMk/>
          <pc:sldMk cId="4269534567" sldId="420"/>
        </pc:sldMkLst>
      </pc:sldChg>
      <pc:sldChg chg="del">
        <pc:chgData name="Robert Kissell" userId="bf6349b8-9e99-4bed-9f2e-ff8272b87063" providerId="ADAL" clId="{5E9944A9-930A-4898-94F9-DF8983D23B18}" dt="2017-09-25T19:11:30.768" v="1966" actId="2696"/>
        <pc:sldMkLst>
          <pc:docMk/>
          <pc:sldMk cId="4041566249" sldId="421"/>
        </pc:sldMkLst>
      </pc:sldChg>
      <pc:sldChg chg="del">
        <pc:chgData name="Robert Kissell" userId="bf6349b8-9e99-4bed-9f2e-ff8272b87063" providerId="ADAL" clId="{5E9944A9-930A-4898-94F9-DF8983D23B18}" dt="2017-09-25T19:11:30.958" v="1967" actId="2696"/>
        <pc:sldMkLst>
          <pc:docMk/>
          <pc:sldMk cId="2626044396" sldId="422"/>
        </pc:sldMkLst>
      </pc:sldChg>
      <pc:sldChg chg="del">
        <pc:chgData name="Robert Kissell" userId="bf6349b8-9e99-4bed-9f2e-ff8272b87063" providerId="ADAL" clId="{5E9944A9-930A-4898-94F9-DF8983D23B18}" dt="2017-09-25T19:11:30.968" v="1968" actId="2696"/>
        <pc:sldMkLst>
          <pc:docMk/>
          <pc:sldMk cId="545340705" sldId="423"/>
        </pc:sldMkLst>
      </pc:sldChg>
      <pc:sldChg chg="del">
        <pc:chgData name="Robert Kissell" userId="bf6349b8-9e99-4bed-9f2e-ff8272b87063" providerId="ADAL" clId="{5E9944A9-930A-4898-94F9-DF8983D23B18}" dt="2017-09-25T19:11:30.986" v="1969" actId="2696"/>
        <pc:sldMkLst>
          <pc:docMk/>
          <pc:sldMk cId="900326479" sldId="424"/>
        </pc:sldMkLst>
      </pc:sldChg>
      <pc:sldChg chg="del">
        <pc:chgData name="Robert Kissell" userId="bf6349b8-9e99-4bed-9f2e-ff8272b87063" providerId="ADAL" clId="{5E9944A9-930A-4898-94F9-DF8983D23B18}" dt="2017-09-25T19:11:30.997" v="1970" actId="2696"/>
        <pc:sldMkLst>
          <pc:docMk/>
          <pc:sldMk cId="1662569593" sldId="425"/>
        </pc:sldMkLst>
      </pc:sldChg>
      <pc:sldChg chg="del">
        <pc:chgData name="Robert Kissell" userId="bf6349b8-9e99-4bed-9f2e-ff8272b87063" providerId="ADAL" clId="{5E9944A9-930A-4898-94F9-DF8983D23B18}" dt="2017-09-25T19:11:31.008" v="1971" actId="2696"/>
        <pc:sldMkLst>
          <pc:docMk/>
          <pc:sldMk cId="4214141262" sldId="426"/>
        </pc:sldMkLst>
      </pc:sldChg>
      <pc:sldChg chg="del">
        <pc:chgData name="Robert Kissell" userId="bf6349b8-9e99-4bed-9f2e-ff8272b87063" providerId="ADAL" clId="{5E9944A9-930A-4898-94F9-DF8983D23B18}" dt="2017-09-18T20:21:20.816" v="611" actId="2696"/>
        <pc:sldMkLst>
          <pc:docMk/>
          <pc:sldMk cId="535764059" sldId="427"/>
        </pc:sldMkLst>
      </pc:sldChg>
      <pc:sldChg chg="modSp del ord">
        <pc:chgData name="Robert Kissell" userId="bf6349b8-9e99-4bed-9f2e-ff8272b87063" providerId="ADAL" clId="{5E9944A9-930A-4898-94F9-DF8983D23B18}" dt="2017-09-25T20:53:06.411" v="4473" actId="2696"/>
        <pc:sldMkLst>
          <pc:docMk/>
          <pc:sldMk cId="303683998" sldId="429"/>
        </pc:sldMkLst>
        <pc:spChg chg="mod">
          <ac:chgData name="Robert Kissell" userId="bf6349b8-9e99-4bed-9f2e-ff8272b87063" providerId="ADAL" clId="{5E9944A9-930A-4898-94F9-DF8983D23B18}" dt="2017-09-18T20:18:19.326" v="601" actId="115"/>
          <ac:spMkLst>
            <pc:docMk/>
            <pc:sldMk cId="303683998" sldId="429"/>
            <ac:spMk id="2" creationId="{46291846-A437-4AD3-8BA8-3BC785D593A6}"/>
          </ac:spMkLst>
        </pc:spChg>
      </pc:sldChg>
      <pc:sldChg chg="del">
        <pc:chgData name="Robert Kissell" userId="bf6349b8-9e99-4bed-9f2e-ff8272b87063" providerId="ADAL" clId="{5E9944A9-930A-4898-94F9-DF8983D23B18}" dt="2017-09-18T20:18:56.687" v="606" actId="2696"/>
        <pc:sldMkLst>
          <pc:docMk/>
          <pc:sldMk cId="3436890545" sldId="435"/>
        </pc:sldMkLst>
      </pc:sldChg>
      <pc:sldChg chg="del">
        <pc:chgData name="Robert Kissell" userId="bf6349b8-9e99-4bed-9f2e-ff8272b87063" providerId="ADAL" clId="{5E9944A9-930A-4898-94F9-DF8983D23B18}" dt="2017-09-18T20:18:56.520" v="605" actId="2696"/>
        <pc:sldMkLst>
          <pc:docMk/>
          <pc:sldMk cId="2990605972" sldId="436"/>
        </pc:sldMkLst>
      </pc:sldChg>
      <pc:sldChg chg="del">
        <pc:chgData name="Robert Kissell" userId="bf6349b8-9e99-4bed-9f2e-ff8272b87063" providerId="ADAL" clId="{5E9944A9-930A-4898-94F9-DF8983D23B18}" dt="2017-09-18T20:21:20.664" v="610" actId="2696"/>
        <pc:sldMkLst>
          <pc:docMk/>
          <pc:sldMk cId="1567712901" sldId="437"/>
        </pc:sldMkLst>
      </pc:sldChg>
      <pc:sldChg chg="del">
        <pc:chgData name="Robert Kissell" userId="bf6349b8-9e99-4bed-9f2e-ff8272b87063" providerId="ADAL" clId="{5E9944A9-930A-4898-94F9-DF8983D23B18}" dt="2017-09-18T20:18:56.237" v="603" actId="2696"/>
        <pc:sldMkLst>
          <pc:docMk/>
          <pc:sldMk cId="2881817344" sldId="438"/>
        </pc:sldMkLst>
      </pc:sldChg>
      <pc:sldChg chg="del">
        <pc:chgData name="Robert Kissell" userId="bf6349b8-9e99-4bed-9f2e-ff8272b87063" providerId="ADAL" clId="{5E9944A9-930A-4898-94F9-DF8983D23B18}" dt="2017-09-18T20:18:56.133" v="602" actId="2696"/>
        <pc:sldMkLst>
          <pc:docMk/>
          <pc:sldMk cId="2203299957" sldId="439"/>
        </pc:sldMkLst>
      </pc:sldChg>
      <pc:sldChg chg="del">
        <pc:chgData name="Robert Kissell" userId="bf6349b8-9e99-4bed-9f2e-ff8272b87063" providerId="ADAL" clId="{5E9944A9-930A-4898-94F9-DF8983D23B18}" dt="2017-09-18T20:18:56.330" v="604" actId="2696"/>
        <pc:sldMkLst>
          <pc:docMk/>
          <pc:sldMk cId="122049191" sldId="440"/>
        </pc:sldMkLst>
      </pc:sldChg>
      <pc:sldChg chg="addSp delSp modSp del">
        <pc:chgData name="Robert Kissell" userId="bf6349b8-9e99-4bed-9f2e-ff8272b87063" providerId="ADAL" clId="{5E9944A9-930A-4898-94F9-DF8983D23B18}" dt="2017-09-25T20:53:06.844" v="4475" actId="2696"/>
        <pc:sldMkLst>
          <pc:docMk/>
          <pc:sldMk cId="235011556" sldId="452"/>
        </pc:sldMkLst>
        <pc:spChg chg="mod">
          <ac:chgData name="Robert Kissell" userId="bf6349b8-9e99-4bed-9f2e-ff8272b87063" providerId="ADAL" clId="{5E9944A9-930A-4898-94F9-DF8983D23B18}" dt="2017-09-18T20:05:32.446" v="257" actId="1076"/>
          <ac:spMkLst>
            <pc:docMk/>
            <pc:sldMk cId="235011556" sldId="452"/>
            <ac:spMk id="10" creationId="{9C172ACD-EC01-41A8-909E-306C970EE8D5}"/>
          </ac:spMkLst>
        </pc:spChg>
        <pc:picChg chg="add mod">
          <ac:chgData name="Robert Kissell" userId="bf6349b8-9e99-4bed-9f2e-ff8272b87063" providerId="ADAL" clId="{5E9944A9-930A-4898-94F9-DF8983D23B18}" dt="2017-09-18T20:05:21.018" v="251" actId="14100"/>
          <ac:picMkLst>
            <pc:docMk/>
            <pc:sldMk cId="235011556" sldId="452"/>
            <ac:picMk id="2" creationId="{8624EA3A-36D9-4ED4-B9FC-6DAC5DA1B7D1}"/>
          </ac:picMkLst>
        </pc:picChg>
        <pc:picChg chg="add mod">
          <ac:chgData name="Robert Kissell" userId="bf6349b8-9e99-4bed-9f2e-ff8272b87063" providerId="ADAL" clId="{5E9944A9-930A-4898-94F9-DF8983D23B18}" dt="2017-09-18T20:06:13.358" v="264" actId="14100"/>
          <ac:picMkLst>
            <pc:docMk/>
            <pc:sldMk cId="235011556" sldId="452"/>
            <ac:picMk id="3" creationId="{3890D358-54B3-45B1-826F-3D7669DFCCF7}"/>
          </ac:picMkLst>
        </pc:picChg>
        <pc:picChg chg="del mod">
          <ac:chgData name="Robert Kissell" userId="bf6349b8-9e99-4bed-9f2e-ff8272b87063" providerId="ADAL" clId="{5E9944A9-930A-4898-94F9-DF8983D23B18}" dt="2017-09-18T20:01:07.344" v="202" actId="478"/>
          <ac:picMkLst>
            <pc:docMk/>
            <pc:sldMk cId="235011556" sldId="452"/>
            <ac:picMk id="4" creationId="{B78756F8-3F8C-4E20-BBB6-5DCC70C3924E}"/>
          </ac:picMkLst>
        </pc:picChg>
        <pc:picChg chg="del">
          <ac:chgData name="Robert Kissell" userId="bf6349b8-9e99-4bed-9f2e-ff8272b87063" providerId="ADAL" clId="{5E9944A9-930A-4898-94F9-DF8983D23B18}" dt="2017-09-18T20:01:08.549" v="203" actId="478"/>
          <ac:picMkLst>
            <pc:docMk/>
            <pc:sldMk cId="235011556" sldId="452"/>
            <ac:picMk id="7" creationId="{B4C762AD-22DF-4F1E-A335-CCBA7D419CA1}"/>
          </ac:picMkLst>
        </pc:picChg>
        <pc:picChg chg="del">
          <ac:chgData name="Robert Kissell" userId="bf6349b8-9e99-4bed-9f2e-ff8272b87063" providerId="ADAL" clId="{5E9944A9-930A-4898-94F9-DF8983D23B18}" dt="2017-09-18T20:01:05.941" v="200" actId="478"/>
          <ac:picMkLst>
            <pc:docMk/>
            <pc:sldMk cId="235011556" sldId="452"/>
            <ac:picMk id="8" creationId="{2539CF01-5425-4B1D-ACC8-EA5A5099FD48}"/>
          </ac:picMkLst>
        </pc:picChg>
      </pc:sldChg>
      <pc:sldChg chg="delSp del">
        <pc:chgData name="Robert Kissell" userId="bf6349b8-9e99-4bed-9f2e-ff8272b87063" providerId="ADAL" clId="{5E9944A9-930A-4898-94F9-DF8983D23B18}" dt="2017-09-18T20:05:39.839" v="259" actId="2696"/>
        <pc:sldMkLst>
          <pc:docMk/>
          <pc:sldMk cId="1664261069" sldId="453"/>
        </pc:sldMkLst>
        <pc:picChg chg="del">
          <ac:chgData name="Robert Kissell" userId="bf6349b8-9e99-4bed-9f2e-ff8272b87063" providerId="ADAL" clId="{5E9944A9-930A-4898-94F9-DF8983D23B18}" dt="2017-09-18T20:01:12.684" v="204" actId="478"/>
          <ac:picMkLst>
            <pc:docMk/>
            <pc:sldMk cId="1664261069" sldId="453"/>
            <ac:picMk id="2" creationId="{7BEBACD7-2E10-43BF-9909-0EEA05AC36E6}"/>
          </ac:picMkLst>
        </pc:picChg>
        <pc:picChg chg="del">
          <ac:chgData name="Robert Kissell" userId="bf6349b8-9e99-4bed-9f2e-ff8272b87063" providerId="ADAL" clId="{5E9944A9-930A-4898-94F9-DF8983D23B18}" dt="2017-09-18T20:01:14.154" v="205" actId="478"/>
          <ac:picMkLst>
            <pc:docMk/>
            <pc:sldMk cId="1664261069" sldId="453"/>
            <ac:picMk id="4" creationId="{B78756F8-3F8C-4E20-BBB6-5DCC70C3924E}"/>
          </ac:picMkLst>
        </pc:picChg>
        <pc:picChg chg="del">
          <ac:chgData name="Robert Kissell" userId="bf6349b8-9e99-4bed-9f2e-ff8272b87063" providerId="ADAL" clId="{5E9944A9-930A-4898-94F9-DF8983D23B18}" dt="2017-09-18T20:01:15.182" v="206" actId="478"/>
          <ac:picMkLst>
            <pc:docMk/>
            <pc:sldMk cId="1664261069" sldId="453"/>
            <ac:picMk id="7" creationId="{B4C762AD-22DF-4F1E-A335-CCBA7D419CA1}"/>
          </ac:picMkLst>
        </pc:picChg>
      </pc:sldChg>
      <pc:sldChg chg="addSp delSp modSp del">
        <pc:chgData name="Robert Kissell" userId="bf6349b8-9e99-4bed-9f2e-ff8272b87063" providerId="ADAL" clId="{5E9944A9-930A-4898-94F9-DF8983D23B18}" dt="2017-09-25T20:53:06.966" v="4477" actId="2696"/>
        <pc:sldMkLst>
          <pc:docMk/>
          <pc:sldMk cId="106012910" sldId="454"/>
        </pc:sldMkLst>
        <pc:spChg chg="mod">
          <ac:chgData name="Robert Kissell" userId="bf6349b8-9e99-4bed-9f2e-ff8272b87063" providerId="ADAL" clId="{5E9944A9-930A-4898-94F9-DF8983D23B18}" dt="2017-09-18T20:08:35.523" v="278" actId="1076"/>
          <ac:spMkLst>
            <pc:docMk/>
            <pc:sldMk cId="106012910" sldId="454"/>
            <ac:spMk id="12" creationId="{84B55E16-2A6D-4E3B-AE1D-210F6E3B7772}"/>
          </ac:spMkLst>
        </pc:spChg>
        <pc:picChg chg="add mod">
          <ac:chgData name="Robert Kissell" userId="bf6349b8-9e99-4bed-9f2e-ff8272b87063" providerId="ADAL" clId="{5E9944A9-930A-4898-94F9-DF8983D23B18}" dt="2017-09-18T20:08:16.340" v="274" actId="14100"/>
          <ac:picMkLst>
            <pc:docMk/>
            <pc:sldMk cId="106012910" sldId="454"/>
            <ac:picMk id="2" creationId="{49D57E3A-DAD5-4585-8C93-B74F2EA19AEC}"/>
          </ac:picMkLst>
        </pc:picChg>
        <pc:picChg chg="add mod">
          <ac:chgData name="Robert Kissell" userId="bf6349b8-9e99-4bed-9f2e-ff8272b87063" providerId="ADAL" clId="{5E9944A9-930A-4898-94F9-DF8983D23B18}" dt="2017-09-18T20:08:33.140" v="277" actId="14100"/>
          <ac:picMkLst>
            <pc:docMk/>
            <pc:sldMk cId="106012910" sldId="454"/>
            <ac:picMk id="3" creationId="{34ABEEDE-F072-4B3C-9F13-70AED0173461}"/>
          </ac:picMkLst>
        </pc:picChg>
        <pc:picChg chg="del">
          <ac:chgData name="Robert Kissell" userId="bf6349b8-9e99-4bed-9f2e-ff8272b87063" providerId="ADAL" clId="{5E9944A9-930A-4898-94F9-DF8983D23B18}" dt="2017-09-18T20:01:20.279" v="208" actId="478"/>
          <ac:picMkLst>
            <pc:docMk/>
            <pc:sldMk cId="106012910" sldId="454"/>
            <ac:picMk id="8" creationId="{7F322825-58F6-4E0E-8252-6522178AC472}"/>
          </ac:picMkLst>
        </pc:picChg>
        <pc:picChg chg="del">
          <ac:chgData name="Robert Kissell" userId="bf6349b8-9e99-4bed-9f2e-ff8272b87063" providerId="ADAL" clId="{5E9944A9-930A-4898-94F9-DF8983D23B18}" dt="2017-09-18T20:01:21.109" v="209" actId="478"/>
          <ac:picMkLst>
            <pc:docMk/>
            <pc:sldMk cId="106012910" sldId="454"/>
            <ac:picMk id="9" creationId="{2C294159-92F1-49A4-93A9-15C46450C2EE}"/>
          </ac:picMkLst>
        </pc:picChg>
        <pc:picChg chg="del">
          <ac:chgData name="Robert Kissell" userId="bf6349b8-9e99-4bed-9f2e-ff8272b87063" providerId="ADAL" clId="{5E9944A9-930A-4898-94F9-DF8983D23B18}" dt="2017-09-18T20:01:18.817" v="207" actId="478"/>
          <ac:picMkLst>
            <pc:docMk/>
            <pc:sldMk cId="106012910" sldId="454"/>
            <ac:picMk id="10" creationId="{42577758-0A5E-4233-9540-3D284953AFDC}"/>
          </ac:picMkLst>
        </pc:picChg>
      </pc:sldChg>
      <pc:sldChg chg="delSp modSp del">
        <pc:chgData name="Robert Kissell" userId="bf6349b8-9e99-4bed-9f2e-ff8272b87063" providerId="ADAL" clId="{5E9944A9-930A-4898-94F9-DF8983D23B18}" dt="2017-09-18T20:06:21.952" v="266" actId="2696"/>
        <pc:sldMkLst>
          <pc:docMk/>
          <pc:sldMk cId="1012794224" sldId="455"/>
        </pc:sldMkLst>
        <pc:picChg chg="del">
          <ac:chgData name="Robert Kissell" userId="bf6349b8-9e99-4bed-9f2e-ff8272b87063" providerId="ADAL" clId="{5E9944A9-930A-4898-94F9-DF8983D23B18}" dt="2017-09-18T20:01:24.449" v="210" actId="478"/>
          <ac:picMkLst>
            <pc:docMk/>
            <pc:sldMk cId="1012794224" sldId="455"/>
            <ac:picMk id="6" creationId="{F8823549-9752-4730-B83A-D9D8DC0EAF5D}"/>
          </ac:picMkLst>
        </pc:picChg>
        <pc:picChg chg="del mod">
          <ac:chgData name="Robert Kissell" userId="bf6349b8-9e99-4bed-9f2e-ff8272b87063" providerId="ADAL" clId="{5E9944A9-930A-4898-94F9-DF8983D23B18}" dt="2017-09-18T20:01:25.337" v="212" actId="478"/>
          <ac:picMkLst>
            <pc:docMk/>
            <pc:sldMk cId="1012794224" sldId="455"/>
            <ac:picMk id="8" creationId="{7F322825-58F6-4E0E-8252-6522178AC472}"/>
          </ac:picMkLst>
        </pc:picChg>
        <pc:picChg chg="del">
          <ac:chgData name="Robert Kissell" userId="bf6349b8-9e99-4bed-9f2e-ff8272b87063" providerId="ADAL" clId="{5E9944A9-930A-4898-94F9-DF8983D23B18}" dt="2017-09-18T20:01:26.015" v="213" actId="478"/>
          <ac:picMkLst>
            <pc:docMk/>
            <pc:sldMk cId="1012794224" sldId="455"/>
            <ac:picMk id="9" creationId="{2C294159-92F1-49A4-93A9-15C46450C2EE}"/>
          </ac:picMkLst>
        </pc:picChg>
      </pc:sldChg>
      <pc:sldChg chg="addSp delSp modSp del">
        <pc:chgData name="Robert Kissell" userId="bf6349b8-9e99-4bed-9f2e-ff8272b87063" providerId="ADAL" clId="{5E9944A9-930A-4898-94F9-DF8983D23B18}" dt="2017-09-25T20:53:07.132" v="4479" actId="2696"/>
        <pc:sldMkLst>
          <pc:docMk/>
          <pc:sldMk cId="289644981" sldId="456"/>
        </pc:sldMkLst>
        <pc:spChg chg="mod">
          <ac:chgData name="Robert Kissell" userId="bf6349b8-9e99-4bed-9f2e-ff8272b87063" providerId="ADAL" clId="{5E9944A9-930A-4898-94F9-DF8983D23B18}" dt="2017-09-18T20:11:29.444" v="293" actId="1076"/>
          <ac:spMkLst>
            <pc:docMk/>
            <pc:sldMk cId="289644981" sldId="456"/>
            <ac:spMk id="6" creationId="{FF8F5441-855B-477B-8FF0-BDA99CF3850D}"/>
          </ac:spMkLst>
        </pc:spChg>
        <pc:picChg chg="del">
          <ac:chgData name="Robert Kissell" userId="bf6349b8-9e99-4bed-9f2e-ff8272b87063" providerId="ADAL" clId="{5E9944A9-930A-4898-94F9-DF8983D23B18}" dt="2017-09-18T20:01:29.424" v="214" actId="478"/>
          <ac:picMkLst>
            <pc:docMk/>
            <pc:sldMk cId="289644981" sldId="456"/>
            <ac:picMk id="2" creationId="{225E6FD2-908E-4A44-A4A3-8472B0911051}"/>
          </ac:picMkLst>
        </pc:picChg>
        <pc:picChg chg="del">
          <ac:chgData name="Robert Kissell" userId="bf6349b8-9e99-4bed-9f2e-ff8272b87063" providerId="ADAL" clId="{5E9944A9-930A-4898-94F9-DF8983D23B18}" dt="2017-09-18T20:01:30.003" v="215" actId="478"/>
          <ac:picMkLst>
            <pc:docMk/>
            <pc:sldMk cId="289644981" sldId="456"/>
            <ac:picMk id="3" creationId="{FF592657-29FA-4A3C-AE21-5D4E01C019FF}"/>
          </ac:picMkLst>
        </pc:picChg>
        <pc:picChg chg="del">
          <ac:chgData name="Robert Kissell" userId="bf6349b8-9e99-4bed-9f2e-ff8272b87063" providerId="ADAL" clId="{5E9944A9-930A-4898-94F9-DF8983D23B18}" dt="2017-09-18T20:01:30.897" v="216" actId="478"/>
          <ac:picMkLst>
            <pc:docMk/>
            <pc:sldMk cId="289644981" sldId="456"/>
            <ac:picMk id="4" creationId="{78F85941-B110-4CF5-8725-09D2641F11C2}"/>
          </ac:picMkLst>
        </pc:picChg>
        <pc:picChg chg="add del mod">
          <ac:chgData name="Robert Kissell" userId="bf6349b8-9e99-4bed-9f2e-ff8272b87063" providerId="ADAL" clId="{5E9944A9-930A-4898-94F9-DF8983D23B18}" dt="2017-09-18T20:07:59.533" v="269" actId="1076"/>
          <ac:picMkLst>
            <pc:docMk/>
            <pc:sldMk cId="289644981" sldId="456"/>
            <ac:picMk id="7" creationId="{57FBC6BB-628E-4825-BE9C-2A718C1E38FF}"/>
          </ac:picMkLst>
        </pc:picChg>
        <pc:picChg chg="add mod">
          <ac:chgData name="Robert Kissell" userId="bf6349b8-9e99-4bed-9f2e-ff8272b87063" providerId="ADAL" clId="{5E9944A9-930A-4898-94F9-DF8983D23B18}" dt="2017-09-18T20:11:03.262" v="289" actId="14100"/>
          <ac:picMkLst>
            <pc:docMk/>
            <pc:sldMk cId="289644981" sldId="456"/>
            <ac:picMk id="8" creationId="{6D08B316-487D-4449-9D1A-2896CC6C89D4}"/>
          </ac:picMkLst>
        </pc:picChg>
        <pc:picChg chg="add mod">
          <ac:chgData name="Robert Kissell" userId="bf6349b8-9e99-4bed-9f2e-ff8272b87063" providerId="ADAL" clId="{5E9944A9-930A-4898-94F9-DF8983D23B18}" dt="2017-09-18T20:11:22.277" v="292" actId="14100"/>
          <ac:picMkLst>
            <pc:docMk/>
            <pc:sldMk cId="289644981" sldId="456"/>
            <ac:picMk id="9" creationId="{93FBF00B-DFA5-4D18-9BCA-02DCF2CD5B89}"/>
          </ac:picMkLst>
        </pc:picChg>
      </pc:sldChg>
      <pc:sldChg chg="delSp del">
        <pc:chgData name="Robert Kissell" userId="bf6349b8-9e99-4bed-9f2e-ff8272b87063" providerId="ADAL" clId="{5E9944A9-930A-4898-94F9-DF8983D23B18}" dt="2017-09-18T20:12:16.830" v="301" actId="2696"/>
        <pc:sldMkLst>
          <pc:docMk/>
          <pc:sldMk cId="1099185093" sldId="457"/>
        </pc:sldMkLst>
        <pc:picChg chg="del">
          <ac:chgData name="Robert Kissell" userId="bf6349b8-9e99-4bed-9f2e-ff8272b87063" providerId="ADAL" clId="{5E9944A9-930A-4898-94F9-DF8983D23B18}" dt="2017-09-18T20:01:34.803" v="218" actId="478"/>
          <ac:picMkLst>
            <pc:docMk/>
            <pc:sldMk cId="1099185093" sldId="457"/>
            <ac:picMk id="3" creationId="{FF592657-29FA-4A3C-AE21-5D4E01C019FF}"/>
          </ac:picMkLst>
        </pc:picChg>
        <pc:picChg chg="del">
          <ac:chgData name="Robert Kissell" userId="bf6349b8-9e99-4bed-9f2e-ff8272b87063" providerId="ADAL" clId="{5E9944A9-930A-4898-94F9-DF8983D23B18}" dt="2017-09-18T20:01:35.889" v="219" actId="478"/>
          <ac:picMkLst>
            <pc:docMk/>
            <pc:sldMk cId="1099185093" sldId="457"/>
            <ac:picMk id="4" creationId="{78F85941-B110-4CF5-8725-09D2641F11C2}"/>
          </ac:picMkLst>
        </pc:picChg>
        <pc:picChg chg="del">
          <ac:chgData name="Robert Kissell" userId="bf6349b8-9e99-4bed-9f2e-ff8272b87063" providerId="ADAL" clId="{5E9944A9-930A-4898-94F9-DF8983D23B18}" dt="2017-09-18T20:01:33.613" v="217" actId="478"/>
          <ac:picMkLst>
            <pc:docMk/>
            <pc:sldMk cId="1099185093" sldId="457"/>
            <ac:picMk id="7" creationId="{306FA469-201E-43CE-9DE6-58B2A2D92A5E}"/>
          </ac:picMkLst>
        </pc:picChg>
      </pc:sldChg>
      <pc:sldChg chg="del">
        <pc:chgData name="Robert Kissell" userId="bf6349b8-9e99-4bed-9f2e-ff8272b87063" providerId="ADAL" clId="{5E9944A9-930A-4898-94F9-DF8983D23B18}" dt="2017-09-25T23:15:06.335" v="5688" actId="2696"/>
        <pc:sldMkLst>
          <pc:docMk/>
          <pc:sldMk cId="1074732346" sldId="459"/>
        </pc:sldMkLst>
      </pc:sldChg>
      <pc:sldChg chg="del">
        <pc:chgData name="Robert Kissell" userId="bf6349b8-9e99-4bed-9f2e-ff8272b87063" providerId="ADAL" clId="{5E9944A9-930A-4898-94F9-DF8983D23B18}" dt="2017-09-25T23:15:05.891" v="5685" actId="2696"/>
        <pc:sldMkLst>
          <pc:docMk/>
          <pc:sldMk cId="2653317335" sldId="460"/>
        </pc:sldMkLst>
      </pc:sldChg>
      <pc:sldChg chg="del">
        <pc:chgData name="Robert Kissell" userId="bf6349b8-9e99-4bed-9f2e-ff8272b87063" providerId="ADAL" clId="{5E9944A9-930A-4898-94F9-DF8983D23B18}" dt="2017-09-25T23:17:57.960" v="5790" actId="2696"/>
        <pc:sldMkLst>
          <pc:docMk/>
          <pc:sldMk cId="2344356943" sldId="461"/>
        </pc:sldMkLst>
      </pc:sldChg>
      <pc:sldChg chg="modSp">
        <pc:chgData name="Robert Kissell" userId="bf6349b8-9e99-4bed-9f2e-ff8272b87063" providerId="ADAL" clId="{5E9944A9-930A-4898-94F9-DF8983D23B18}" dt="2017-09-25T18:54:34.070" v="800" actId="20577"/>
        <pc:sldMkLst>
          <pc:docMk/>
          <pc:sldMk cId="3852222024" sldId="462"/>
        </pc:sldMkLst>
        <pc:spChg chg="mod">
          <ac:chgData name="Robert Kissell" userId="bf6349b8-9e99-4bed-9f2e-ff8272b87063" providerId="ADAL" clId="{5E9944A9-930A-4898-94F9-DF8983D23B18}" dt="2017-09-25T18:54:34.070" v="800" actId="20577"/>
          <ac:spMkLst>
            <pc:docMk/>
            <pc:sldMk cId="3852222024" sldId="462"/>
            <ac:spMk id="5122" creationId="{00000000-0000-0000-0000-000000000000}"/>
          </ac:spMkLst>
        </pc:spChg>
      </pc:sldChg>
      <pc:sldChg chg="modSp">
        <pc:chgData name="Robert Kissell" userId="bf6349b8-9e99-4bed-9f2e-ff8272b87063" providerId="ADAL" clId="{5E9944A9-930A-4898-94F9-DF8983D23B18}" dt="2017-09-25T19:22:10.487" v="2518" actId="20577"/>
        <pc:sldMkLst>
          <pc:docMk/>
          <pc:sldMk cId="345801453" sldId="463"/>
        </pc:sldMkLst>
        <pc:spChg chg="mod">
          <ac:chgData name="Robert Kissell" userId="bf6349b8-9e99-4bed-9f2e-ff8272b87063" providerId="ADAL" clId="{5E9944A9-930A-4898-94F9-DF8983D23B18}" dt="2017-09-25T19:22:10.487" v="2518" actId="20577"/>
          <ac:spMkLst>
            <pc:docMk/>
            <pc:sldMk cId="345801453" sldId="463"/>
            <ac:spMk id="7170" creationId="{00000000-0000-0000-0000-000000000000}"/>
          </ac:spMkLst>
        </pc:spChg>
      </pc:sldChg>
      <pc:sldChg chg="del">
        <pc:chgData name="Robert Kissell" userId="bf6349b8-9e99-4bed-9f2e-ff8272b87063" providerId="ADAL" clId="{5E9944A9-930A-4898-94F9-DF8983D23B18}" dt="2017-09-25T19:05:52.660" v="1943" actId="2696"/>
        <pc:sldMkLst>
          <pc:docMk/>
          <pc:sldMk cId="2087788437" sldId="464"/>
        </pc:sldMkLst>
      </pc:sldChg>
      <pc:sldChg chg="del">
        <pc:chgData name="Robert Kissell" userId="bf6349b8-9e99-4bed-9f2e-ff8272b87063" providerId="ADAL" clId="{5E9944A9-930A-4898-94F9-DF8983D23B18}" dt="2017-09-25T20:53:03.762" v="4458" actId="2696"/>
        <pc:sldMkLst>
          <pc:docMk/>
          <pc:sldMk cId="3045841073" sldId="466"/>
        </pc:sldMkLst>
      </pc:sldChg>
      <pc:sldChg chg="del">
        <pc:chgData name="Robert Kissell" userId="bf6349b8-9e99-4bed-9f2e-ff8272b87063" providerId="ADAL" clId="{5E9944A9-930A-4898-94F9-DF8983D23B18}" dt="2017-09-25T20:53:03.917" v="4459" actId="2696"/>
        <pc:sldMkLst>
          <pc:docMk/>
          <pc:sldMk cId="201345818" sldId="467"/>
        </pc:sldMkLst>
      </pc:sldChg>
      <pc:sldChg chg="del">
        <pc:chgData name="Robert Kissell" userId="bf6349b8-9e99-4bed-9f2e-ff8272b87063" providerId="ADAL" clId="{5E9944A9-930A-4898-94F9-DF8983D23B18}" dt="2017-09-25T20:53:04.102" v="4460" actId="2696"/>
        <pc:sldMkLst>
          <pc:docMk/>
          <pc:sldMk cId="2560793203" sldId="468"/>
        </pc:sldMkLst>
      </pc:sldChg>
      <pc:sldChg chg="del">
        <pc:chgData name="Robert Kissell" userId="bf6349b8-9e99-4bed-9f2e-ff8272b87063" providerId="ADAL" clId="{5E9944A9-930A-4898-94F9-DF8983D23B18}" dt="2017-09-25T20:53:01.495" v="4443" actId="2696"/>
        <pc:sldMkLst>
          <pc:docMk/>
          <pc:sldMk cId="4054659172" sldId="469"/>
        </pc:sldMkLst>
      </pc:sldChg>
      <pc:sldChg chg="del">
        <pc:chgData name="Robert Kissell" userId="bf6349b8-9e99-4bed-9f2e-ff8272b87063" providerId="ADAL" clId="{5E9944A9-930A-4898-94F9-DF8983D23B18}" dt="2017-09-25T20:53:01.878" v="4444" actId="2696"/>
        <pc:sldMkLst>
          <pc:docMk/>
          <pc:sldMk cId="591537513" sldId="470"/>
        </pc:sldMkLst>
      </pc:sldChg>
      <pc:sldChg chg="del">
        <pc:chgData name="Robert Kissell" userId="bf6349b8-9e99-4bed-9f2e-ff8272b87063" providerId="ADAL" clId="{5E9944A9-930A-4898-94F9-DF8983D23B18}" dt="2017-09-25T19:08:15.600" v="1964" actId="2696"/>
        <pc:sldMkLst>
          <pc:docMk/>
          <pc:sldMk cId="2917841992" sldId="471"/>
        </pc:sldMkLst>
      </pc:sldChg>
      <pc:sldChg chg="del">
        <pc:chgData name="Robert Kissell" userId="bf6349b8-9e99-4bed-9f2e-ff8272b87063" providerId="ADAL" clId="{5E9944A9-930A-4898-94F9-DF8983D23B18}" dt="2017-09-25T20:53:02.491" v="4445" actId="2696"/>
        <pc:sldMkLst>
          <pc:docMk/>
          <pc:sldMk cId="1937815577" sldId="472"/>
        </pc:sldMkLst>
      </pc:sldChg>
      <pc:sldChg chg="del">
        <pc:chgData name="Robert Kissell" userId="bf6349b8-9e99-4bed-9f2e-ff8272b87063" providerId="ADAL" clId="{5E9944A9-930A-4898-94F9-DF8983D23B18}" dt="2017-09-25T20:53:02.629" v="4446" actId="2696"/>
        <pc:sldMkLst>
          <pc:docMk/>
          <pc:sldMk cId="1802705803" sldId="473"/>
        </pc:sldMkLst>
      </pc:sldChg>
      <pc:sldChg chg="del">
        <pc:chgData name="Robert Kissell" userId="bf6349b8-9e99-4bed-9f2e-ff8272b87063" providerId="ADAL" clId="{5E9944A9-930A-4898-94F9-DF8983D23B18}" dt="2017-09-25T20:53:01.218" v="4442" actId="2696"/>
        <pc:sldMkLst>
          <pc:docMk/>
          <pc:sldMk cId="1029580244" sldId="474"/>
        </pc:sldMkLst>
      </pc:sldChg>
      <pc:sldChg chg="del">
        <pc:chgData name="Robert Kissell" userId="bf6349b8-9e99-4bed-9f2e-ff8272b87063" providerId="ADAL" clId="{5E9944A9-930A-4898-94F9-DF8983D23B18}" dt="2017-09-25T20:53:02.641" v="4447" actId="2696"/>
        <pc:sldMkLst>
          <pc:docMk/>
          <pc:sldMk cId="2069273175" sldId="475"/>
        </pc:sldMkLst>
      </pc:sldChg>
      <pc:sldChg chg="del">
        <pc:chgData name="Robert Kissell" userId="bf6349b8-9e99-4bed-9f2e-ff8272b87063" providerId="ADAL" clId="{5E9944A9-930A-4898-94F9-DF8983D23B18}" dt="2017-09-25T20:53:02.691" v="4448" actId="2696"/>
        <pc:sldMkLst>
          <pc:docMk/>
          <pc:sldMk cId="232576147" sldId="476"/>
        </pc:sldMkLst>
      </pc:sldChg>
      <pc:sldChg chg="del">
        <pc:chgData name="Robert Kissell" userId="bf6349b8-9e99-4bed-9f2e-ff8272b87063" providerId="ADAL" clId="{5E9944A9-930A-4898-94F9-DF8983D23B18}" dt="2017-09-25T20:53:02.752" v="4449" actId="2696"/>
        <pc:sldMkLst>
          <pc:docMk/>
          <pc:sldMk cId="281745363" sldId="477"/>
        </pc:sldMkLst>
      </pc:sldChg>
      <pc:sldChg chg="del">
        <pc:chgData name="Robert Kissell" userId="bf6349b8-9e99-4bed-9f2e-ff8272b87063" providerId="ADAL" clId="{5E9944A9-930A-4898-94F9-DF8983D23B18}" dt="2017-09-25T20:53:02.865" v="4450" actId="2696"/>
        <pc:sldMkLst>
          <pc:docMk/>
          <pc:sldMk cId="1926056049" sldId="478"/>
        </pc:sldMkLst>
      </pc:sldChg>
      <pc:sldChg chg="del">
        <pc:chgData name="Robert Kissell" userId="bf6349b8-9e99-4bed-9f2e-ff8272b87063" providerId="ADAL" clId="{5E9944A9-930A-4898-94F9-DF8983D23B18}" dt="2017-09-25T20:53:02.958" v="4451" actId="2696"/>
        <pc:sldMkLst>
          <pc:docMk/>
          <pc:sldMk cId="2899002953" sldId="479"/>
        </pc:sldMkLst>
      </pc:sldChg>
      <pc:sldChg chg="del">
        <pc:chgData name="Robert Kissell" userId="bf6349b8-9e99-4bed-9f2e-ff8272b87063" providerId="ADAL" clId="{5E9944A9-930A-4898-94F9-DF8983D23B18}" dt="2017-09-25T20:53:03.134" v="4452" actId="2696"/>
        <pc:sldMkLst>
          <pc:docMk/>
          <pc:sldMk cId="1588980577" sldId="480"/>
        </pc:sldMkLst>
      </pc:sldChg>
      <pc:sldChg chg="del">
        <pc:chgData name="Robert Kissell" userId="bf6349b8-9e99-4bed-9f2e-ff8272b87063" providerId="ADAL" clId="{5E9944A9-930A-4898-94F9-DF8983D23B18}" dt="2017-09-25T20:53:03.145" v="4453" actId="2696"/>
        <pc:sldMkLst>
          <pc:docMk/>
          <pc:sldMk cId="1805790063" sldId="481"/>
        </pc:sldMkLst>
      </pc:sldChg>
      <pc:sldChg chg="del">
        <pc:chgData name="Robert Kissell" userId="bf6349b8-9e99-4bed-9f2e-ff8272b87063" providerId="ADAL" clId="{5E9944A9-930A-4898-94F9-DF8983D23B18}" dt="2017-09-25T20:53:03.173" v="4454" actId="2696"/>
        <pc:sldMkLst>
          <pc:docMk/>
          <pc:sldMk cId="1114645000" sldId="482"/>
        </pc:sldMkLst>
      </pc:sldChg>
      <pc:sldChg chg="del">
        <pc:chgData name="Robert Kissell" userId="bf6349b8-9e99-4bed-9f2e-ff8272b87063" providerId="ADAL" clId="{5E9944A9-930A-4898-94F9-DF8983D23B18}" dt="2017-09-25T20:53:03.266" v="4455" actId="2696"/>
        <pc:sldMkLst>
          <pc:docMk/>
          <pc:sldMk cId="2967657610" sldId="483"/>
        </pc:sldMkLst>
      </pc:sldChg>
      <pc:sldChg chg="del">
        <pc:chgData name="Robert Kissell" userId="bf6349b8-9e99-4bed-9f2e-ff8272b87063" providerId="ADAL" clId="{5E9944A9-930A-4898-94F9-DF8983D23B18}" dt="2017-09-25T20:53:03.419" v="4456" actId="2696"/>
        <pc:sldMkLst>
          <pc:docMk/>
          <pc:sldMk cId="3363284443" sldId="484"/>
        </pc:sldMkLst>
      </pc:sldChg>
      <pc:sldChg chg="del">
        <pc:chgData name="Robert Kissell" userId="bf6349b8-9e99-4bed-9f2e-ff8272b87063" providerId="ADAL" clId="{5E9944A9-930A-4898-94F9-DF8983D23B18}" dt="2017-09-25T20:53:03.582" v="4457" actId="2696"/>
        <pc:sldMkLst>
          <pc:docMk/>
          <pc:sldMk cId="1152031526" sldId="485"/>
        </pc:sldMkLst>
      </pc:sldChg>
      <pc:sldChg chg="del">
        <pc:chgData name="Robert Kissell" userId="bf6349b8-9e99-4bed-9f2e-ff8272b87063" providerId="ADAL" clId="{5E9944A9-930A-4898-94F9-DF8983D23B18}" dt="2017-09-25T20:53:00.999" v="4441" actId="2696"/>
        <pc:sldMkLst>
          <pc:docMk/>
          <pc:sldMk cId="1634698288" sldId="486"/>
        </pc:sldMkLst>
      </pc:sldChg>
      <pc:sldChg chg="del">
        <pc:chgData name="Robert Kissell" userId="bf6349b8-9e99-4bed-9f2e-ff8272b87063" providerId="ADAL" clId="{5E9944A9-930A-4898-94F9-DF8983D23B18}" dt="2017-09-25T20:53:05.344" v="4470" actId="2696"/>
        <pc:sldMkLst>
          <pc:docMk/>
          <pc:sldMk cId="2713528050" sldId="487"/>
        </pc:sldMkLst>
      </pc:sldChg>
      <pc:sldChg chg="addSp modSp add del">
        <pc:chgData name="Robert Kissell" userId="bf6349b8-9e99-4bed-9f2e-ff8272b87063" providerId="ADAL" clId="{5E9944A9-930A-4898-94F9-DF8983D23B18}" dt="2017-09-25T20:53:07.281" v="4481" actId="2696"/>
        <pc:sldMkLst>
          <pc:docMk/>
          <pc:sldMk cId="2589593362" sldId="488"/>
        </pc:sldMkLst>
        <pc:spChg chg="mod">
          <ac:chgData name="Robert Kissell" userId="bf6349b8-9e99-4bed-9f2e-ff8272b87063" providerId="ADAL" clId="{5E9944A9-930A-4898-94F9-DF8983D23B18}" dt="2017-09-18T20:14:33.729" v="313" actId="1076"/>
          <ac:spMkLst>
            <pc:docMk/>
            <pc:sldMk cId="2589593362" sldId="488"/>
            <ac:spMk id="6" creationId="{FF8F5441-855B-477B-8FF0-BDA99CF3850D}"/>
          </ac:spMkLst>
        </pc:spChg>
        <pc:spChg chg="mod">
          <ac:chgData name="Robert Kissell" userId="bf6349b8-9e99-4bed-9f2e-ff8272b87063" providerId="ADAL" clId="{5E9944A9-930A-4898-94F9-DF8983D23B18}" dt="2017-09-18T20:02:13.035" v="232" actId="6549"/>
          <ac:spMkLst>
            <pc:docMk/>
            <pc:sldMk cId="2589593362" sldId="488"/>
            <ac:spMk id="48130" creationId="{00000000-0000-0000-0000-000000000000}"/>
          </ac:spMkLst>
        </pc:spChg>
        <pc:picChg chg="add mod">
          <ac:chgData name="Robert Kissell" userId="bf6349b8-9e99-4bed-9f2e-ff8272b87063" providerId="ADAL" clId="{5E9944A9-930A-4898-94F9-DF8983D23B18}" dt="2017-09-18T20:14:30.093" v="312" actId="1076"/>
          <ac:picMkLst>
            <pc:docMk/>
            <pc:sldMk cId="2589593362" sldId="488"/>
            <ac:picMk id="2" creationId="{D6A46DDA-6F66-4075-9C77-478D00CADD19}"/>
          </ac:picMkLst>
        </pc:picChg>
        <pc:picChg chg="add mod">
          <ac:chgData name="Robert Kissell" userId="bf6349b8-9e99-4bed-9f2e-ff8272b87063" providerId="ADAL" clId="{5E9944A9-930A-4898-94F9-DF8983D23B18}" dt="2017-09-18T20:14:26.852" v="310" actId="14100"/>
          <ac:picMkLst>
            <pc:docMk/>
            <pc:sldMk cId="2589593362" sldId="488"/>
            <ac:picMk id="3" creationId="{CAB47809-5475-4EC0-BE3E-765E1A843FA9}"/>
          </ac:picMkLst>
        </pc:picChg>
      </pc:sldChg>
      <pc:sldChg chg="add del">
        <pc:chgData name="Robert Kissell" userId="bf6349b8-9e99-4bed-9f2e-ff8272b87063" providerId="ADAL" clId="{5E9944A9-930A-4898-94F9-DF8983D23B18}" dt="2017-09-18T20:12:34.633" v="302" actId="2696"/>
        <pc:sldMkLst>
          <pc:docMk/>
          <pc:sldMk cId="810298860" sldId="489"/>
        </pc:sldMkLst>
      </pc:sldChg>
      <pc:sldChg chg="addSp delSp modSp add del">
        <pc:chgData name="Robert Kissell" userId="bf6349b8-9e99-4bed-9f2e-ff8272b87063" providerId="ADAL" clId="{5E9944A9-930A-4898-94F9-DF8983D23B18}" dt="2017-09-25T20:53:06.898" v="4476" actId="2696"/>
        <pc:sldMkLst>
          <pc:docMk/>
          <pc:sldMk cId="617031828" sldId="490"/>
        </pc:sldMkLst>
        <pc:picChg chg="del">
          <ac:chgData name="Robert Kissell" userId="bf6349b8-9e99-4bed-9f2e-ff8272b87063" providerId="ADAL" clId="{5E9944A9-930A-4898-94F9-DF8983D23B18}" dt="2017-09-18T20:05:43.568" v="260" actId="478"/>
          <ac:picMkLst>
            <pc:docMk/>
            <pc:sldMk cId="617031828" sldId="490"/>
            <ac:picMk id="3" creationId="{3890D358-54B3-45B1-826F-3D7669DFCCF7}"/>
          </ac:picMkLst>
        </pc:picChg>
        <pc:picChg chg="add mod">
          <ac:chgData name="Robert Kissell" userId="bf6349b8-9e99-4bed-9f2e-ff8272b87063" providerId="ADAL" clId="{5E9944A9-930A-4898-94F9-DF8983D23B18}" dt="2017-09-18T20:06:06.121" v="263" actId="14100"/>
          <ac:picMkLst>
            <pc:docMk/>
            <pc:sldMk cId="617031828" sldId="490"/>
            <ac:picMk id="4" creationId="{61DA4C55-2A7A-454E-A389-D917D08CF893}"/>
          </ac:picMkLst>
        </pc:picChg>
      </pc:sldChg>
      <pc:sldChg chg="addSp delSp modSp add del">
        <pc:chgData name="Robert Kissell" userId="bf6349b8-9e99-4bed-9f2e-ff8272b87063" providerId="ADAL" clId="{5E9944A9-930A-4898-94F9-DF8983D23B18}" dt="2017-09-25T20:53:07.045" v="4478" actId="2696"/>
        <pc:sldMkLst>
          <pc:docMk/>
          <pc:sldMk cId="760264755" sldId="491"/>
        </pc:sldMkLst>
        <pc:picChg chg="del">
          <ac:chgData name="Robert Kissell" userId="bf6349b8-9e99-4bed-9f2e-ff8272b87063" providerId="ADAL" clId="{5E9944A9-930A-4898-94F9-DF8983D23B18}" dt="2017-09-18T20:08:48.329" v="280" actId="478"/>
          <ac:picMkLst>
            <pc:docMk/>
            <pc:sldMk cId="760264755" sldId="491"/>
            <ac:picMk id="3" creationId="{34ABEEDE-F072-4B3C-9F13-70AED0173461}"/>
          </ac:picMkLst>
        </pc:picChg>
        <pc:picChg chg="add mod">
          <ac:chgData name="Robert Kissell" userId="bf6349b8-9e99-4bed-9f2e-ff8272b87063" providerId="ADAL" clId="{5E9944A9-930A-4898-94F9-DF8983D23B18}" dt="2017-09-18T20:09:06.652" v="283" actId="14100"/>
          <ac:picMkLst>
            <pc:docMk/>
            <pc:sldMk cId="760264755" sldId="491"/>
            <ac:picMk id="4" creationId="{C6B08235-492D-4583-9BC0-49B29EF42424}"/>
          </ac:picMkLst>
        </pc:picChg>
      </pc:sldChg>
      <pc:sldChg chg="addSp delSp modSp add del">
        <pc:chgData name="Robert Kissell" userId="bf6349b8-9e99-4bed-9f2e-ff8272b87063" providerId="ADAL" clId="{5E9944A9-930A-4898-94F9-DF8983D23B18}" dt="2017-09-25T20:53:07.212" v="4480" actId="2696"/>
        <pc:sldMkLst>
          <pc:docMk/>
          <pc:sldMk cId="173154681" sldId="492"/>
        </pc:sldMkLst>
        <pc:picChg chg="add mod">
          <ac:chgData name="Robert Kissell" userId="bf6349b8-9e99-4bed-9f2e-ff8272b87063" providerId="ADAL" clId="{5E9944A9-930A-4898-94F9-DF8983D23B18}" dt="2017-09-18T20:11:56.396" v="298" actId="14100"/>
          <ac:picMkLst>
            <pc:docMk/>
            <pc:sldMk cId="173154681" sldId="492"/>
            <ac:picMk id="2" creationId="{D58DE905-DAA6-435F-B234-D6352D537F19}"/>
          </ac:picMkLst>
        </pc:picChg>
        <pc:picChg chg="del">
          <ac:chgData name="Robert Kissell" userId="bf6349b8-9e99-4bed-9f2e-ff8272b87063" providerId="ADAL" clId="{5E9944A9-930A-4898-94F9-DF8983D23B18}" dt="2017-09-18T20:11:36.929" v="295" actId="478"/>
          <ac:picMkLst>
            <pc:docMk/>
            <pc:sldMk cId="173154681" sldId="492"/>
            <ac:picMk id="9" creationId="{93FBF00B-DFA5-4D18-9BCA-02DCF2CD5B89}"/>
          </ac:picMkLst>
        </pc:picChg>
      </pc:sldChg>
      <pc:sldChg chg="addSp delSp modSp add del">
        <pc:chgData name="Robert Kissell" userId="bf6349b8-9e99-4bed-9f2e-ff8272b87063" providerId="ADAL" clId="{5E9944A9-930A-4898-94F9-DF8983D23B18}" dt="2017-09-25T20:53:07.328" v="4482" actId="2696"/>
        <pc:sldMkLst>
          <pc:docMk/>
          <pc:sldMk cId="426883713" sldId="493"/>
        </pc:sldMkLst>
        <pc:picChg chg="del">
          <ac:chgData name="Robert Kissell" userId="bf6349b8-9e99-4bed-9f2e-ff8272b87063" providerId="ADAL" clId="{5E9944A9-930A-4898-94F9-DF8983D23B18}" dt="2017-09-18T20:14:42.801" v="315" actId="478"/>
          <ac:picMkLst>
            <pc:docMk/>
            <pc:sldMk cId="426883713" sldId="493"/>
            <ac:picMk id="3" creationId="{CAB47809-5475-4EC0-BE3E-765E1A843FA9}"/>
          </ac:picMkLst>
        </pc:picChg>
        <pc:picChg chg="add mod">
          <ac:chgData name="Robert Kissell" userId="bf6349b8-9e99-4bed-9f2e-ff8272b87063" providerId="ADAL" clId="{5E9944A9-930A-4898-94F9-DF8983D23B18}" dt="2017-09-18T20:14:59.779" v="318" actId="14100"/>
          <ac:picMkLst>
            <pc:docMk/>
            <pc:sldMk cId="426883713" sldId="493"/>
            <ac:picMk id="4" creationId="{E4F1F8D8-9477-447D-8FFF-7C4A04D21053}"/>
          </ac:picMkLst>
        </pc:picChg>
      </pc:sldChg>
      <pc:sldChg chg="add del">
        <pc:chgData name="Robert Kissell" userId="bf6349b8-9e99-4bed-9f2e-ff8272b87063" providerId="ADAL" clId="{5E9944A9-930A-4898-94F9-DF8983D23B18}" dt="2017-09-18T20:12:16.800" v="300" actId="2696"/>
        <pc:sldMkLst>
          <pc:docMk/>
          <pc:sldMk cId="2210098236" sldId="493"/>
        </pc:sldMkLst>
      </pc:sldChg>
      <pc:sldChg chg="add del">
        <pc:chgData name="Robert Kissell" userId="bf6349b8-9e99-4bed-9f2e-ff8272b87063" providerId="ADAL" clId="{5E9944A9-930A-4898-94F9-DF8983D23B18}" dt="2017-09-25T20:53:07.840" v="4484" actId="2696"/>
        <pc:sldMkLst>
          <pc:docMk/>
          <pc:sldMk cId="2915167325" sldId="494"/>
        </pc:sldMkLst>
      </pc:sldChg>
      <pc:sldChg chg="add del">
        <pc:chgData name="Robert Kissell" userId="bf6349b8-9e99-4bed-9f2e-ff8272b87063" providerId="ADAL" clId="{5E9944A9-930A-4898-94F9-DF8983D23B18}" dt="2017-09-25T20:53:08.336" v="4485" actId="2696"/>
        <pc:sldMkLst>
          <pc:docMk/>
          <pc:sldMk cId="693948208" sldId="495"/>
        </pc:sldMkLst>
      </pc:sldChg>
      <pc:sldChg chg="add del">
        <pc:chgData name="Robert Kissell" userId="bf6349b8-9e99-4bed-9f2e-ff8272b87063" providerId="ADAL" clId="{5E9944A9-930A-4898-94F9-DF8983D23B18}" dt="2017-09-25T20:53:08.615" v="4486" actId="2696"/>
        <pc:sldMkLst>
          <pc:docMk/>
          <pc:sldMk cId="964257704" sldId="496"/>
        </pc:sldMkLst>
      </pc:sldChg>
      <pc:sldChg chg="add del">
        <pc:chgData name="Robert Kissell" userId="bf6349b8-9e99-4bed-9f2e-ff8272b87063" providerId="ADAL" clId="{5E9944A9-930A-4898-94F9-DF8983D23B18}" dt="2017-09-25T20:53:08.950" v="4487" actId="2696"/>
        <pc:sldMkLst>
          <pc:docMk/>
          <pc:sldMk cId="1290520245" sldId="497"/>
        </pc:sldMkLst>
      </pc:sldChg>
      <pc:sldChg chg="add del">
        <pc:chgData name="Robert Kissell" userId="bf6349b8-9e99-4bed-9f2e-ff8272b87063" providerId="ADAL" clId="{5E9944A9-930A-4898-94F9-DF8983D23B18}" dt="2017-09-25T20:53:09.169" v="4488" actId="2696"/>
        <pc:sldMkLst>
          <pc:docMk/>
          <pc:sldMk cId="1851009092" sldId="498"/>
        </pc:sldMkLst>
      </pc:sldChg>
      <pc:sldChg chg="modSp add del">
        <pc:chgData name="Robert Kissell" userId="bf6349b8-9e99-4bed-9f2e-ff8272b87063" providerId="ADAL" clId="{5E9944A9-930A-4898-94F9-DF8983D23B18}" dt="2017-09-25T20:53:06.794" v="4474" actId="2696"/>
        <pc:sldMkLst>
          <pc:docMk/>
          <pc:sldMk cId="1479032081" sldId="499"/>
        </pc:sldMkLst>
        <pc:spChg chg="mod">
          <ac:chgData name="Robert Kissell" userId="bf6349b8-9e99-4bed-9f2e-ff8272b87063" providerId="ADAL" clId="{5E9944A9-930A-4898-94F9-DF8983D23B18}" dt="2017-09-18T20:23:25.103" v="797" actId="20577"/>
          <ac:spMkLst>
            <pc:docMk/>
            <pc:sldMk cId="1479032081" sldId="499"/>
            <ac:spMk id="2" creationId="{46291846-A437-4AD3-8BA8-3BC785D593A6}"/>
          </ac:spMkLst>
        </pc:spChg>
      </pc:sldChg>
      <pc:sldChg chg="modSp add">
        <pc:chgData name="Robert Kissell" userId="bf6349b8-9e99-4bed-9f2e-ff8272b87063" providerId="ADAL" clId="{5E9944A9-930A-4898-94F9-DF8983D23B18}" dt="2017-10-01T19:16:25.524" v="9655" actId="947"/>
        <pc:sldMkLst>
          <pc:docMk/>
          <pc:sldMk cId="2147757380" sldId="500"/>
        </pc:sldMkLst>
        <pc:spChg chg="mod">
          <ac:chgData name="Robert Kissell" userId="bf6349b8-9e99-4bed-9f2e-ff8272b87063" providerId="ADAL" clId="{5E9944A9-930A-4898-94F9-DF8983D23B18}" dt="2017-10-01T19:16:25.524" v="9655" actId="947"/>
          <ac:spMkLst>
            <pc:docMk/>
            <pc:sldMk cId="2147757380" sldId="500"/>
            <ac:spMk id="6" creationId="{00000000-0000-0000-0000-000000000000}"/>
          </ac:spMkLst>
        </pc:spChg>
        <pc:spChg chg="mod">
          <ac:chgData name="Robert Kissell" userId="bf6349b8-9e99-4bed-9f2e-ff8272b87063" providerId="ADAL" clId="{5E9944A9-930A-4898-94F9-DF8983D23B18}" dt="2017-09-25T19:22:36.213" v="2524" actId="20577"/>
          <ac:spMkLst>
            <pc:docMk/>
            <pc:sldMk cId="2147757380" sldId="500"/>
            <ac:spMk id="48130" creationId="{00000000-0000-0000-0000-000000000000}"/>
          </ac:spMkLst>
        </pc:spChg>
      </pc:sldChg>
      <pc:sldChg chg="modSp add ord">
        <pc:chgData name="Robert Kissell" userId="bf6349b8-9e99-4bed-9f2e-ff8272b87063" providerId="ADAL" clId="{5E9944A9-930A-4898-94F9-DF8983D23B18}" dt="2017-09-25T19:25:25.157" v="2603" actId="20577"/>
        <pc:sldMkLst>
          <pc:docMk/>
          <pc:sldMk cId="3511150913" sldId="501"/>
        </pc:sldMkLst>
        <pc:spChg chg="mod">
          <ac:chgData name="Robert Kissell" userId="bf6349b8-9e99-4bed-9f2e-ff8272b87063" providerId="ADAL" clId="{5E9944A9-930A-4898-94F9-DF8983D23B18}" dt="2017-09-25T19:07:04.192" v="1962" actId="20577"/>
          <ac:spMkLst>
            <pc:docMk/>
            <pc:sldMk cId="3511150913" sldId="501"/>
            <ac:spMk id="6" creationId="{00000000-0000-0000-0000-000000000000}"/>
          </ac:spMkLst>
        </pc:spChg>
        <pc:spChg chg="mod">
          <ac:chgData name="Robert Kissell" userId="bf6349b8-9e99-4bed-9f2e-ff8272b87063" providerId="ADAL" clId="{5E9944A9-930A-4898-94F9-DF8983D23B18}" dt="2017-09-25T19:25:25.157" v="2603" actId="20577"/>
          <ac:spMkLst>
            <pc:docMk/>
            <pc:sldMk cId="3511150913" sldId="501"/>
            <ac:spMk id="48130" creationId="{00000000-0000-0000-0000-000000000000}"/>
          </ac:spMkLst>
        </pc:spChg>
      </pc:sldChg>
      <pc:sldChg chg="modSp add">
        <pc:chgData name="Robert Kissell" userId="bf6349b8-9e99-4bed-9f2e-ff8272b87063" providerId="ADAL" clId="{5E9944A9-930A-4898-94F9-DF8983D23B18}" dt="2017-10-01T21:12:27.992" v="11119" actId="20577"/>
        <pc:sldMkLst>
          <pc:docMk/>
          <pc:sldMk cId="4292507369" sldId="502"/>
        </pc:sldMkLst>
        <pc:spChg chg="mod">
          <ac:chgData name="Robert Kissell" userId="bf6349b8-9e99-4bed-9f2e-ff8272b87063" providerId="ADAL" clId="{5E9944A9-930A-4898-94F9-DF8983D23B18}" dt="2017-10-01T19:25:12.555" v="9830" actId="27636"/>
          <ac:spMkLst>
            <pc:docMk/>
            <pc:sldMk cId="4292507369" sldId="502"/>
            <ac:spMk id="2" creationId="{00000000-0000-0000-0000-000000000000}"/>
          </ac:spMkLst>
        </pc:spChg>
        <pc:spChg chg="mod">
          <ac:chgData name="Robert Kissell" userId="bf6349b8-9e99-4bed-9f2e-ff8272b87063" providerId="ADAL" clId="{5E9944A9-930A-4898-94F9-DF8983D23B18}" dt="2017-10-01T21:12:27.992" v="11119" actId="20577"/>
          <ac:spMkLst>
            <pc:docMk/>
            <pc:sldMk cId="4292507369" sldId="502"/>
            <ac:spMk id="14" creationId="{25ADA5F3-4181-4CD0-8A68-36AD644CF398}"/>
          </ac:spMkLst>
        </pc:spChg>
      </pc:sldChg>
      <pc:sldChg chg="add del">
        <pc:chgData name="Robert Kissell" userId="bf6349b8-9e99-4bed-9f2e-ff8272b87063" providerId="ADAL" clId="{5E9944A9-930A-4898-94F9-DF8983D23B18}" dt="2017-09-25T23:18:24.493" v="5798" actId="2696"/>
        <pc:sldMkLst>
          <pc:docMk/>
          <pc:sldMk cId="2606039771" sldId="503"/>
        </pc:sldMkLst>
      </pc:sldChg>
      <pc:sldChg chg="add del">
        <pc:chgData name="Robert Kissell" userId="bf6349b8-9e99-4bed-9f2e-ff8272b87063" providerId="ADAL" clId="{5E9944A9-930A-4898-94F9-DF8983D23B18}" dt="2017-09-25T23:18:24.487" v="5795" actId="2696"/>
        <pc:sldMkLst>
          <pc:docMk/>
          <pc:sldMk cId="42084854" sldId="504"/>
        </pc:sldMkLst>
      </pc:sldChg>
      <pc:sldChg chg="add del">
        <pc:chgData name="Robert Kissell" userId="bf6349b8-9e99-4bed-9f2e-ff8272b87063" providerId="ADAL" clId="{5E9944A9-930A-4898-94F9-DF8983D23B18}" dt="2017-09-25T23:18:24.491" v="5797" actId="2696"/>
        <pc:sldMkLst>
          <pc:docMk/>
          <pc:sldMk cId="2424462294" sldId="505"/>
        </pc:sldMkLst>
      </pc:sldChg>
      <pc:sldChg chg="add del">
        <pc:chgData name="Robert Kissell" userId="bf6349b8-9e99-4bed-9f2e-ff8272b87063" providerId="ADAL" clId="{5E9944A9-930A-4898-94F9-DF8983D23B18}" dt="2017-09-25T23:18:24.489" v="5796" actId="2696"/>
        <pc:sldMkLst>
          <pc:docMk/>
          <pc:sldMk cId="221777400" sldId="506"/>
        </pc:sldMkLst>
      </pc:sldChg>
      <pc:sldChg chg="modSp add del">
        <pc:chgData name="Robert Kissell" userId="bf6349b8-9e99-4bed-9f2e-ff8272b87063" providerId="ADAL" clId="{5E9944A9-930A-4898-94F9-DF8983D23B18}" dt="2017-09-25T23:18:24.340" v="5794" actId="2696"/>
        <pc:sldMkLst>
          <pc:docMk/>
          <pc:sldMk cId="4117212192" sldId="507"/>
        </pc:sldMkLst>
        <pc:spChg chg="mod">
          <ac:chgData name="Robert Kissell" userId="bf6349b8-9e99-4bed-9f2e-ff8272b87063" providerId="ADAL" clId="{5E9944A9-930A-4898-94F9-DF8983D23B18}" dt="2017-09-25T19:19:13.861" v="2400" actId="27636"/>
          <ac:spMkLst>
            <pc:docMk/>
            <pc:sldMk cId="4117212192" sldId="507"/>
            <ac:spMk id="7170" creationId="{00000000-0000-0000-0000-000000000000}"/>
          </ac:spMkLst>
        </pc:spChg>
      </pc:sldChg>
      <pc:sldChg chg="add del">
        <pc:chgData name="Robert Kissell" userId="bf6349b8-9e99-4bed-9f2e-ff8272b87063" providerId="ADAL" clId="{5E9944A9-930A-4898-94F9-DF8983D23B18}" dt="2017-09-25T23:18:24.337" v="5793" actId="2696"/>
        <pc:sldMkLst>
          <pc:docMk/>
          <pc:sldMk cId="288815232" sldId="508"/>
        </pc:sldMkLst>
      </pc:sldChg>
      <pc:sldChg chg="modSp add del">
        <pc:chgData name="Robert Kissell" userId="bf6349b8-9e99-4bed-9f2e-ff8272b87063" providerId="ADAL" clId="{5E9944A9-930A-4898-94F9-DF8983D23B18}" dt="2017-09-25T20:05:25.063" v="2919" actId="2696"/>
        <pc:sldMkLst>
          <pc:docMk/>
          <pc:sldMk cId="651090081" sldId="509"/>
        </pc:sldMkLst>
        <pc:spChg chg="mod">
          <ac:chgData name="Robert Kissell" userId="bf6349b8-9e99-4bed-9f2e-ff8272b87063" providerId="ADAL" clId="{5E9944A9-930A-4898-94F9-DF8983D23B18}" dt="2017-09-25T20:02:29.956" v="2831" actId="6549"/>
          <ac:spMkLst>
            <pc:docMk/>
            <pc:sldMk cId="651090081" sldId="509"/>
            <ac:spMk id="2" creationId="{00000000-0000-0000-0000-000000000000}"/>
          </ac:spMkLst>
        </pc:spChg>
        <pc:spChg chg="mod">
          <ac:chgData name="Robert Kissell" userId="bf6349b8-9e99-4bed-9f2e-ff8272b87063" providerId="ADAL" clId="{5E9944A9-930A-4898-94F9-DF8983D23B18}" dt="2017-09-25T20:03:58.204" v="2893" actId="2696"/>
          <ac:spMkLst>
            <pc:docMk/>
            <pc:sldMk cId="651090081" sldId="509"/>
            <ac:spMk id="14" creationId="{25ADA5F3-4181-4CD0-8A68-36AD644CF398}"/>
          </ac:spMkLst>
        </pc:spChg>
      </pc:sldChg>
      <pc:sldChg chg="modSp add ord">
        <pc:chgData name="Robert Kissell" userId="bf6349b8-9e99-4bed-9f2e-ff8272b87063" providerId="ADAL" clId="{5E9944A9-930A-4898-94F9-DF8983D23B18}" dt="2017-09-30T04:03:08.345" v="6534" actId="14100"/>
        <pc:sldMkLst>
          <pc:docMk/>
          <pc:sldMk cId="3376562625" sldId="510"/>
        </pc:sldMkLst>
        <pc:spChg chg="mod">
          <ac:chgData name="Robert Kissell" userId="bf6349b8-9e99-4bed-9f2e-ff8272b87063" providerId="ADAL" clId="{5E9944A9-930A-4898-94F9-DF8983D23B18}" dt="2017-09-30T04:02:55.334" v="6532" actId="113"/>
          <ac:spMkLst>
            <pc:docMk/>
            <pc:sldMk cId="3376562625" sldId="510"/>
            <ac:spMk id="2" creationId="{00000000-0000-0000-0000-000000000000}"/>
          </ac:spMkLst>
        </pc:spChg>
        <pc:spChg chg="mod">
          <ac:chgData name="Robert Kissell" userId="bf6349b8-9e99-4bed-9f2e-ff8272b87063" providerId="ADAL" clId="{5E9944A9-930A-4898-94F9-DF8983D23B18}" dt="2017-09-30T04:03:08.345" v="6534" actId="14100"/>
          <ac:spMkLst>
            <pc:docMk/>
            <pc:sldMk cId="3376562625" sldId="510"/>
            <ac:spMk id="48130" creationId="{00000000-0000-0000-0000-000000000000}"/>
          </ac:spMkLst>
        </pc:spChg>
        <pc:cxnChg chg="mod">
          <ac:chgData name="Robert Kissell" userId="bf6349b8-9e99-4bed-9f2e-ff8272b87063" providerId="ADAL" clId="{5E9944A9-930A-4898-94F9-DF8983D23B18}" dt="2017-09-25T20:51:38.814" v="4431" actId="1076"/>
          <ac:cxnSpMkLst>
            <pc:docMk/>
            <pc:sldMk cId="3376562625" sldId="510"/>
            <ac:cxnSpMk id="5" creationId="{00000000-0000-0000-0000-000000000000}"/>
          </ac:cxnSpMkLst>
        </pc:cxnChg>
      </pc:sldChg>
      <pc:sldChg chg="modSp add ord">
        <pc:chgData name="Robert Kissell" userId="bf6349b8-9e99-4bed-9f2e-ff8272b87063" providerId="ADAL" clId="{5E9944A9-930A-4898-94F9-DF8983D23B18}" dt="2017-09-30T03:33:10.442" v="6175" actId="20577"/>
        <pc:sldMkLst>
          <pc:docMk/>
          <pc:sldMk cId="2218257906" sldId="511"/>
        </pc:sldMkLst>
        <pc:spChg chg="mod">
          <ac:chgData name="Robert Kissell" userId="bf6349b8-9e99-4bed-9f2e-ff8272b87063" providerId="ADAL" clId="{5E9944A9-930A-4898-94F9-DF8983D23B18}" dt="2017-09-25T20:23:42.287" v="3345" actId="6549"/>
          <ac:spMkLst>
            <pc:docMk/>
            <pc:sldMk cId="2218257906" sldId="511"/>
            <ac:spMk id="2" creationId="{00000000-0000-0000-0000-000000000000}"/>
          </ac:spMkLst>
        </pc:spChg>
        <pc:spChg chg="mod">
          <ac:chgData name="Robert Kissell" userId="bf6349b8-9e99-4bed-9f2e-ff8272b87063" providerId="ADAL" clId="{5E9944A9-930A-4898-94F9-DF8983D23B18}" dt="2017-09-30T03:33:10.442" v="6175" actId="20577"/>
          <ac:spMkLst>
            <pc:docMk/>
            <pc:sldMk cId="2218257906" sldId="511"/>
            <ac:spMk id="14" creationId="{25ADA5F3-4181-4CD0-8A68-36AD644CF398}"/>
          </ac:spMkLst>
        </pc:spChg>
      </pc:sldChg>
      <pc:sldChg chg="modSp add del">
        <pc:chgData name="Robert Kissell" userId="bf6349b8-9e99-4bed-9f2e-ff8272b87063" providerId="ADAL" clId="{5E9944A9-930A-4898-94F9-DF8983D23B18}" dt="2017-09-25T20:24:00.659" v="3346" actId="2696"/>
        <pc:sldMkLst>
          <pc:docMk/>
          <pc:sldMk cId="3750740824" sldId="512"/>
        </pc:sldMkLst>
        <pc:spChg chg="mod">
          <ac:chgData name="Robert Kissell" userId="bf6349b8-9e99-4bed-9f2e-ff8272b87063" providerId="ADAL" clId="{5E9944A9-930A-4898-94F9-DF8983D23B18}" dt="2017-09-25T20:05:44.078" v="2922" actId="6549"/>
          <ac:spMkLst>
            <pc:docMk/>
            <pc:sldMk cId="3750740824" sldId="512"/>
            <ac:spMk id="14" creationId="{25ADA5F3-4181-4CD0-8A68-36AD644CF398}"/>
          </ac:spMkLst>
        </pc:spChg>
      </pc:sldChg>
      <pc:sldChg chg="modSp add">
        <pc:chgData name="Robert Kissell" userId="bf6349b8-9e99-4bed-9f2e-ff8272b87063" providerId="ADAL" clId="{5E9944A9-930A-4898-94F9-DF8983D23B18}" dt="2017-10-01T19:15:15.263" v="9641" actId="14"/>
        <pc:sldMkLst>
          <pc:docMk/>
          <pc:sldMk cId="1825488929" sldId="513"/>
        </pc:sldMkLst>
        <pc:spChg chg="mod">
          <ac:chgData name="Robert Kissell" userId="bf6349b8-9e99-4bed-9f2e-ff8272b87063" providerId="ADAL" clId="{5E9944A9-930A-4898-94F9-DF8983D23B18}" dt="2017-09-25T20:11:05.493" v="3156" actId="1076"/>
          <ac:spMkLst>
            <pc:docMk/>
            <pc:sldMk cId="1825488929" sldId="513"/>
            <ac:spMk id="2" creationId="{00000000-0000-0000-0000-000000000000}"/>
          </ac:spMkLst>
        </pc:spChg>
        <pc:spChg chg="mod">
          <ac:chgData name="Robert Kissell" userId="bf6349b8-9e99-4bed-9f2e-ff8272b87063" providerId="ADAL" clId="{5E9944A9-930A-4898-94F9-DF8983D23B18}" dt="2017-10-01T19:15:15.263" v="9641" actId="14"/>
          <ac:spMkLst>
            <pc:docMk/>
            <pc:sldMk cId="1825488929" sldId="513"/>
            <ac:spMk id="14" creationId="{25ADA5F3-4181-4CD0-8A68-36AD644CF398}"/>
          </ac:spMkLst>
        </pc:spChg>
        <pc:cxnChg chg="mod">
          <ac:chgData name="Robert Kissell" userId="bf6349b8-9e99-4bed-9f2e-ff8272b87063" providerId="ADAL" clId="{5E9944A9-930A-4898-94F9-DF8983D23B18}" dt="2017-09-25T20:11:09.089" v="3157" actId="1076"/>
          <ac:cxnSpMkLst>
            <pc:docMk/>
            <pc:sldMk cId="1825488929" sldId="513"/>
            <ac:cxnSpMk id="5" creationId="{00000000-0000-0000-0000-000000000000}"/>
          </ac:cxnSpMkLst>
        </pc:cxnChg>
      </pc:sldChg>
      <pc:sldChg chg="modSp add">
        <pc:chgData name="Robert Kissell" userId="bf6349b8-9e99-4bed-9f2e-ff8272b87063" providerId="ADAL" clId="{5E9944A9-930A-4898-94F9-DF8983D23B18}" dt="2017-10-01T21:16:25.748" v="11147" actId="6549"/>
        <pc:sldMkLst>
          <pc:docMk/>
          <pc:sldMk cId="2762806925" sldId="514"/>
        </pc:sldMkLst>
        <pc:spChg chg="mod">
          <ac:chgData name="Robert Kissell" userId="bf6349b8-9e99-4bed-9f2e-ff8272b87063" providerId="ADAL" clId="{5E9944A9-930A-4898-94F9-DF8983D23B18}" dt="2017-09-30T16:56:55.289" v="8332" actId="27636"/>
          <ac:spMkLst>
            <pc:docMk/>
            <pc:sldMk cId="2762806925" sldId="514"/>
            <ac:spMk id="2" creationId="{00000000-0000-0000-0000-000000000000}"/>
          </ac:spMkLst>
        </pc:spChg>
        <pc:spChg chg="mod">
          <ac:chgData name="Robert Kissell" userId="bf6349b8-9e99-4bed-9f2e-ff8272b87063" providerId="ADAL" clId="{5E9944A9-930A-4898-94F9-DF8983D23B18}" dt="2017-10-01T21:16:25.748" v="11147" actId="6549"/>
          <ac:spMkLst>
            <pc:docMk/>
            <pc:sldMk cId="2762806925" sldId="514"/>
            <ac:spMk id="14" creationId="{25ADA5F3-4181-4CD0-8A68-36AD644CF398}"/>
          </ac:spMkLst>
        </pc:spChg>
      </pc:sldChg>
      <pc:sldChg chg="add del">
        <pc:chgData name="Robert Kissell" userId="bf6349b8-9e99-4bed-9f2e-ff8272b87063" providerId="ADAL" clId="{5E9944A9-930A-4898-94F9-DF8983D23B18}" dt="2017-09-25T20:51:28.274" v="4429" actId="2696"/>
        <pc:sldMkLst>
          <pc:docMk/>
          <pc:sldMk cId="802617208" sldId="515"/>
        </pc:sldMkLst>
      </pc:sldChg>
      <pc:sldChg chg="modSp add">
        <pc:chgData name="Robert Kissell" userId="bf6349b8-9e99-4bed-9f2e-ff8272b87063" providerId="ADAL" clId="{5E9944A9-930A-4898-94F9-DF8983D23B18}" dt="2017-09-25T20:35:51.376" v="3958" actId="14100"/>
        <pc:sldMkLst>
          <pc:docMk/>
          <pc:sldMk cId="3869815472" sldId="516"/>
        </pc:sldMkLst>
        <pc:spChg chg="mod">
          <ac:chgData name="Robert Kissell" userId="bf6349b8-9e99-4bed-9f2e-ff8272b87063" providerId="ADAL" clId="{5E9944A9-930A-4898-94F9-DF8983D23B18}" dt="2017-09-25T20:35:51.376" v="3958" actId="14100"/>
          <ac:spMkLst>
            <pc:docMk/>
            <pc:sldMk cId="3869815472" sldId="516"/>
            <ac:spMk id="8193" creationId="{00000000-0000-0000-0000-000000000000}"/>
          </ac:spMkLst>
        </pc:spChg>
      </pc:sldChg>
      <pc:sldChg chg="modSp add">
        <pc:chgData name="Robert Kissell" userId="bf6349b8-9e99-4bed-9f2e-ff8272b87063" providerId="ADAL" clId="{5E9944A9-930A-4898-94F9-DF8983D23B18}" dt="2017-09-25T20:36:12.217" v="3990" actId="20577"/>
        <pc:sldMkLst>
          <pc:docMk/>
          <pc:sldMk cId="1318946788" sldId="517"/>
        </pc:sldMkLst>
        <pc:spChg chg="mod">
          <ac:chgData name="Robert Kissell" userId="bf6349b8-9e99-4bed-9f2e-ff8272b87063" providerId="ADAL" clId="{5E9944A9-930A-4898-94F9-DF8983D23B18}" dt="2017-09-25T20:36:12.217" v="3990" actId="20577"/>
          <ac:spMkLst>
            <pc:docMk/>
            <pc:sldMk cId="1318946788" sldId="517"/>
            <ac:spMk id="8193" creationId="{00000000-0000-0000-0000-000000000000}"/>
          </ac:spMkLst>
        </pc:spChg>
      </pc:sldChg>
      <pc:sldChg chg="addSp modSp add">
        <pc:chgData name="Robert Kissell" userId="bf6349b8-9e99-4bed-9f2e-ff8272b87063" providerId="ADAL" clId="{5E9944A9-930A-4898-94F9-DF8983D23B18}" dt="2017-10-01T19:16:59.182" v="9662" actId="20577"/>
        <pc:sldMkLst>
          <pc:docMk/>
          <pc:sldMk cId="320405022" sldId="518"/>
        </pc:sldMkLst>
        <pc:spChg chg="add mod">
          <ac:chgData name="Robert Kissell" userId="bf6349b8-9e99-4bed-9f2e-ff8272b87063" providerId="ADAL" clId="{5E9944A9-930A-4898-94F9-DF8983D23B18}" dt="2017-09-25T20:42:38.942" v="4107" actId="115"/>
          <ac:spMkLst>
            <pc:docMk/>
            <pc:sldMk cId="320405022" sldId="518"/>
            <ac:spMk id="6" creationId="{B8AF4EAD-C5D7-4A9E-B0D7-DC55E4F825AE}"/>
          </ac:spMkLst>
        </pc:spChg>
        <pc:spChg chg="mod">
          <ac:chgData name="Robert Kissell" userId="bf6349b8-9e99-4bed-9f2e-ff8272b87063" providerId="ADAL" clId="{5E9944A9-930A-4898-94F9-DF8983D23B18}" dt="2017-10-01T19:16:59.182" v="9662" actId="20577"/>
          <ac:spMkLst>
            <pc:docMk/>
            <pc:sldMk cId="320405022" sldId="518"/>
            <ac:spMk id="14" creationId="{25ADA5F3-4181-4CD0-8A68-36AD644CF398}"/>
          </ac:spMkLst>
        </pc:spChg>
      </pc:sldChg>
      <pc:sldChg chg="addSp modSp add">
        <pc:chgData name="Robert Kissell" userId="bf6349b8-9e99-4bed-9f2e-ff8272b87063" providerId="ADAL" clId="{5E9944A9-930A-4898-94F9-DF8983D23B18}" dt="2017-09-25T20:50:36.369" v="4401" actId="2696"/>
        <pc:sldMkLst>
          <pc:docMk/>
          <pc:sldMk cId="1555296377" sldId="519"/>
        </pc:sldMkLst>
        <pc:spChg chg="add mod">
          <ac:chgData name="Robert Kissell" userId="bf6349b8-9e99-4bed-9f2e-ff8272b87063" providerId="ADAL" clId="{5E9944A9-930A-4898-94F9-DF8983D23B18}" dt="2017-09-25T20:50:36.369" v="4401" actId="2696"/>
          <ac:spMkLst>
            <pc:docMk/>
            <pc:sldMk cId="1555296377" sldId="519"/>
            <ac:spMk id="6" creationId="{3BACDE2F-9BA0-4301-83F7-2D85870531CE}"/>
          </ac:spMkLst>
        </pc:spChg>
        <pc:spChg chg="mod">
          <ac:chgData name="Robert Kissell" userId="bf6349b8-9e99-4bed-9f2e-ff8272b87063" providerId="ADAL" clId="{5E9944A9-930A-4898-94F9-DF8983D23B18}" dt="2017-09-25T20:50:26.062" v="4398" actId="2696"/>
          <ac:spMkLst>
            <pc:docMk/>
            <pc:sldMk cId="1555296377" sldId="519"/>
            <ac:spMk id="14" creationId="{25ADA5F3-4181-4CD0-8A68-36AD644CF398}"/>
          </ac:spMkLst>
        </pc:spChg>
      </pc:sldChg>
      <pc:sldChg chg="addSp delSp modSp add">
        <pc:chgData name="Robert Kissell" userId="bf6349b8-9e99-4bed-9f2e-ff8272b87063" providerId="ADAL" clId="{5E9944A9-930A-4898-94F9-DF8983D23B18}" dt="2017-10-01T19:10:50.405" v="9584" actId="20577"/>
        <pc:sldMkLst>
          <pc:docMk/>
          <pc:sldMk cId="1157467930" sldId="520"/>
        </pc:sldMkLst>
        <pc:spChg chg="mod">
          <ac:chgData name="Robert Kissell" userId="bf6349b8-9e99-4bed-9f2e-ff8272b87063" providerId="ADAL" clId="{5E9944A9-930A-4898-94F9-DF8983D23B18}" dt="2017-09-30T12:26:28.907" v="6924" actId="120"/>
          <ac:spMkLst>
            <pc:docMk/>
            <pc:sldMk cId="1157467930" sldId="520"/>
            <ac:spMk id="2" creationId="{00000000-0000-0000-0000-000000000000}"/>
          </ac:spMkLst>
        </pc:spChg>
        <pc:spChg chg="add del mod">
          <ac:chgData name="Robert Kissell" userId="bf6349b8-9e99-4bed-9f2e-ff8272b87063" providerId="ADAL" clId="{5E9944A9-930A-4898-94F9-DF8983D23B18}" dt="2017-09-30T12:32:35.078" v="7204" actId="478"/>
          <ac:spMkLst>
            <pc:docMk/>
            <pc:sldMk cId="1157467930" sldId="520"/>
            <ac:spMk id="3" creationId="{29357126-5EE1-427F-81C2-D62C6A6258B0}"/>
          </ac:spMkLst>
        </pc:spChg>
        <pc:spChg chg="add del mod">
          <ac:chgData name="Robert Kissell" userId="bf6349b8-9e99-4bed-9f2e-ff8272b87063" providerId="ADAL" clId="{5E9944A9-930A-4898-94F9-DF8983D23B18}" dt="2017-09-30T12:31:52.821" v="7197" actId="478"/>
          <ac:spMkLst>
            <pc:docMk/>
            <pc:sldMk cId="1157467930" sldId="520"/>
            <ac:spMk id="6" creationId="{CC38E6F4-C98A-45F7-95EB-AE7F7E65D269}"/>
          </ac:spMkLst>
        </pc:spChg>
        <pc:spChg chg="add mod">
          <ac:chgData name="Robert Kissell" userId="bf6349b8-9e99-4bed-9f2e-ff8272b87063" providerId="ADAL" clId="{5E9944A9-930A-4898-94F9-DF8983D23B18}" dt="2017-10-01T16:30:48.820" v="8864" actId="478"/>
          <ac:spMkLst>
            <pc:docMk/>
            <pc:sldMk cId="1157467930" sldId="520"/>
            <ac:spMk id="6" creationId="{B78BD21D-D55C-484E-86EC-16AB5CC51D97}"/>
          </ac:spMkLst>
        </pc:spChg>
        <pc:spChg chg="add del mod">
          <ac:chgData name="Robert Kissell" userId="bf6349b8-9e99-4bed-9f2e-ff8272b87063" providerId="ADAL" clId="{5E9944A9-930A-4898-94F9-DF8983D23B18}" dt="2017-10-01T16:23:46.184" v="8714" actId="478"/>
          <ac:spMkLst>
            <pc:docMk/>
            <pc:sldMk cId="1157467930" sldId="520"/>
            <ac:spMk id="7" creationId="{B756A01E-A0EC-4A87-82B0-EF172F06511F}"/>
          </ac:spMkLst>
        </pc:spChg>
        <pc:spChg chg="mod">
          <ac:chgData name="Robert Kissell" userId="bf6349b8-9e99-4bed-9f2e-ff8272b87063" providerId="ADAL" clId="{5E9944A9-930A-4898-94F9-DF8983D23B18}" dt="2017-10-01T19:10:50.405" v="9584" actId="20577"/>
          <ac:spMkLst>
            <pc:docMk/>
            <pc:sldMk cId="1157467930" sldId="520"/>
            <ac:spMk id="14" creationId="{25ADA5F3-4181-4CD0-8A68-36AD644CF398}"/>
          </ac:spMkLst>
        </pc:spChg>
        <pc:cxnChg chg="mod">
          <ac:chgData name="Robert Kissell" userId="bf6349b8-9e99-4bed-9f2e-ff8272b87063" providerId="ADAL" clId="{5E9944A9-930A-4898-94F9-DF8983D23B18}" dt="2017-09-30T03:53:39.021" v="6392" actId="1076"/>
          <ac:cxnSpMkLst>
            <pc:docMk/>
            <pc:sldMk cId="1157467930" sldId="520"/>
            <ac:cxnSpMk id="5" creationId="{00000000-0000-0000-0000-000000000000}"/>
          </ac:cxnSpMkLst>
        </pc:cxnChg>
      </pc:sldChg>
      <pc:sldChg chg="add del">
        <pc:chgData name="Robert Kissell" userId="bf6349b8-9e99-4bed-9f2e-ff8272b87063" providerId="ADAL" clId="{5E9944A9-930A-4898-94F9-DF8983D23B18}" dt="2017-09-25T20:59:34.036" v="4509" actId="2696"/>
        <pc:sldMkLst>
          <pc:docMk/>
          <pc:sldMk cId="1800993837" sldId="520"/>
        </pc:sldMkLst>
      </pc:sldChg>
      <pc:sldChg chg="modSp add">
        <pc:chgData name="Robert Kissell" userId="bf6349b8-9e99-4bed-9f2e-ff8272b87063" providerId="ADAL" clId="{5E9944A9-930A-4898-94F9-DF8983D23B18}" dt="2017-09-25T23:22:15.793" v="5938" actId="2696"/>
        <pc:sldMkLst>
          <pc:docMk/>
          <pc:sldMk cId="1673506947" sldId="521"/>
        </pc:sldMkLst>
        <pc:spChg chg="mod">
          <ac:chgData name="Robert Kissell" userId="bf6349b8-9e99-4bed-9f2e-ff8272b87063" providerId="ADAL" clId="{5E9944A9-930A-4898-94F9-DF8983D23B18}" dt="2017-09-25T23:22:15.793" v="5938" actId="2696"/>
          <ac:spMkLst>
            <pc:docMk/>
            <pc:sldMk cId="1673506947" sldId="521"/>
            <ac:spMk id="4" creationId="{00000000-0000-0000-0000-000000000000}"/>
          </ac:spMkLst>
        </pc:spChg>
      </pc:sldChg>
      <pc:sldChg chg="add">
        <pc:chgData name="Robert Kissell" userId="bf6349b8-9e99-4bed-9f2e-ff8272b87063" providerId="ADAL" clId="{5E9944A9-930A-4898-94F9-DF8983D23B18}" dt="2017-09-25T23:18:27.975" v="5799" actId="2696"/>
        <pc:sldMkLst>
          <pc:docMk/>
          <pc:sldMk cId="1780995287" sldId="522"/>
        </pc:sldMkLst>
      </pc:sldChg>
      <pc:sldChg chg="modSp add">
        <pc:chgData name="Robert Kissell" userId="bf6349b8-9e99-4bed-9f2e-ff8272b87063" providerId="ADAL" clId="{5E9944A9-930A-4898-94F9-DF8983D23B18}" dt="2017-09-30T03:55:58.831" v="6425" actId="20577"/>
        <pc:sldMkLst>
          <pc:docMk/>
          <pc:sldMk cId="1848324021" sldId="523"/>
        </pc:sldMkLst>
        <pc:spChg chg="mod">
          <ac:chgData name="Robert Kissell" userId="bf6349b8-9e99-4bed-9f2e-ff8272b87063" providerId="ADAL" clId="{5E9944A9-930A-4898-94F9-DF8983D23B18}" dt="2017-09-30T03:55:58.831" v="6425" actId="20577"/>
          <ac:spMkLst>
            <pc:docMk/>
            <pc:sldMk cId="1848324021" sldId="523"/>
            <ac:spMk id="2" creationId="{00000000-0000-0000-0000-000000000000}"/>
          </ac:spMkLst>
        </pc:spChg>
        <pc:spChg chg="mod">
          <ac:chgData name="Robert Kissell" userId="bf6349b8-9e99-4bed-9f2e-ff8272b87063" providerId="ADAL" clId="{5E9944A9-930A-4898-94F9-DF8983D23B18}" dt="2017-09-25T23:33:23.703" v="6169" actId="14100"/>
          <ac:spMkLst>
            <pc:docMk/>
            <pc:sldMk cId="1848324021" sldId="523"/>
            <ac:spMk id="48130" creationId="{00000000-0000-0000-0000-000000000000}"/>
          </ac:spMkLst>
        </pc:spChg>
        <pc:cxnChg chg="mod">
          <ac:chgData name="Robert Kissell" userId="bf6349b8-9e99-4bed-9f2e-ff8272b87063" providerId="ADAL" clId="{5E9944A9-930A-4898-94F9-DF8983D23B18}" dt="2017-09-25T23:33:20.696" v="6168" actId="14100"/>
          <ac:cxnSpMkLst>
            <pc:docMk/>
            <pc:sldMk cId="1848324021" sldId="523"/>
            <ac:cxnSpMk id="5" creationId="{00000000-0000-0000-0000-000000000000}"/>
          </ac:cxnSpMkLst>
        </pc:cxnChg>
      </pc:sldChg>
      <pc:sldChg chg="add del">
        <pc:chgData name="Robert Kissell" userId="bf6349b8-9e99-4bed-9f2e-ff8272b87063" providerId="ADAL" clId="{5E9944A9-930A-4898-94F9-DF8983D23B18}" dt="2017-09-25T23:31:33.551" v="5941" actId="2696"/>
        <pc:sldMkLst>
          <pc:docMk/>
          <pc:sldMk cId="1806345264" sldId="524"/>
        </pc:sldMkLst>
      </pc:sldChg>
      <pc:sldChg chg="add del">
        <pc:chgData name="Robert Kissell" userId="bf6349b8-9e99-4bed-9f2e-ff8272b87063" providerId="ADAL" clId="{5E9944A9-930A-4898-94F9-DF8983D23B18}" dt="2017-09-25T23:31:33.548" v="5940" actId="2696"/>
        <pc:sldMkLst>
          <pc:docMk/>
          <pc:sldMk cId="2307774321" sldId="525"/>
        </pc:sldMkLst>
      </pc:sldChg>
      <pc:sldChg chg="add ord">
        <pc:chgData name="Robert Kissell" userId="bf6349b8-9e99-4bed-9f2e-ff8272b87063" providerId="ADAL" clId="{5E9944A9-930A-4898-94F9-DF8983D23B18}" dt="2017-09-25T23:31:26.612" v="5939" actId="2696"/>
        <pc:sldMkLst>
          <pc:docMk/>
          <pc:sldMk cId="1271291287" sldId="526"/>
        </pc:sldMkLst>
      </pc:sldChg>
      <pc:sldChg chg="add">
        <pc:chgData name="Robert Kissell" userId="bf6349b8-9e99-4bed-9f2e-ff8272b87063" providerId="ADAL" clId="{5E9944A9-930A-4898-94F9-DF8983D23B18}" dt="2017-09-25T23:18:27.975" v="5799" actId="2696"/>
        <pc:sldMkLst>
          <pc:docMk/>
          <pc:sldMk cId="864443354" sldId="527"/>
        </pc:sldMkLst>
      </pc:sldChg>
      <pc:sldChg chg="add ord">
        <pc:chgData name="Robert Kissell" userId="bf6349b8-9e99-4bed-9f2e-ff8272b87063" providerId="ADAL" clId="{5E9944A9-930A-4898-94F9-DF8983D23B18}" dt="2017-09-25T23:36:56.542" v="6172" actId="2696"/>
        <pc:sldMkLst>
          <pc:docMk/>
          <pc:sldMk cId="2197595935" sldId="528"/>
        </pc:sldMkLst>
      </pc:sldChg>
      <pc:sldChg chg="modSp add del">
        <pc:chgData name="Robert Kissell" userId="bf6349b8-9e99-4bed-9f2e-ff8272b87063" providerId="ADAL" clId="{5E9944A9-930A-4898-94F9-DF8983D23B18}" dt="2017-09-30T03:56:39.930" v="6436" actId="2696"/>
        <pc:sldMkLst>
          <pc:docMk/>
          <pc:sldMk cId="1316613359" sldId="529"/>
        </pc:sldMkLst>
        <pc:spChg chg="mod">
          <ac:chgData name="Robert Kissell" userId="bf6349b8-9e99-4bed-9f2e-ff8272b87063" providerId="ADAL" clId="{5E9944A9-930A-4898-94F9-DF8983D23B18}" dt="2017-09-30T03:54:41.084" v="6418" actId="2696"/>
          <ac:spMkLst>
            <pc:docMk/>
            <pc:sldMk cId="1316613359" sldId="529"/>
            <ac:spMk id="14" creationId="{25ADA5F3-4181-4CD0-8A68-36AD644CF398}"/>
          </ac:spMkLst>
        </pc:spChg>
      </pc:sldChg>
      <pc:sldChg chg="addSp delSp modSp add">
        <pc:chgData name="Robert Kissell" userId="bf6349b8-9e99-4bed-9f2e-ff8272b87063" providerId="ADAL" clId="{5E9944A9-930A-4898-94F9-DF8983D23B18}" dt="2017-10-01T19:14:17.888" v="9614" actId="20577"/>
        <pc:sldMkLst>
          <pc:docMk/>
          <pc:sldMk cId="1484040765" sldId="530"/>
        </pc:sldMkLst>
        <pc:spChg chg="mod">
          <ac:chgData name="Robert Kissell" userId="bf6349b8-9e99-4bed-9f2e-ff8272b87063" providerId="ADAL" clId="{5E9944A9-930A-4898-94F9-DF8983D23B18}" dt="2017-09-30T15:18:30.710" v="8279" actId="20577"/>
          <ac:spMkLst>
            <pc:docMk/>
            <pc:sldMk cId="1484040765" sldId="530"/>
            <ac:spMk id="2" creationId="{00000000-0000-0000-0000-000000000000}"/>
          </ac:spMkLst>
        </pc:spChg>
        <pc:spChg chg="add del mod">
          <ac:chgData name="Robert Kissell" userId="bf6349b8-9e99-4bed-9f2e-ff8272b87063" providerId="ADAL" clId="{5E9944A9-930A-4898-94F9-DF8983D23B18}" dt="2017-10-01T16:26:50.337" v="8805" actId="478"/>
          <ac:spMkLst>
            <pc:docMk/>
            <pc:sldMk cId="1484040765" sldId="530"/>
            <ac:spMk id="6" creationId="{657F9AC5-7403-4033-9906-3098AAF377C7}"/>
          </ac:spMkLst>
        </pc:spChg>
        <pc:spChg chg="add mod">
          <ac:chgData name="Robert Kissell" userId="bf6349b8-9e99-4bed-9f2e-ff8272b87063" providerId="ADAL" clId="{5E9944A9-930A-4898-94F9-DF8983D23B18}" dt="2017-10-01T19:14:17.888" v="9614" actId="20577"/>
          <ac:spMkLst>
            <pc:docMk/>
            <pc:sldMk cId="1484040765" sldId="530"/>
            <ac:spMk id="7" creationId="{5DD00FC4-C90B-4488-BF44-11F2407FC103}"/>
          </ac:spMkLst>
        </pc:spChg>
        <pc:spChg chg="mod">
          <ac:chgData name="Robert Kissell" userId="bf6349b8-9e99-4bed-9f2e-ff8272b87063" providerId="ADAL" clId="{5E9944A9-930A-4898-94F9-DF8983D23B18}" dt="2017-10-01T17:04:50.347" v="9094" actId="20577"/>
          <ac:spMkLst>
            <pc:docMk/>
            <pc:sldMk cId="1484040765" sldId="530"/>
            <ac:spMk id="14" creationId="{25ADA5F3-4181-4CD0-8A68-36AD644CF398}"/>
          </ac:spMkLst>
        </pc:spChg>
      </pc:sldChg>
      <pc:sldChg chg="addSp modSp add del">
        <pc:chgData name="Robert Kissell" userId="bf6349b8-9e99-4bed-9f2e-ff8272b87063" providerId="ADAL" clId="{5E9944A9-930A-4898-94F9-DF8983D23B18}" dt="2017-09-30T15:17:26.937" v="8210" actId="2696"/>
        <pc:sldMkLst>
          <pc:docMk/>
          <pc:sldMk cId="495022961" sldId="531"/>
        </pc:sldMkLst>
        <pc:spChg chg="mod">
          <ac:chgData name="Robert Kissell" userId="bf6349b8-9e99-4bed-9f2e-ff8272b87063" providerId="ADAL" clId="{5E9944A9-930A-4898-94F9-DF8983D23B18}" dt="2017-09-30T12:26:19.344" v="6922" actId="120"/>
          <ac:spMkLst>
            <pc:docMk/>
            <pc:sldMk cId="495022961" sldId="531"/>
            <ac:spMk id="2" creationId="{00000000-0000-0000-0000-000000000000}"/>
          </ac:spMkLst>
        </pc:spChg>
        <pc:spChg chg="add mod">
          <ac:chgData name="Robert Kissell" userId="bf6349b8-9e99-4bed-9f2e-ff8272b87063" providerId="ADAL" clId="{5E9944A9-930A-4898-94F9-DF8983D23B18}" dt="2017-09-30T12:33:45.603" v="7237" actId="1076"/>
          <ac:spMkLst>
            <pc:docMk/>
            <pc:sldMk cId="495022961" sldId="531"/>
            <ac:spMk id="6" creationId="{8E788DA2-3DF7-4C4C-A075-5DFAD69D7F0A}"/>
          </ac:spMkLst>
        </pc:spChg>
        <pc:spChg chg="mod">
          <ac:chgData name="Robert Kissell" userId="bf6349b8-9e99-4bed-9f2e-ff8272b87063" providerId="ADAL" clId="{5E9944A9-930A-4898-94F9-DF8983D23B18}" dt="2017-09-30T12:33:52.844" v="7238" actId="14100"/>
          <ac:spMkLst>
            <pc:docMk/>
            <pc:sldMk cId="495022961" sldId="531"/>
            <ac:spMk id="14" creationId="{25ADA5F3-4181-4CD0-8A68-36AD644CF398}"/>
          </ac:spMkLst>
        </pc:spChg>
      </pc:sldChg>
      <pc:sldChg chg="addSp delSp modSp add">
        <pc:chgData name="Robert Kissell" userId="bf6349b8-9e99-4bed-9f2e-ff8272b87063" providerId="ADAL" clId="{5E9944A9-930A-4898-94F9-DF8983D23B18}" dt="2017-10-01T19:31:39.576" v="9935" actId="20577"/>
        <pc:sldMkLst>
          <pc:docMk/>
          <pc:sldMk cId="1435852839" sldId="532"/>
        </pc:sldMkLst>
        <pc:spChg chg="mod">
          <ac:chgData name="Robert Kissell" userId="bf6349b8-9e99-4bed-9f2e-ff8272b87063" providerId="ADAL" clId="{5E9944A9-930A-4898-94F9-DF8983D23B18}" dt="2017-10-01T17:10:15.164" v="9323" actId="20577"/>
          <ac:spMkLst>
            <pc:docMk/>
            <pc:sldMk cId="1435852839" sldId="532"/>
            <ac:spMk id="2" creationId="{00000000-0000-0000-0000-000000000000}"/>
          </ac:spMkLst>
        </pc:spChg>
        <pc:spChg chg="add mod">
          <ac:chgData name="Robert Kissell" userId="bf6349b8-9e99-4bed-9f2e-ff8272b87063" providerId="ADAL" clId="{5E9944A9-930A-4898-94F9-DF8983D23B18}" dt="2017-10-01T19:31:39.576" v="9935" actId="20577"/>
          <ac:spMkLst>
            <pc:docMk/>
            <pc:sldMk cId="1435852839" sldId="532"/>
            <ac:spMk id="6" creationId="{B3228F98-7F68-4B78-9825-048A6D046507}"/>
          </ac:spMkLst>
        </pc:spChg>
        <pc:spChg chg="del mod">
          <ac:chgData name="Robert Kissell" userId="bf6349b8-9e99-4bed-9f2e-ff8272b87063" providerId="ADAL" clId="{5E9944A9-930A-4898-94F9-DF8983D23B18}" dt="2017-10-01T16:31:01.148" v="8865" actId="478"/>
          <ac:spMkLst>
            <pc:docMk/>
            <pc:sldMk cId="1435852839" sldId="532"/>
            <ac:spMk id="6" creationId="{8E788DA2-3DF7-4C4C-A075-5DFAD69D7F0A}"/>
          </ac:spMkLst>
        </pc:spChg>
        <pc:spChg chg="add mod">
          <ac:chgData name="Robert Kissell" userId="bf6349b8-9e99-4bed-9f2e-ff8272b87063" providerId="ADAL" clId="{5E9944A9-930A-4898-94F9-DF8983D23B18}" dt="2017-10-01T19:14:01.461" v="9613" actId="12"/>
          <ac:spMkLst>
            <pc:docMk/>
            <pc:sldMk cId="1435852839" sldId="532"/>
            <ac:spMk id="7" creationId="{B8E35F44-2CA0-4310-A937-63C311284823}"/>
          </ac:spMkLst>
        </pc:spChg>
        <pc:spChg chg="del mod">
          <ac:chgData name="Robert Kissell" userId="bf6349b8-9e99-4bed-9f2e-ff8272b87063" providerId="ADAL" clId="{5E9944A9-930A-4898-94F9-DF8983D23B18}" dt="2017-10-01T17:07:35.927" v="9254" actId="478"/>
          <ac:spMkLst>
            <pc:docMk/>
            <pc:sldMk cId="1435852839" sldId="532"/>
            <ac:spMk id="14" creationId="{25ADA5F3-4181-4CD0-8A68-36AD644CF398}"/>
          </ac:spMkLst>
        </pc:spChg>
      </pc:sldChg>
      <pc:sldChg chg="delSp modSp add">
        <pc:chgData name="Robert Kissell" userId="bf6349b8-9e99-4bed-9f2e-ff8272b87063" providerId="ADAL" clId="{5E9944A9-930A-4898-94F9-DF8983D23B18}" dt="2017-10-01T21:17:11.851" v="11149" actId="20577"/>
        <pc:sldMkLst>
          <pc:docMk/>
          <pc:sldMk cId="1632177310" sldId="533"/>
        </pc:sldMkLst>
        <pc:spChg chg="mod">
          <ac:chgData name="Robert Kissell" userId="bf6349b8-9e99-4bed-9f2e-ff8272b87063" providerId="ADAL" clId="{5E9944A9-930A-4898-94F9-DF8983D23B18}" dt="2017-10-01T20:53:58.547" v="11107" actId="113"/>
          <ac:spMkLst>
            <pc:docMk/>
            <pc:sldMk cId="1632177310" sldId="533"/>
            <ac:spMk id="2" creationId="{00000000-0000-0000-0000-000000000000}"/>
          </ac:spMkLst>
        </pc:spChg>
        <pc:spChg chg="del">
          <ac:chgData name="Robert Kissell" userId="bf6349b8-9e99-4bed-9f2e-ff8272b87063" providerId="ADAL" clId="{5E9944A9-930A-4898-94F9-DF8983D23B18}" dt="2017-09-30T12:35:59.750" v="7517" actId="478"/>
          <ac:spMkLst>
            <pc:docMk/>
            <pc:sldMk cId="1632177310" sldId="533"/>
            <ac:spMk id="6" creationId="{8E788DA2-3DF7-4C4C-A075-5DFAD69D7F0A}"/>
          </ac:spMkLst>
        </pc:spChg>
        <pc:spChg chg="mod">
          <ac:chgData name="Robert Kissell" userId="bf6349b8-9e99-4bed-9f2e-ff8272b87063" providerId="ADAL" clId="{5E9944A9-930A-4898-94F9-DF8983D23B18}" dt="2017-10-01T21:17:11.851" v="11149" actId="20577"/>
          <ac:spMkLst>
            <pc:docMk/>
            <pc:sldMk cId="1632177310" sldId="533"/>
            <ac:spMk id="14" creationId="{25ADA5F3-4181-4CD0-8A68-36AD644CF398}"/>
          </ac:spMkLst>
        </pc:spChg>
      </pc:sldChg>
      <pc:sldChg chg="addSp delSp modSp add del">
        <pc:chgData name="Robert Kissell" userId="bf6349b8-9e99-4bed-9f2e-ff8272b87063" providerId="ADAL" clId="{5E9944A9-930A-4898-94F9-DF8983D23B18}" dt="2017-10-01T18:05:48.527" v="9559" actId="2696"/>
        <pc:sldMkLst>
          <pc:docMk/>
          <pc:sldMk cId="4012883614" sldId="534"/>
        </pc:sldMkLst>
        <pc:spChg chg="mod">
          <ac:chgData name="Robert Kissell" userId="bf6349b8-9e99-4bed-9f2e-ff8272b87063" providerId="ADAL" clId="{5E9944A9-930A-4898-94F9-DF8983D23B18}" dt="2017-09-30T17:05:37.827" v="8513" actId="20577"/>
          <ac:spMkLst>
            <pc:docMk/>
            <pc:sldMk cId="4012883614" sldId="534"/>
            <ac:spMk id="2" creationId="{00000000-0000-0000-0000-000000000000}"/>
          </ac:spMkLst>
        </pc:spChg>
        <pc:spChg chg="del mod">
          <ac:chgData name="Robert Kissell" userId="bf6349b8-9e99-4bed-9f2e-ff8272b87063" providerId="ADAL" clId="{5E9944A9-930A-4898-94F9-DF8983D23B18}" dt="2017-09-30T17:05:54.432" v="8516" actId="478"/>
          <ac:spMkLst>
            <pc:docMk/>
            <pc:sldMk cId="4012883614" sldId="534"/>
            <ac:spMk id="6" creationId="{8E788DA2-3DF7-4C4C-A075-5DFAD69D7F0A}"/>
          </ac:spMkLst>
        </pc:spChg>
        <pc:spChg chg="add del mod">
          <ac:chgData name="Robert Kissell" userId="bf6349b8-9e99-4bed-9f2e-ff8272b87063" providerId="ADAL" clId="{5E9944A9-930A-4898-94F9-DF8983D23B18}" dt="2017-10-01T17:55:43.360" v="9470" actId="478"/>
          <ac:spMkLst>
            <pc:docMk/>
            <pc:sldMk cId="4012883614" sldId="534"/>
            <ac:spMk id="6" creationId="{79FA0A66-55AF-49A2-B4DA-97830F800DE4}"/>
          </ac:spMkLst>
        </pc:spChg>
        <pc:spChg chg="add del mod">
          <ac:chgData name="Robert Kissell" userId="bf6349b8-9e99-4bed-9f2e-ff8272b87063" providerId="ADAL" clId="{5E9944A9-930A-4898-94F9-DF8983D23B18}" dt="2017-10-01T18:05:11.184" v="9529" actId="478"/>
          <ac:spMkLst>
            <pc:docMk/>
            <pc:sldMk cId="4012883614" sldId="534"/>
            <ac:spMk id="7" creationId="{06102DDD-7137-4EA6-AE33-DBD869DE4EF4}"/>
          </ac:spMkLst>
        </pc:spChg>
        <pc:spChg chg="add del mod">
          <ac:chgData name="Robert Kissell" userId="bf6349b8-9e99-4bed-9f2e-ff8272b87063" providerId="ADAL" clId="{5E9944A9-930A-4898-94F9-DF8983D23B18}" dt="2017-10-01T18:04:43.736" v="9526" actId="478"/>
          <ac:spMkLst>
            <pc:docMk/>
            <pc:sldMk cId="4012883614" sldId="534"/>
            <ac:spMk id="8" creationId="{E6571AAF-7B57-4A17-B6E2-4BD8B425B48B}"/>
          </ac:spMkLst>
        </pc:spChg>
        <pc:spChg chg="del mod">
          <ac:chgData name="Robert Kissell" userId="bf6349b8-9e99-4bed-9f2e-ff8272b87063" providerId="ADAL" clId="{5E9944A9-930A-4898-94F9-DF8983D23B18}" dt="2017-10-01T16:31:24.734" v="8866" actId="478"/>
          <ac:spMkLst>
            <pc:docMk/>
            <pc:sldMk cId="4012883614" sldId="534"/>
            <ac:spMk id="14" creationId="{25ADA5F3-4181-4CD0-8A68-36AD644CF398}"/>
          </ac:spMkLst>
        </pc:spChg>
      </pc:sldChg>
      <pc:sldChg chg="modSp add del">
        <pc:chgData name="Robert Kissell" userId="bf6349b8-9e99-4bed-9f2e-ff8272b87063" providerId="ADAL" clId="{5E9944A9-930A-4898-94F9-DF8983D23B18}" dt="2017-10-01T19:15:54.096" v="9643" actId="2696"/>
        <pc:sldMkLst>
          <pc:docMk/>
          <pc:sldMk cId="1585412872" sldId="535"/>
        </pc:sldMkLst>
        <pc:spChg chg="mod">
          <ac:chgData name="Robert Kissell" userId="bf6349b8-9e99-4bed-9f2e-ff8272b87063" providerId="ADAL" clId="{5E9944A9-930A-4898-94F9-DF8983D23B18}" dt="2017-09-30T17:17:52.213" v="8633" actId="5793"/>
          <ac:spMkLst>
            <pc:docMk/>
            <pc:sldMk cId="1585412872" sldId="535"/>
            <ac:spMk id="2" creationId="{00000000-0000-0000-0000-000000000000}"/>
          </ac:spMkLst>
        </pc:spChg>
      </pc:sldChg>
      <pc:sldChg chg="add del">
        <pc:chgData name="Robert Kissell" userId="bf6349b8-9e99-4bed-9f2e-ff8272b87063" providerId="ADAL" clId="{5E9944A9-930A-4898-94F9-DF8983D23B18}" dt="2017-10-01T19:15:50.555" v="9642" actId="2696"/>
        <pc:sldMkLst>
          <pc:docMk/>
          <pc:sldMk cId="2081265499" sldId="536"/>
        </pc:sldMkLst>
      </pc:sldChg>
      <pc:sldChg chg="modSp add">
        <pc:chgData name="Robert Kissell" userId="bf6349b8-9e99-4bed-9f2e-ff8272b87063" providerId="ADAL" clId="{5E9944A9-930A-4898-94F9-DF8983D23B18}" dt="2017-10-01T19:31:47.271" v="9936" actId="20577"/>
        <pc:sldMkLst>
          <pc:docMk/>
          <pc:sldMk cId="369747605" sldId="537"/>
        </pc:sldMkLst>
        <pc:spChg chg="mod">
          <ac:chgData name="Robert Kissell" userId="bf6349b8-9e99-4bed-9f2e-ff8272b87063" providerId="ADAL" clId="{5E9944A9-930A-4898-94F9-DF8983D23B18}" dt="2017-10-01T17:09:35.303" v="9315" actId="20577"/>
          <ac:spMkLst>
            <pc:docMk/>
            <pc:sldMk cId="369747605" sldId="537"/>
            <ac:spMk id="2" creationId="{00000000-0000-0000-0000-000000000000}"/>
          </ac:spMkLst>
        </pc:spChg>
        <pc:spChg chg="mod">
          <ac:chgData name="Robert Kissell" userId="bf6349b8-9e99-4bed-9f2e-ff8272b87063" providerId="ADAL" clId="{5E9944A9-930A-4898-94F9-DF8983D23B18}" dt="2017-10-01T19:31:47.271" v="9936" actId="20577"/>
          <ac:spMkLst>
            <pc:docMk/>
            <pc:sldMk cId="369747605" sldId="537"/>
            <ac:spMk id="6" creationId="{B3228F98-7F68-4B78-9825-048A6D046507}"/>
          </ac:spMkLst>
        </pc:spChg>
        <pc:spChg chg="mod">
          <ac:chgData name="Robert Kissell" userId="bf6349b8-9e99-4bed-9f2e-ff8272b87063" providerId="ADAL" clId="{5E9944A9-930A-4898-94F9-DF8983D23B18}" dt="2017-10-01T19:13:32.076" v="9612" actId="12"/>
          <ac:spMkLst>
            <pc:docMk/>
            <pc:sldMk cId="369747605" sldId="537"/>
            <ac:spMk id="7" creationId="{B8E35F44-2CA0-4310-A937-63C311284823}"/>
          </ac:spMkLst>
        </pc:spChg>
      </pc:sldChg>
      <pc:sldChg chg="modSp add del">
        <pc:chgData name="Robert Kissell" userId="bf6349b8-9e99-4bed-9f2e-ff8272b87063" providerId="ADAL" clId="{5E9944A9-930A-4898-94F9-DF8983D23B18}" dt="2017-10-01T19:09:46.476" v="9561" actId="2696"/>
        <pc:sldMkLst>
          <pc:docMk/>
          <pc:sldMk cId="413244791" sldId="538"/>
        </pc:sldMkLst>
        <pc:spChg chg="mod">
          <ac:chgData name="Robert Kissell" userId="bf6349b8-9e99-4bed-9f2e-ff8272b87063" providerId="ADAL" clId="{5E9944A9-930A-4898-94F9-DF8983D23B18}" dt="2017-10-01T18:05:28.886" v="9542" actId="20577"/>
          <ac:spMkLst>
            <pc:docMk/>
            <pc:sldMk cId="413244791" sldId="538"/>
            <ac:spMk id="2" creationId="{00000000-0000-0000-0000-000000000000}"/>
          </ac:spMkLst>
        </pc:spChg>
        <pc:spChg chg="mod">
          <ac:chgData name="Robert Kissell" userId="bf6349b8-9e99-4bed-9f2e-ff8272b87063" providerId="ADAL" clId="{5E9944A9-930A-4898-94F9-DF8983D23B18}" dt="2017-10-01T18:05:44.445" v="9558" actId="5793"/>
          <ac:spMkLst>
            <pc:docMk/>
            <pc:sldMk cId="413244791" sldId="538"/>
            <ac:spMk id="14" creationId="{25ADA5F3-4181-4CD0-8A68-36AD644CF398}"/>
          </ac:spMkLst>
        </pc:spChg>
      </pc:sldChg>
      <pc:sldChg chg="add del">
        <pc:chgData name="Robert Kissell" userId="bf6349b8-9e99-4bed-9f2e-ff8272b87063" providerId="ADAL" clId="{5E9944A9-930A-4898-94F9-DF8983D23B18}" dt="2017-10-01T18:02:17.785" v="9501" actId="2696"/>
        <pc:sldMkLst>
          <pc:docMk/>
          <pc:sldMk cId="2072173979" sldId="538"/>
        </pc:sldMkLst>
      </pc:sldChg>
      <pc:sldChg chg="addSp modSp add">
        <pc:chgData name="Robert Kissell" userId="bf6349b8-9e99-4bed-9f2e-ff8272b87063" providerId="ADAL" clId="{5E9944A9-930A-4898-94F9-DF8983D23B18}" dt="2017-10-01T19:52:32.765" v="10166" actId="20577"/>
        <pc:sldMkLst>
          <pc:docMk/>
          <pc:sldMk cId="3837711844" sldId="539"/>
        </pc:sldMkLst>
        <pc:spChg chg="mod">
          <ac:chgData name="Robert Kissell" userId="bf6349b8-9e99-4bed-9f2e-ff8272b87063" providerId="ADAL" clId="{5E9944A9-930A-4898-94F9-DF8983D23B18}" dt="2017-10-01T19:52:05.120" v="10164" actId="20577"/>
          <ac:spMkLst>
            <pc:docMk/>
            <pc:sldMk cId="3837711844" sldId="539"/>
            <ac:spMk id="2" creationId="{00000000-0000-0000-0000-000000000000}"/>
          </ac:spMkLst>
        </pc:spChg>
        <pc:spChg chg="mod">
          <ac:chgData name="Robert Kissell" userId="bf6349b8-9e99-4bed-9f2e-ff8272b87063" providerId="ADAL" clId="{5E9944A9-930A-4898-94F9-DF8983D23B18}" dt="2017-10-01T19:11:35.205" v="9585" actId="1076"/>
          <ac:spMkLst>
            <pc:docMk/>
            <pc:sldMk cId="3837711844" sldId="539"/>
            <ac:spMk id="3" creationId="{061FC630-C7C9-48B0-8767-686D354BD629}"/>
          </ac:spMkLst>
        </pc:spChg>
        <pc:spChg chg="add mod">
          <ac:chgData name="Robert Kissell" userId="bf6349b8-9e99-4bed-9f2e-ff8272b87063" providerId="ADAL" clId="{5E9944A9-930A-4898-94F9-DF8983D23B18}" dt="2017-10-01T19:52:32.765" v="10166" actId="20577"/>
          <ac:spMkLst>
            <pc:docMk/>
            <pc:sldMk cId="3837711844" sldId="539"/>
            <ac:spMk id="4" creationId="{E9FF8928-D116-4285-8E7E-0C7E0B8DD4C7}"/>
          </ac:spMkLst>
        </pc:spChg>
      </pc:sldChg>
      <pc:sldChg chg="modSp add">
        <pc:chgData name="Robert Kissell" userId="bf6349b8-9e99-4bed-9f2e-ff8272b87063" providerId="ADAL" clId="{5E9944A9-930A-4898-94F9-DF8983D23B18}" dt="2017-10-01T19:50:43.665" v="10158" actId="120"/>
        <pc:sldMkLst>
          <pc:docMk/>
          <pc:sldMk cId="3982640760" sldId="540"/>
        </pc:sldMkLst>
        <pc:spChg chg="mod">
          <ac:chgData name="Robert Kissell" userId="bf6349b8-9e99-4bed-9f2e-ff8272b87063" providerId="ADAL" clId="{5E9944A9-930A-4898-94F9-DF8983D23B18}" dt="2017-10-01T19:50:43.665" v="10158" actId="120"/>
          <ac:spMkLst>
            <pc:docMk/>
            <pc:sldMk cId="3982640760" sldId="540"/>
            <ac:spMk id="2" creationId="{00000000-0000-0000-0000-000000000000}"/>
          </ac:spMkLst>
        </pc:spChg>
        <pc:spChg chg="mod">
          <ac:chgData name="Robert Kissell" userId="bf6349b8-9e99-4bed-9f2e-ff8272b87063" providerId="ADAL" clId="{5E9944A9-930A-4898-94F9-DF8983D23B18}" dt="2017-10-01T19:26:31.224" v="9860" actId="120"/>
          <ac:spMkLst>
            <pc:docMk/>
            <pc:sldMk cId="3982640760" sldId="540"/>
            <ac:spMk id="14" creationId="{25ADA5F3-4181-4CD0-8A68-36AD644CF398}"/>
          </ac:spMkLst>
        </pc:spChg>
      </pc:sldChg>
      <pc:sldChg chg="modSp add del">
        <pc:chgData name="Robert Kissell" userId="bf6349b8-9e99-4bed-9f2e-ff8272b87063" providerId="ADAL" clId="{5E9944A9-930A-4898-94F9-DF8983D23B18}" dt="2017-10-01T19:51:19.758" v="10161" actId="2696"/>
        <pc:sldMkLst>
          <pc:docMk/>
          <pc:sldMk cId="249130012" sldId="541"/>
        </pc:sldMkLst>
        <pc:spChg chg="mod">
          <ac:chgData name="Robert Kissell" userId="bf6349b8-9e99-4bed-9f2e-ff8272b87063" providerId="ADAL" clId="{5E9944A9-930A-4898-94F9-DF8983D23B18}" dt="2017-10-01T19:18:00.953" v="9689" actId="20577"/>
          <ac:spMkLst>
            <pc:docMk/>
            <pc:sldMk cId="249130012" sldId="541"/>
            <ac:spMk id="8193" creationId="{00000000-0000-0000-0000-000000000000}"/>
          </ac:spMkLst>
        </pc:spChg>
      </pc:sldChg>
      <pc:sldChg chg="modSp add">
        <pc:chgData name="Robert Kissell" userId="bf6349b8-9e99-4bed-9f2e-ff8272b87063" providerId="ADAL" clId="{5E9944A9-930A-4898-94F9-DF8983D23B18}" dt="2017-10-01T19:50:47.721" v="10159" actId="120"/>
        <pc:sldMkLst>
          <pc:docMk/>
          <pc:sldMk cId="1761206275" sldId="542"/>
        </pc:sldMkLst>
        <pc:spChg chg="mod">
          <ac:chgData name="Robert Kissell" userId="bf6349b8-9e99-4bed-9f2e-ff8272b87063" providerId="ADAL" clId="{5E9944A9-930A-4898-94F9-DF8983D23B18}" dt="2017-10-01T19:50:47.721" v="10159" actId="120"/>
          <ac:spMkLst>
            <pc:docMk/>
            <pc:sldMk cId="1761206275" sldId="542"/>
            <ac:spMk id="2" creationId="{00000000-0000-0000-0000-000000000000}"/>
          </ac:spMkLst>
        </pc:spChg>
        <pc:spChg chg="mod">
          <ac:chgData name="Robert Kissell" userId="bf6349b8-9e99-4bed-9f2e-ff8272b87063" providerId="ADAL" clId="{5E9944A9-930A-4898-94F9-DF8983D23B18}" dt="2017-10-01T19:34:37.696" v="9988" actId="120"/>
          <ac:spMkLst>
            <pc:docMk/>
            <pc:sldMk cId="1761206275" sldId="542"/>
            <ac:spMk id="14" creationId="{25ADA5F3-4181-4CD0-8A68-36AD644CF398}"/>
          </ac:spMkLst>
        </pc:spChg>
      </pc:sldChg>
      <pc:sldChg chg="modSp add del">
        <pc:chgData name="Robert Kissell" userId="bf6349b8-9e99-4bed-9f2e-ff8272b87063" providerId="ADAL" clId="{5E9944A9-930A-4898-94F9-DF8983D23B18}" dt="2017-10-01T19:24:58.684" v="9827" actId="2696"/>
        <pc:sldMkLst>
          <pc:docMk/>
          <pc:sldMk cId="1781243096" sldId="542"/>
        </pc:sldMkLst>
        <pc:spChg chg="mod">
          <ac:chgData name="Robert Kissell" userId="bf6349b8-9e99-4bed-9f2e-ff8272b87063" providerId="ADAL" clId="{5E9944A9-930A-4898-94F9-DF8983D23B18}" dt="2017-10-01T19:21:37.409" v="9783" actId="6549"/>
          <ac:spMkLst>
            <pc:docMk/>
            <pc:sldMk cId="1781243096" sldId="542"/>
            <ac:spMk id="2" creationId="{00000000-0000-0000-0000-000000000000}"/>
          </ac:spMkLst>
        </pc:spChg>
        <pc:spChg chg="mod">
          <ac:chgData name="Robert Kissell" userId="bf6349b8-9e99-4bed-9f2e-ff8272b87063" providerId="ADAL" clId="{5E9944A9-930A-4898-94F9-DF8983D23B18}" dt="2017-10-01T19:23:32.299" v="9821" actId="2696"/>
          <ac:spMkLst>
            <pc:docMk/>
            <pc:sldMk cId="1781243096" sldId="542"/>
            <ac:spMk id="14" creationId="{25ADA5F3-4181-4CD0-8A68-36AD644CF398}"/>
          </ac:spMkLst>
        </pc:spChg>
      </pc:sldChg>
      <pc:sldChg chg="delSp modSp add del">
        <pc:chgData name="Robert Kissell" userId="bf6349b8-9e99-4bed-9f2e-ff8272b87063" providerId="ADAL" clId="{5E9944A9-930A-4898-94F9-DF8983D23B18}" dt="2017-10-01T19:45:46.516" v="10040" actId="2696"/>
        <pc:sldMkLst>
          <pc:docMk/>
          <pc:sldMk cId="1051017132" sldId="543"/>
        </pc:sldMkLst>
        <pc:spChg chg="mod">
          <ac:chgData name="Robert Kissell" userId="bf6349b8-9e99-4bed-9f2e-ff8272b87063" providerId="ADAL" clId="{5E9944A9-930A-4898-94F9-DF8983D23B18}" dt="2017-10-01T19:35:05.325" v="10005" actId="20577"/>
          <ac:spMkLst>
            <pc:docMk/>
            <pc:sldMk cId="1051017132" sldId="543"/>
            <ac:spMk id="2" creationId="{00000000-0000-0000-0000-000000000000}"/>
          </ac:spMkLst>
        </pc:spChg>
        <pc:spChg chg="del">
          <ac:chgData name="Robert Kissell" userId="bf6349b8-9e99-4bed-9f2e-ff8272b87063" providerId="ADAL" clId="{5E9944A9-930A-4898-94F9-DF8983D23B18}" dt="2017-10-01T19:35:09.584" v="10006" actId="478"/>
          <ac:spMkLst>
            <pc:docMk/>
            <pc:sldMk cId="1051017132" sldId="543"/>
            <ac:spMk id="14" creationId="{25ADA5F3-4181-4CD0-8A68-36AD644CF398}"/>
          </ac:spMkLst>
        </pc:spChg>
      </pc:sldChg>
      <pc:sldChg chg="modSp add">
        <pc:chgData name="Robert Kissell" userId="bf6349b8-9e99-4bed-9f2e-ff8272b87063" providerId="ADAL" clId="{5E9944A9-930A-4898-94F9-DF8983D23B18}" dt="2017-10-01T21:16:02.006" v="11146" actId="20577"/>
        <pc:sldMkLst>
          <pc:docMk/>
          <pc:sldMk cId="1263583204" sldId="544"/>
        </pc:sldMkLst>
        <pc:spChg chg="mod">
          <ac:chgData name="Robert Kissell" userId="bf6349b8-9e99-4bed-9f2e-ff8272b87063" providerId="ADAL" clId="{5E9944A9-930A-4898-94F9-DF8983D23B18}" dt="2017-10-01T19:45:56.773" v="10049" actId="20577"/>
          <ac:spMkLst>
            <pc:docMk/>
            <pc:sldMk cId="1263583204" sldId="544"/>
            <ac:spMk id="2" creationId="{00000000-0000-0000-0000-000000000000}"/>
          </ac:spMkLst>
        </pc:spChg>
        <pc:spChg chg="mod">
          <ac:chgData name="Robert Kissell" userId="bf6349b8-9e99-4bed-9f2e-ff8272b87063" providerId="ADAL" clId="{5E9944A9-930A-4898-94F9-DF8983D23B18}" dt="2017-10-01T21:16:02.006" v="11146" actId="20577"/>
          <ac:spMkLst>
            <pc:docMk/>
            <pc:sldMk cId="1263583204" sldId="544"/>
            <ac:spMk id="3" creationId="{061FC630-C7C9-48B0-8767-686D354BD629}"/>
          </ac:spMkLst>
        </pc:spChg>
        <pc:spChg chg="mod">
          <ac:chgData name="Robert Kissell" userId="bf6349b8-9e99-4bed-9f2e-ff8272b87063" providerId="ADAL" clId="{5E9944A9-930A-4898-94F9-DF8983D23B18}" dt="2017-10-01T19:52:47.288" v="10167" actId="20577"/>
          <ac:spMkLst>
            <pc:docMk/>
            <pc:sldMk cId="1263583204" sldId="544"/>
            <ac:spMk id="4" creationId="{E9FF8928-D116-4285-8E7E-0C7E0B8DD4C7}"/>
          </ac:spMkLst>
        </pc:spChg>
      </pc:sldChg>
      <pc:sldChg chg="delSp modSp add">
        <pc:chgData name="Robert Kissell" userId="bf6349b8-9e99-4bed-9f2e-ff8272b87063" providerId="ADAL" clId="{5E9944A9-930A-4898-94F9-DF8983D23B18}" dt="2017-10-01T19:50:53.775" v="10160" actId="20577"/>
        <pc:sldMkLst>
          <pc:docMk/>
          <pc:sldMk cId="2288486793" sldId="545"/>
        </pc:sldMkLst>
        <pc:spChg chg="mod">
          <ac:chgData name="Robert Kissell" userId="bf6349b8-9e99-4bed-9f2e-ff8272b87063" providerId="ADAL" clId="{5E9944A9-930A-4898-94F9-DF8983D23B18}" dt="2017-10-01T19:50:53.775" v="10160" actId="20577"/>
          <ac:spMkLst>
            <pc:docMk/>
            <pc:sldMk cId="2288486793" sldId="545"/>
            <ac:spMk id="2" creationId="{00000000-0000-0000-0000-000000000000}"/>
          </ac:spMkLst>
        </pc:spChg>
        <pc:spChg chg="del">
          <ac:chgData name="Robert Kissell" userId="bf6349b8-9e99-4bed-9f2e-ff8272b87063" providerId="ADAL" clId="{5E9944A9-930A-4898-94F9-DF8983D23B18}" dt="2017-10-01T19:46:51.676" v="10100" actId="478"/>
          <ac:spMkLst>
            <pc:docMk/>
            <pc:sldMk cId="2288486793" sldId="545"/>
            <ac:spMk id="3" creationId="{061FC630-C7C9-48B0-8767-686D354BD629}"/>
          </ac:spMkLst>
        </pc:spChg>
        <pc:spChg chg="mod">
          <ac:chgData name="Robert Kissell" userId="bf6349b8-9e99-4bed-9f2e-ff8272b87063" providerId="ADAL" clId="{5E9944A9-930A-4898-94F9-DF8983D23B18}" dt="2017-10-01T19:49:41.802" v="10156" actId="20577"/>
          <ac:spMkLst>
            <pc:docMk/>
            <pc:sldMk cId="2288486793" sldId="545"/>
            <ac:spMk id="4" creationId="{E9FF8928-D116-4285-8E7E-0C7E0B8DD4C7}"/>
          </ac:spMkLst>
        </pc:spChg>
      </pc:sldChg>
      <pc:sldChg chg="add del">
        <pc:chgData name="Robert Kissell" userId="bf6349b8-9e99-4bed-9f2e-ff8272b87063" providerId="ADAL" clId="{5E9944A9-930A-4898-94F9-DF8983D23B18}" dt="2017-10-01T19:46:11.982" v="10050" actId="2696"/>
        <pc:sldMkLst>
          <pc:docMk/>
          <pc:sldMk cId="2657648556" sldId="545"/>
        </pc:sldMkLst>
      </pc:sldChg>
      <pc:sldChg chg="modSp add">
        <pc:chgData name="Robert Kissell" userId="bf6349b8-9e99-4bed-9f2e-ff8272b87063" providerId="ADAL" clId="{5E9944A9-930A-4898-94F9-DF8983D23B18}" dt="2017-10-01T19:52:15.581" v="10165" actId="20577"/>
        <pc:sldMkLst>
          <pc:docMk/>
          <pc:sldMk cId="2276683761" sldId="546"/>
        </pc:sldMkLst>
        <pc:spChg chg="mod">
          <ac:chgData name="Robert Kissell" userId="bf6349b8-9e99-4bed-9f2e-ff8272b87063" providerId="ADAL" clId="{5E9944A9-930A-4898-94F9-DF8983D23B18}" dt="2017-10-01T19:52:15.581" v="10165" actId="20577"/>
          <ac:spMkLst>
            <pc:docMk/>
            <pc:sldMk cId="2276683761" sldId="546"/>
            <ac:spMk id="2" creationId="{00000000-0000-0000-0000-000000000000}"/>
          </ac:spMkLst>
        </pc:spChg>
      </pc:sldChg>
      <pc:sldChg chg="modSp add">
        <pc:chgData name="Robert Kissell" userId="bf6349b8-9e99-4bed-9f2e-ff8272b87063" providerId="ADAL" clId="{5E9944A9-930A-4898-94F9-DF8983D23B18}" dt="2017-10-01T21:57:50.238" v="11417" actId="20577"/>
        <pc:sldMkLst>
          <pc:docMk/>
          <pc:sldMk cId="419324860" sldId="547"/>
        </pc:sldMkLst>
        <pc:spChg chg="mod">
          <ac:chgData name="Robert Kissell" userId="bf6349b8-9e99-4bed-9f2e-ff8272b87063" providerId="ADAL" clId="{5E9944A9-930A-4898-94F9-DF8983D23B18}" dt="2017-10-01T21:46:54.636" v="11170" actId="20577"/>
          <ac:spMkLst>
            <pc:docMk/>
            <pc:sldMk cId="419324860" sldId="547"/>
            <ac:spMk id="2" creationId="{00000000-0000-0000-0000-000000000000}"/>
          </ac:spMkLst>
        </pc:spChg>
        <pc:spChg chg="mod">
          <ac:chgData name="Robert Kissell" userId="bf6349b8-9e99-4bed-9f2e-ff8272b87063" providerId="ADAL" clId="{5E9944A9-930A-4898-94F9-DF8983D23B18}" dt="2017-10-01T21:57:50.238" v="11417" actId="20577"/>
          <ac:spMkLst>
            <pc:docMk/>
            <pc:sldMk cId="419324860" sldId="547"/>
            <ac:spMk id="6" creationId="{B8AF4EAD-C5D7-4A9E-B0D7-DC55E4F825AE}"/>
          </ac:spMkLst>
        </pc:spChg>
        <pc:spChg chg="mod">
          <ac:chgData name="Robert Kissell" userId="bf6349b8-9e99-4bed-9f2e-ff8272b87063" providerId="ADAL" clId="{5E9944A9-930A-4898-94F9-DF8983D23B18}" dt="2017-10-01T21:54:07.384" v="11363" actId="20577"/>
          <ac:spMkLst>
            <pc:docMk/>
            <pc:sldMk cId="419324860" sldId="547"/>
            <ac:spMk id="14" creationId="{25ADA5F3-4181-4CD0-8A68-36AD644CF398}"/>
          </ac:spMkLst>
        </pc:spChg>
      </pc:sldChg>
      <pc:sldChg chg="modSp add">
        <pc:chgData name="Robert Kissell" userId="bf6349b8-9e99-4bed-9f2e-ff8272b87063" providerId="ADAL" clId="{5E9944A9-930A-4898-94F9-DF8983D23B18}" dt="2017-10-02T00:36:18.648" v="11502" actId="20577"/>
        <pc:sldMkLst>
          <pc:docMk/>
          <pc:sldMk cId="1560448157" sldId="548"/>
        </pc:sldMkLst>
        <pc:spChg chg="mod">
          <ac:chgData name="Robert Kissell" userId="bf6349b8-9e99-4bed-9f2e-ff8272b87063" providerId="ADAL" clId="{5E9944A9-930A-4898-94F9-DF8983D23B18}" dt="2017-10-01T21:47:09.728" v="11189" actId="20577"/>
          <ac:spMkLst>
            <pc:docMk/>
            <pc:sldMk cId="1560448157" sldId="548"/>
            <ac:spMk id="2" creationId="{00000000-0000-0000-0000-000000000000}"/>
          </ac:spMkLst>
        </pc:spChg>
        <pc:spChg chg="mod">
          <ac:chgData name="Robert Kissell" userId="bf6349b8-9e99-4bed-9f2e-ff8272b87063" providerId="ADAL" clId="{5E9944A9-930A-4898-94F9-DF8983D23B18}" dt="2017-10-02T00:36:18.648" v="11502" actId="20577"/>
          <ac:spMkLst>
            <pc:docMk/>
            <pc:sldMk cId="1560448157" sldId="548"/>
            <ac:spMk id="6" creationId="{3BACDE2F-9BA0-4301-83F7-2D85870531CE}"/>
          </ac:spMkLst>
        </pc:spChg>
        <pc:spChg chg="mod">
          <ac:chgData name="Robert Kissell" userId="bf6349b8-9e99-4bed-9f2e-ff8272b87063" providerId="ADAL" clId="{5E9944A9-930A-4898-94F9-DF8983D23B18}" dt="2017-10-01T22:00:56.282" v="11497" actId="1076"/>
          <ac:spMkLst>
            <pc:docMk/>
            <pc:sldMk cId="1560448157" sldId="548"/>
            <ac:spMk id="14" creationId="{25ADA5F3-4181-4CD0-8A68-36AD644CF398}"/>
          </ac:spMkLst>
        </pc:spChg>
      </pc:sldChg>
    </pc:docChg>
  </pc:docChgLst>
  <pc:docChgLst>
    <pc:chgData name="Robert Kissell" userId="bf6349b8-9e99-4bed-9f2e-ff8272b87063" providerId="ADAL" clId="{7E66E7AE-DCE5-4A7D-A1DA-7A8CB55F9688}"/>
    <pc:docChg chg="custSel addSld delSld modSld sldOrd">
      <pc:chgData name="Robert Kissell" userId="bf6349b8-9e99-4bed-9f2e-ff8272b87063" providerId="ADAL" clId="{7E66E7AE-DCE5-4A7D-A1DA-7A8CB55F9688}" dt="2017-10-02T17:10:59.516" v="273" actId="20577"/>
      <pc:docMkLst>
        <pc:docMk/>
      </pc:docMkLst>
      <pc:sldChg chg="del">
        <pc:chgData name="Robert Kissell" userId="bf6349b8-9e99-4bed-9f2e-ff8272b87063" providerId="ADAL" clId="{7E66E7AE-DCE5-4A7D-A1DA-7A8CB55F9688}" dt="2017-09-18T19:20:14.594" v="18" actId="2696"/>
        <pc:sldMkLst>
          <pc:docMk/>
          <pc:sldMk cId="1249910534" sldId="382"/>
        </pc:sldMkLst>
      </pc:sldChg>
      <pc:sldChg chg="del">
        <pc:chgData name="Robert Kissell" userId="bf6349b8-9e99-4bed-9f2e-ff8272b87063" providerId="ADAL" clId="{7E66E7AE-DCE5-4A7D-A1DA-7A8CB55F9688}" dt="2017-09-18T19:20:14.469" v="17" actId="2696"/>
        <pc:sldMkLst>
          <pc:docMk/>
          <pc:sldMk cId="1275051071" sldId="388"/>
        </pc:sldMkLst>
      </pc:sldChg>
      <pc:sldChg chg="ord">
        <pc:chgData name="Robert Kissell" userId="bf6349b8-9e99-4bed-9f2e-ff8272b87063" providerId="ADAL" clId="{7E66E7AE-DCE5-4A7D-A1DA-7A8CB55F9688}" dt="2017-09-18T19:20:10.360" v="16" actId="2696"/>
        <pc:sldMkLst>
          <pc:docMk/>
          <pc:sldMk cId="1481033071" sldId="404"/>
        </pc:sldMkLst>
      </pc:sldChg>
      <pc:sldChg chg="modSp">
        <pc:chgData name="Robert Kissell" userId="bf6349b8-9e99-4bed-9f2e-ff8272b87063" providerId="ADAL" clId="{7E66E7AE-DCE5-4A7D-A1DA-7A8CB55F9688}" dt="2017-09-18T19:28:30.776" v="160" actId="20577"/>
        <pc:sldMkLst>
          <pc:docMk/>
          <pc:sldMk cId="1442036707" sldId="414"/>
        </pc:sldMkLst>
        <pc:spChg chg="mod">
          <ac:chgData name="Robert Kissell" userId="bf6349b8-9e99-4bed-9f2e-ff8272b87063" providerId="ADAL" clId="{7E66E7AE-DCE5-4A7D-A1DA-7A8CB55F9688}" dt="2017-09-18T19:28:30.776" v="160" actId="20577"/>
          <ac:spMkLst>
            <pc:docMk/>
            <pc:sldMk cId="1442036707" sldId="414"/>
            <ac:spMk id="2" creationId="{46291846-A437-4AD3-8BA8-3BC785D593A6}"/>
          </ac:spMkLst>
        </pc:spChg>
      </pc:sldChg>
      <pc:sldChg chg="modSp">
        <pc:chgData name="Robert Kissell" userId="bf6349b8-9e99-4bed-9f2e-ff8272b87063" providerId="ADAL" clId="{7E66E7AE-DCE5-4A7D-A1DA-7A8CB55F9688}" dt="2017-09-18T19:28:09.916" v="140" actId="2696"/>
        <pc:sldMkLst>
          <pc:docMk/>
          <pc:sldMk cId="1280812957" sldId="415"/>
        </pc:sldMkLst>
        <pc:spChg chg="mod">
          <ac:chgData name="Robert Kissell" userId="bf6349b8-9e99-4bed-9f2e-ff8272b87063" providerId="ADAL" clId="{7E66E7AE-DCE5-4A7D-A1DA-7A8CB55F9688}" dt="2017-09-18T19:27:42.306" v="90" actId="20577"/>
          <ac:spMkLst>
            <pc:docMk/>
            <pc:sldMk cId="1280812957" sldId="415"/>
            <ac:spMk id="2" creationId="{00000000-0000-0000-0000-000000000000}"/>
          </ac:spMkLst>
        </pc:spChg>
        <pc:spChg chg="mod">
          <ac:chgData name="Robert Kissell" userId="bf6349b8-9e99-4bed-9f2e-ff8272b87063" providerId="ADAL" clId="{7E66E7AE-DCE5-4A7D-A1DA-7A8CB55F9688}" dt="2017-09-18T19:28:09.916" v="140" actId="2696"/>
          <ac:spMkLst>
            <pc:docMk/>
            <pc:sldMk cId="1280812957" sldId="415"/>
            <ac:spMk id="14" creationId="{25ADA5F3-4181-4CD0-8A68-36AD644CF398}"/>
          </ac:spMkLst>
        </pc:spChg>
      </pc:sldChg>
      <pc:sldChg chg="del">
        <pc:chgData name="Robert Kissell" userId="bf6349b8-9e99-4bed-9f2e-ff8272b87063" providerId="ADAL" clId="{7E66E7AE-DCE5-4A7D-A1DA-7A8CB55F9688}" dt="2017-09-18T19:35:14.253" v="217" actId="2696"/>
        <pc:sldMkLst>
          <pc:docMk/>
          <pc:sldMk cId="3443252887" sldId="428"/>
        </pc:sldMkLst>
      </pc:sldChg>
      <pc:sldChg chg="del">
        <pc:chgData name="Robert Kissell" userId="bf6349b8-9e99-4bed-9f2e-ff8272b87063" providerId="ADAL" clId="{7E66E7AE-DCE5-4A7D-A1DA-7A8CB55F9688}" dt="2017-09-18T19:34:53.128" v="212" actId="2696"/>
        <pc:sldMkLst>
          <pc:docMk/>
          <pc:sldMk cId="3571646909" sldId="447"/>
        </pc:sldMkLst>
      </pc:sldChg>
      <pc:sldChg chg="del">
        <pc:chgData name="Robert Kissell" userId="bf6349b8-9e99-4bed-9f2e-ff8272b87063" providerId="ADAL" clId="{7E66E7AE-DCE5-4A7D-A1DA-7A8CB55F9688}" dt="2017-09-18T19:34:53.284" v="213" actId="2696"/>
        <pc:sldMkLst>
          <pc:docMk/>
          <pc:sldMk cId="35080985" sldId="448"/>
        </pc:sldMkLst>
      </pc:sldChg>
      <pc:sldChg chg="del">
        <pc:chgData name="Robert Kissell" userId="bf6349b8-9e99-4bed-9f2e-ff8272b87063" providerId="ADAL" clId="{7E66E7AE-DCE5-4A7D-A1DA-7A8CB55F9688}" dt="2017-09-18T19:34:53.441" v="214" actId="2696"/>
        <pc:sldMkLst>
          <pc:docMk/>
          <pc:sldMk cId="4033353534" sldId="449"/>
        </pc:sldMkLst>
      </pc:sldChg>
      <pc:sldChg chg="del">
        <pc:chgData name="Robert Kissell" userId="bf6349b8-9e99-4bed-9f2e-ff8272b87063" providerId="ADAL" clId="{7E66E7AE-DCE5-4A7D-A1DA-7A8CB55F9688}" dt="2017-09-18T19:34:53.644" v="215" actId="2696"/>
        <pc:sldMkLst>
          <pc:docMk/>
          <pc:sldMk cId="1577810200" sldId="450"/>
        </pc:sldMkLst>
      </pc:sldChg>
      <pc:sldChg chg="del">
        <pc:chgData name="Robert Kissell" userId="bf6349b8-9e99-4bed-9f2e-ff8272b87063" providerId="ADAL" clId="{7E66E7AE-DCE5-4A7D-A1DA-7A8CB55F9688}" dt="2017-09-18T19:34:53.784" v="216" actId="2696"/>
        <pc:sldMkLst>
          <pc:docMk/>
          <pc:sldMk cId="4095896628" sldId="451"/>
        </pc:sldMkLst>
      </pc:sldChg>
      <pc:sldChg chg="modSp">
        <pc:chgData name="Robert Kissell" userId="bf6349b8-9e99-4bed-9f2e-ff8272b87063" providerId="ADAL" clId="{7E66E7AE-DCE5-4A7D-A1DA-7A8CB55F9688}" dt="2017-09-18T19:01:22.612" v="1" actId="1076"/>
        <pc:sldMkLst>
          <pc:docMk/>
          <pc:sldMk cId="3852222024" sldId="462"/>
        </pc:sldMkLst>
        <pc:spChg chg="mod">
          <ac:chgData name="Robert Kissell" userId="bf6349b8-9e99-4bed-9f2e-ff8272b87063" providerId="ADAL" clId="{7E66E7AE-DCE5-4A7D-A1DA-7A8CB55F9688}" dt="2017-09-18T19:01:22.612" v="1" actId="1076"/>
          <ac:spMkLst>
            <pc:docMk/>
            <pc:sldMk cId="3852222024" sldId="462"/>
            <ac:spMk id="5122" creationId="{00000000-0000-0000-0000-000000000000}"/>
          </ac:spMkLst>
        </pc:spChg>
      </pc:sldChg>
      <pc:sldChg chg="modSp">
        <pc:chgData name="Robert Kissell" userId="bf6349b8-9e99-4bed-9f2e-ff8272b87063" providerId="ADAL" clId="{7E66E7AE-DCE5-4A7D-A1DA-7A8CB55F9688}" dt="2017-09-18T19:19:40.410" v="14" actId="20577"/>
        <pc:sldMkLst>
          <pc:docMk/>
          <pc:sldMk cId="1114645000" sldId="482"/>
        </pc:sldMkLst>
        <pc:spChg chg="mod">
          <ac:chgData name="Robert Kissell" userId="bf6349b8-9e99-4bed-9f2e-ff8272b87063" providerId="ADAL" clId="{7E66E7AE-DCE5-4A7D-A1DA-7A8CB55F9688}" dt="2017-09-18T19:19:40.410" v="14" actId="20577"/>
          <ac:spMkLst>
            <pc:docMk/>
            <pc:sldMk cId="1114645000" sldId="482"/>
            <ac:spMk id="14" creationId="{25ADA5F3-4181-4CD0-8A68-36AD644CF398}"/>
          </ac:spMkLst>
        </pc:spChg>
      </pc:sldChg>
      <pc:sldChg chg="modSp">
        <pc:chgData name="Robert Kissell" userId="bf6349b8-9e99-4bed-9f2e-ff8272b87063" providerId="ADAL" clId="{7E66E7AE-DCE5-4A7D-A1DA-7A8CB55F9688}" dt="2017-09-18T19:19:52.047" v="15" actId="1076"/>
        <pc:sldMkLst>
          <pc:docMk/>
          <pc:sldMk cId="1152031526" sldId="485"/>
        </pc:sldMkLst>
        <pc:picChg chg="mod">
          <ac:chgData name="Robert Kissell" userId="bf6349b8-9e99-4bed-9f2e-ff8272b87063" providerId="ADAL" clId="{7E66E7AE-DCE5-4A7D-A1DA-7A8CB55F9688}" dt="2017-09-18T19:19:52.047" v="15" actId="1076"/>
          <ac:picMkLst>
            <pc:docMk/>
            <pc:sldMk cId="1152031526" sldId="485"/>
            <ac:picMk id="7" creationId="{6F690B96-E173-4916-B7C1-7206404850B1}"/>
          </ac:picMkLst>
        </pc:picChg>
      </pc:sldChg>
      <pc:sldChg chg="addSp delSp modSp add">
        <pc:chgData name="Robert Kissell" userId="bf6349b8-9e99-4bed-9f2e-ff8272b87063" providerId="ADAL" clId="{7E66E7AE-DCE5-4A7D-A1DA-7A8CB55F9688}" dt="2017-09-18T19:34:18.799" v="211" actId="478"/>
        <pc:sldMkLst>
          <pc:docMk/>
          <pc:sldMk cId="2713528050" sldId="487"/>
        </pc:sldMkLst>
        <pc:spChg chg="del mod">
          <ac:chgData name="Robert Kissell" userId="bf6349b8-9e99-4bed-9f2e-ff8272b87063" providerId="ADAL" clId="{7E66E7AE-DCE5-4A7D-A1DA-7A8CB55F9688}" dt="2017-09-18T19:34:18.799" v="211" actId="478"/>
          <ac:spMkLst>
            <pc:docMk/>
            <pc:sldMk cId="2713528050" sldId="487"/>
            <ac:spMk id="7" creationId="{1C7F37CA-1FE2-41D4-B630-49688344B6DD}"/>
          </ac:spMkLst>
        </pc:spChg>
        <pc:spChg chg="add mod">
          <ac:chgData name="Robert Kissell" userId="bf6349b8-9e99-4bed-9f2e-ff8272b87063" providerId="ADAL" clId="{7E66E7AE-DCE5-4A7D-A1DA-7A8CB55F9688}" dt="2017-09-18T19:34:16.268" v="210" actId="1076"/>
          <ac:spMkLst>
            <pc:docMk/>
            <pc:sldMk cId="2713528050" sldId="487"/>
            <ac:spMk id="10" creationId="{5EBA1EFE-FFF2-4498-B4C4-13B13D906BF2}"/>
          </ac:spMkLst>
        </pc:spChg>
        <pc:spChg chg="mod">
          <ac:chgData name="Robert Kissell" userId="bf6349b8-9e99-4bed-9f2e-ff8272b87063" providerId="ADAL" clId="{7E66E7AE-DCE5-4A7D-A1DA-7A8CB55F9688}" dt="2017-09-18T19:32:15.641" v="187" actId="20577"/>
          <ac:spMkLst>
            <pc:docMk/>
            <pc:sldMk cId="2713528050" sldId="487"/>
            <ac:spMk id="48130" creationId="{00000000-0000-0000-0000-000000000000}"/>
          </ac:spMkLst>
        </pc:spChg>
        <pc:graphicFrameChg chg="add del">
          <ac:chgData name="Robert Kissell" userId="bf6349b8-9e99-4bed-9f2e-ff8272b87063" providerId="ADAL" clId="{7E66E7AE-DCE5-4A7D-A1DA-7A8CB55F9688}" dt="2017-09-18T19:33:17.845" v="197" actId="478"/>
          <ac:graphicFrameMkLst>
            <pc:docMk/>
            <pc:sldMk cId="2713528050" sldId="487"/>
            <ac:graphicFrameMk id="8" creationId="{317C30D7-7F9F-4A9E-B9BA-FF345E511AAF}"/>
          </ac:graphicFrameMkLst>
        </pc:graphicFrameChg>
        <pc:picChg chg="add del mod">
          <ac:chgData name="Robert Kissell" userId="bf6349b8-9e99-4bed-9f2e-ff8272b87063" providerId="ADAL" clId="{7E66E7AE-DCE5-4A7D-A1DA-7A8CB55F9688}" dt="2017-09-18T19:33:33.626" v="202" actId="478"/>
          <ac:picMkLst>
            <pc:docMk/>
            <pc:sldMk cId="2713528050" sldId="487"/>
            <ac:picMk id="2" creationId="{A3E990A5-CD66-4427-A9D2-275E070657BC}"/>
          </ac:picMkLst>
        </pc:picChg>
        <pc:picChg chg="add mod">
          <ac:chgData name="Robert Kissell" userId="bf6349b8-9e99-4bed-9f2e-ff8272b87063" providerId="ADAL" clId="{7E66E7AE-DCE5-4A7D-A1DA-7A8CB55F9688}" dt="2017-09-18T19:34:05.777" v="207" actId="1076"/>
          <ac:picMkLst>
            <pc:docMk/>
            <pc:sldMk cId="2713528050" sldId="487"/>
            <ac:picMk id="3" creationId="{21D702F1-5F7D-4324-B4DC-C61FE0BEFD37}"/>
          </ac:picMkLst>
        </pc:picChg>
        <pc:picChg chg="del">
          <ac:chgData name="Robert Kissell" userId="bf6349b8-9e99-4bed-9f2e-ff8272b87063" providerId="ADAL" clId="{7E66E7AE-DCE5-4A7D-A1DA-7A8CB55F9688}" dt="2017-09-18T19:32:17.907" v="188" actId="478"/>
          <ac:picMkLst>
            <pc:docMk/>
            <pc:sldMk cId="2713528050" sldId="487"/>
            <ac:picMk id="6" creationId="{6272AE14-D075-4006-90E8-0B5A605EEC3F}"/>
          </ac:picMkLst>
        </pc:picChg>
      </pc:sldChg>
      <pc:sldChg chg="modSp">
        <pc:chgData name="Robert Kissell" userId="bf6349b8-9e99-4bed-9f2e-ff8272b87063" providerId="ADAL" clId="{7E66E7AE-DCE5-4A7D-A1DA-7A8CB55F9688}" dt="2017-10-02T17:05:06.984" v="268" actId="6549"/>
        <pc:sldMkLst>
          <pc:docMk/>
          <pc:sldMk cId="320405022" sldId="518"/>
        </pc:sldMkLst>
        <pc:spChg chg="mod">
          <ac:chgData name="Robert Kissell" userId="bf6349b8-9e99-4bed-9f2e-ff8272b87063" providerId="ADAL" clId="{7E66E7AE-DCE5-4A7D-A1DA-7A8CB55F9688}" dt="2017-10-02T17:05:06.984" v="268" actId="6549"/>
          <ac:spMkLst>
            <pc:docMk/>
            <pc:sldMk cId="320405022" sldId="518"/>
            <ac:spMk id="14" creationId="{25ADA5F3-4181-4CD0-8A68-36AD644CF398}"/>
          </ac:spMkLst>
        </pc:spChg>
      </pc:sldChg>
      <pc:sldChg chg="modSp">
        <pc:chgData name="Robert Kissell" userId="bf6349b8-9e99-4bed-9f2e-ff8272b87063" providerId="ADAL" clId="{7E66E7AE-DCE5-4A7D-A1DA-7A8CB55F9688}" dt="2017-10-02T17:10:59.516" v="273" actId="20577"/>
        <pc:sldMkLst>
          <pc:docMk/>
          <pc:sldMk cId="1632177310" sldId="533"/>
        </pc:sldMkLst>
        <pc:spChg chg="mod">
          <ac:chgData name="Robert Kissell" userId="bf6349b8-9e99-4bed-9f2e-ff8272b87063" providerId="ADAL" clId="{7E66E7AE-DCE5-4A7D-A1DA-7A8CB55F9688}" dt="2017-10-02T17:10:59.516" v="273" actId="20577"/>
          <ac:spMkLst>
            <pc:docMk/>
            <pc:sldMk cId="1632177310" sldId="533"/>
            <ac:spMk id="14" creationId="{25ADA5F3-4181-4CD0-8A68-36AD644CF398}"/>
          </ac:spMkLst>
        </pc:spChg>
      </pc:sldChg>
      <pc:sldChg chg="modSp">
        <pc:chgData name="Robert Kissell" userId="bf6349b8-9e99-4bed-9f2e-ff8272b87063" providerId="ADAL" clId="{7E66E7AE-DCE5-4A7D-A1DA-7A8CB55F9688}" dt="2017-10-02T17:04:22.653" v="255" actId="20577"/>
        <pc:sldMkLst>
          <pc:docMk/>
          <pc:sldMk cId="419324860" sldId="547"/>
        </pc:sldMkLst>
        <pc:spChg chg="mod">
          <ac:chgData name="Robert Kissell" userId="bf6349b8-9e99-4bed-9f2e-ff8272b87063" providerId="ADAL" clId="{7E66E7AE-DCE5-4A7D-A1DA-7A8CB55F9688}" dt="2017-10-02T17:04:22.653" v="255" actId="20577"/>
          <ac:spMkLst>
            <pc:docMk/>
            <pc:sldMk cId="419324860" sldId="547"/>
            <ac:spMk id="14" creationId="{25ADA5F3-4181-4CD0-8A68-36AD644CF39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E6073F-0679-4F33-8EDE-D9C2A5AD5E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030D62-C996-4410-B236-AD384C605E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7FC3C5-2B14-4809-8300-6AB18139B208}" type="datetimeFigureOut">
              <a:rPr lang="en-US" smtClean="0"/>
              <a:t>11/3/2017</a:t>
            </a:fld>
            <a:endParaRPr lang="en-US"/>
          </a:p>
        </p:txBody>
      </p:sp>
      <p:sp>
        <p:nvSpPr>
          <p:cNvPr id="4" name="Footer Placeholder 3">
            <a:extLst>
              <a:ext uri="{FF2B5EF4-FFF2-40B4-BE49-F238E27FC236}">
                <a16:creationId xmlns:a16="http://schemas.microsoft.com/office/drawing/2014/main" id="{D2A80CE2-DEC7-4F22-8863-3C99D00686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03D5C6-7C11-49FA-B036-758F39E887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4BBD32-4C4D-4DD9-B7DE-5F39736FD365}" type="slidenum">
              <a:rPr lang="en-US" smtClean="0"/>
              <a:t>‹#›</a:t>
            </a:fld>
            <a:endParaRPr lang="en-US"/>
          </a:p>
        </p:txBody>
      </p:sp>
    </p:spTree>
    <p:extLst>
      <p:ext uri="{BB962C8B-B14F-4D97-AF65-F5344CB8AC3E}">
        <p14:creationId xmlns:p14="http://schemas.microsoft.com/office/powerpoint/2010/main" val="283100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8359B-DAE3-4A65-AD1E-E11F910ED5B2}" type="datetimeFigureOut">
              <a:rPr lang="en-US" smtClean="0"/>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F6C8B-E740-45C5-8A55-6DEA985E918E}" type="slidenum">
              <a:rPr lang="en-US" smtClean="0"/>
              <a:t>‹#›</a:t>
            </a:fld>
            <a:endParaRPr lang="en-US"/>
          </a:p>
        </p:txBody>
      </p:sp>
    </p:spTree>
    <p:extLst>
      <p:ext uri="{BB962C8B-B14F-4D97-AF65-F5344CB8AC3E}">
        <p14:creationId xmlns:p14="http://schemas.microsoft.com/office/powerpoint/2010/main" val="331709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BF4654CC-6F02-DD41-8FAB-F2711483E4D2}" type="slidenum">
              <a:rPr lang="en-US" sz="1200"/>
              <a:pPr/>
              <a:t>1</a:t>
            </a:fld>
            <a:endParaRPr lang="en-US" sz="1200" dirty="0"/>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xfrm>
            <a:off x="1103313" y="4629150"/>
            <a:ext cx="5235575" cy="4240213"/>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endParaRPr lang="en-US" dirty="0">
              <a:latin typeface="Times New Roman" charset="0"/>
            </a:endParaRPr>
          </a:p>
          <a:p>
            <a:endParaRPr lang="en-US" dirty="0">
              <a:latin typeface="Times New Roman" charset="0"/>
            </a:endParaRPr>
          </a:p>
          <a:p>
            <a:endParaRPr lang="en-US" dirty="0">
              <a:latin typeface="Times New Roman" charset="0"/>
            </a:endParaRPr>
          </a:p>
          <a:p>
            <a:endParaRPr lang="en-US" sz="1800" dirty="0">
              <a:latin typeface="Times New Roman" charset="0"/>
            </a:endParaRPr>
          </a:p>
        </p:txBody>
      </p:sp>
    </p:spTree>
    <p:extLst>
      <p:ext uri="{BB962C8B-B14F-4D97-AF65-F5344CB8AC3E}">
        <p14:creationId xmlns:p14="http://schemas.microsoft.com/office/powerpoint/2010/main" val="416757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3</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064643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8</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132413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17</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3571234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30</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369399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35</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601091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38</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1051050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42</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576300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1DA4-86F1-4F8D-BFDD-6575442F8D94}"/>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B1293ACC-6330-40BE-82E1-4937FA4DE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AF8A8548-58E7-4AD2-A4A0-454513D38ECB}"/>
              </a:ext>
            </a:extLst>
          </p:cNvPr>
          <p:cNvSpPr>
            <a:spLocks noGrp="1"/>
          </p:cNvSpPr>
          <p:nvPr>
            <p:ph type="sldNum" sz="quarter" idx="12"/>
          </p:nvPr>
        </p:nvSpPr>
        <p:spPr>
          <a:xfrm>
            <a:off x="8610600" y="6356350"/>
            <a:ext cx="2743200" cy="365125"/>
          </a:xfrm>
        </p:spPr>
        <p:txBody>
          <a:bodyPr/>
          <a:lstStyle/>
          <a:p>
            <a:fld id="{3BFA64EC-E726-47F1-9EEC-74425029AC53}" type="slidenum">
              <a:rPr lang="en-US" smtClean="0"/>
              <a:t>‹#›</a:t>
            </a:fld>
            <a:endParaRPr lang="en-US"/>
          </a:p>
        </p:txBody>
      </p:sp>
      <p:cxnSp>
        <p:nvCxnSpPr>
          <p:cNvPr id="8" name="Straight Connector 7"/>
          <p:cNvCxnSpPr/>
          <p:nvPr userDrawn="1"/>
        </p:nvCxnSpPr>
        <p:spPr>
          <a:xfrm>
            <a:off x="649014" y="6276897"/>
            <a:ext cx="10704786"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a:off x="741029" y="494323"/>
            <a:ext cx="10704786"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D76AD7D-1465-400E-89E8-816A1DD1EE77}"/>
              </a:ext>
            </a:extLst>
          </p:cNvPr>
          <p:cNvPicPr>
            <a:picLocks noChangeAspect="1"/>
          </p:cNvPicPr>
          <p:nvPr userDrawn="1"/>
        </p:nvPicPr>
        <p:blipFill>
          <a:blip r:embed="rId2"/>
          <a:stretch>
            <a:fillRect/>
          </a:stretch>
        </p:blipFill>
        <p:spPr>
          <a:xfrm>
            <a:off x="580003" y="6305509"/>
            <a:ext cx="2017313" cy="516667"/>
          </a:xfrm>
          <a:prstGeom prst="rect">
            <a:avLst/>
          </a:prstGeom>
        </p:spPr>
      </p:pic>
    </p:spTree>
    <p:extLst>
      <p:ext uri="{BB962C8B-B14F-4D97-AF65-F5344CB8AC3E}">
        <p14:creationId xmlns:p14="http://schemas.microsoft.com/office/powerpoint/2010/main" val="3815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70F-8043-48D4-A173-F9F6F9E0BB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19834-5299-450D-9DFE-98D294F216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134E8-5F9C-4F05-B7C6-F8291FE34E7E}"/>
              </a:ext>
            </a:extLst>
          </p:cNvPr>
          <p:cNvSpPr>
            <a:spLocks noGrp="1"/>
          </p:cNvSpPr>
          <p:nvPr>
            <p:ph type="dt" sz="half" idx="10"/>
          </p:nvPr>
        </p:nvSpPr>
        <p:spPr/>
        <p:txBody>
          <a:bodyPr/>
          <a:lstStyle/>
          <a:p>
            <a:fld id="{C3639F07-F2CE-4FAC-B6F5-2B6AC1C21518}" type="datetimeFigureOut">
              <a:rPr lang="en-US" smtClean="0"/>
              <a:t>11/3/2017</a:t>
            </a:fld>
            <a:endParaRPr lang="en-US"/>
          </a:p>
        </p:txBody>
      </p:sp>
      <p:sp>
        <p:nvSpPr>
          <p:cNvPr id="5" name="Footer Placeholder 4">
            <a:extLst>
              <a:ext uri="{FF2B5EF4-FFF2-40B4-BE49-F238E27FC236}">
                <a16:creationId xmlns:a16="http://schemas.microsoft.com/office/drawing/2014/main" id="{0D1C959A-D0C2-4018-9400-85A96729F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0479C-6BFB-4617-99A2-1BC20C965EC0}"/>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75431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2356D-AB4E-48E6-9EA2-4388347486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767DF7-A050-4DA0-8B2E-110F11E021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394D3-8E88-420E-BF93-0592C368F25C}"/>
              </a:ext>
            </a:extLst>
          </p:cNvPr>
          <p:cNvSpPr>
            <a:spLocks noGrp="1"/>
          </p:cNvSpPr>
          <p:nvPr>
            <p:ph type="dt" sz="half" idx="10"/>
          </p:nvPr>
        </p:nvSpPr>
        <p:spPr/>
        <p:txBody>
          <a:bodyPr/>
          <a:lstStyle/>
          <a:p>
            <a:fld id="{C3639F07-F2CE-4FAC-B6F5-2B6AC1C21518}" type="datetimeFigureOut">
              <a:rPr lang="en-US" smtClean="0"/>
              <a:t>11/3/2017</a:t>
            </a:fld>
            <a:endParaRPr lang="en-US"/>
          </a:p>
        </p:txBody>
      </p:sp>
      <p:sp>
        <p:nvSpPr>
          <p:cNvPr id="5" name="Footer Placeholder 4">
            <a:extLst>
              <a:ext uri="{FF2B5EF4-FFF2-40B4-BE49-F238E27FC236}">
                <a16:creationId xmlns:a16="http://schemas.microsoft.com/office/drawing/2014/main" id="{AA51461F-4A93-438A-87F3-381AFD26A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1AA95-8755-47A1-816E-5E312E19EAAA}"/>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97568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436-1035-4420-97C6-F9570AE70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2081B-3AE8-4F82-AFC8-619DE9683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E4EB873-BA8B-42CC-A079-7BE4EDD4E1BB}"/>
              </a:ext>
            </a:extLst>
          </p:cNvPr>
          <p:cNvSpPr>
            <a:spLocks noGrp="1"/>
          </p:cNvSpPr>
          <p:nvPr>
            <p:ph type="sldNum" sz="quarter" idx="12"/>
          </p:nvPr>
        </p:nvSpPr>
        <p:spPr/>
        <p:txBody>
          <a:bodyPr/>
          <a:lstStyle/>
          <a:p>
            <a:fld id="{3BFA64EC-E726-47F1-9EEC-74425029AC53}" type="slidenum">
              <a:rPr lang="en-US" smtClean="0"/>
              <a:t>‹#›</a:t>
            </a:fld>
            <a:endParaRPr lang="en-US"/>
          </a:p>
        </p:txBody>
      </p:sp>
      <p:cxnSp>
        <p:nvCxnSpPr>
          <p:cNvPr id="8" name="Straight Connector 7"/>
          <p:cNvCxnSpPr/>
          <p:nvPr userDrawn="1"/>
        </p:nvCxnSpPr>
        <p:spPr>
          <a:xfrm>
            <a:off x="649014" y="6276897"/>
            <a:ext cx="1070478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C5CD5A25-FE9D-478B-977A-A2771AC71351}"/>
              </a:ext>
            </a:extLst>
          </p:cNvPr>
          <p:cNvPicPr>
            <a:picLocks noChangeAspect="1"/>
          </p:cNvPicPr>
          <p:nvPr userDrawn="1"/>
        </p:nvPicPr>
        <p:blipFill>
          <a:blip r:embed="rId2"/>
          <a:stretch>
            <a:fillRect/>
          </a:stretch>
        </p:blipFill>
        <p:spPr>
          <a:xfrm>
            <a:off x="584354" y="6311900"/>
            <a:ext cx="2017313" cy="516667"/>
          </a:xfrm>
          <a:prstGeom prst="rect">
            <a:avLst/>
          </a:prstGeom>
        </p:spPr>
      </p:pic>
    </p:spTree>
    <p:extLst>
      <p:ext uri="{BB962C8B-B14F-4D97-AF65-F5344CB8AC3E}">
        <p14:creationId xmlns:p14="http://schemas.microsoft.com/office/powerpoint/2010/main" val="381149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9DA2-C512-4D2B-B94D-1AFDFE0C1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D251F2-866B-46A0-91B5-91B9FE0EE7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C09BBD-9C44-40A8-BE9A-D7961B994DE3}"/>
              </a:ext>
            </a:extLst>
          </p:cNvPr>
          <p:cNvSpPr>
            <a:spLocks noGrp="1"/>
          </p:cNvSpPr>
          <p:nvPr>
            <p:ph type="dt" sz="half" idx="10"/>
          </p:nvPr>
        </p:nvSpPr>
        <p:spPr/>
        <p:txBody>
          <a:bodyPr/>
          <a:lstStyle/>
          <a:p>
            <a:fld id="{C3639F07-F2CE-4FAC-B6F5-2B6AC1C21518}" type="datetimeFigureOut">
              <a:rPr lang="en-US" smtClean="0"/>
              <a:t>11/3/2017</a:t>
            </a:fld>
            <a:endParaRPr lang="en-US"/>
          </a:p>
        </p:txBody>
      </p:sp>
      <p:sp>
        <p:nvSpPr>
          <p:cNvPr id="5" name="Footer Placeholder 4">
            <a:extLst>
              <a:ext uri="{FF2B5EF4-FFF2-40B4-BE49-F238E27FC236}">
                <a16:creationId xmlns:a16="http://schemas.microsoft.com/office/drawing/2014/main" id="{771825D8-59EF-4763-82B5-95F5BFC37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73E3F-37BB-4D7E-A3EB-97A65389EF7C}"/>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16682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0A89-CC43-41CC-ACF7-F2E185009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A65B2-1BA1-4A9F-870D-B876AE1424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489903-9818-4156-BEED-17F4B14EF5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F5BE0-01A2-4071-AF12-A772B2DCC748}"/>
              </a:ext>
            </a:extLst>
          </p:cNvPr>
          <p:cNvSpPr>
            <a:spLocks noGrp="1"/>
          </p:cNvSpPr>
          <p:nvPr>
            <p:ph type="dt" sz="half" idx="10"/>
          </p:nvPr>
        </p:nvSpPr>
        <p:spPr/>
        <p:txBody>
          <a:bodyPr/>
          <a:lstStyle/>
          <a:p>
            <a:fld id="{C3639F07-F2CE-4FAC-B6F5-2B6AC1C21518}" type="datetimeFigureOut">
              <a:rPr lang="en-US" smtClean="0"/>
              <a:t>11/3/2017</a:t>
            </a:fld>
            <a:endParaRPr lang="en-US"/>
          </a:p>
        </p:txBody>
      </p:sp>
      <p:sp>
        <p:nvSpPr>
          <p:cNvPr id="6" name="Footer Placeholder 5">
            <a:extLst>
              <a:ext uri="{FF2B5EF4-FFF2-40B4-BE49-F238E27FC236}">
                <a16:creationId xmlns:a16="http://schemas.microsoft.com/office/drawing/2014/main" id="{8E40CBCC-BBD2-4F54-9C90-BF6863C5D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1F653-27CD-4699-A2A3-A78383A880A8}"/>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29253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8C61-3E22-4EEF-A384-2A522660D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02A2AA-8613-45A3-8944-D84423F37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47082-52AC-4751-ADAE-7764C245E4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2BFD11-1163-4E8E-8F18-31DBD472E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3D2B4D-0E04-4795-9B27-339E523849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40E1D-B129-47A9-AAAE-99B4189A356E}"/>
              </a:ext>
            </a:extLst>
          </p:cNvPr>
          <p:cNvSpPr>
            <a:spLocks noGrp="1"/>
          </p:cNvSpPr>
          <p:nvPr>
            <p:ph type="dt" sz="half" idx="10"/>
          </p:nvPr>
        </p:nvSpPr>
        <p:spPr/>
        <p:txBody>
          <a:bodyPr/>
          <a:lstStyle/>
          <a:p>
            <a:fld id="{C3639F07-F2CE-4FAC-B6F5-2B6AC1C21518}" type="datetimeFigureOut">
              <a:rPr lang="en-US" smtClean="0"/>
              <a:t>11/3/2017</a:t>
            </a:fld>
            <a:endParaRPr lang="en-US"/>
          </a:p>
        </p:txBody>
      </p:sp>
      <p:sp>
        <p:nvSpPr>
          <p:cNvPr id="8" name="Footer Placeholder 7">
            <a:extLst>
              <a:ext uri="{FF2B5EF4-FFF2-40B4-BE49-F238E27FC236}">
                <a16:creationId xmlns:a16="http://schemas.microsoft.com/office/drawing/2014/main" id="{C287C4BB-1DBF-45E6-BD0C-03CE5705D9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36F51E-FD78-406D-83EE-F278B52EA0A1}"/>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242487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CFCB-DEA2-4BB9-B6E5-4851F554D0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BA4A9-0554-4B9C-8936-C328BCE9DC95}"/>
              </a:ext>
            </a:extLst>
          </p:cNvPr>
          <p:cNvSpPr>
            <a:spLocks noGrp="1"/>
          </p:cNvSpPr>
          <p:nvPr>
            <p:ph type="dt" sz="half" idx="10"/>
          </p:nvPr>
        </p:nvSpPr>
        <p:spPr/>
        <p:txBody>
          <a:bodyPr/>
          <a:lstStyle/>
          <a:p>
            <a:fld id="{C3639F07-F2CE-4FAC-B6F5-2B6AC1C21518}" type="datetimeFigureOut">
              <a:rPr lang="en-US" smtClean="0"/>
              <a:t>11/3/2017</a:t>
            </a:fld>
            <a:endParaRPr lang="en-US"/>
          </a:p>
        </p:txBody>
      </p:sp>
      <p:sp>
        <p:nvSpPr>
          <p:cNvPr id="4" name="Footer Placeholder 3">
            <a:extLst>
              <a:ext uri="{FF2B5EF4-FFF2-40B4-BE49-F238E27FC236}">
                <a16:creationId xmlns:a16="http://schemas.microsoft.com/office/drawing/2014/main" id="{A7F30A23-095C-409D-8157-714CFE0BC6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3DEB-8E63-4EE5-9F6E-63AA61301921}"/>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259160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D7949-06B1-4D4F-957B-09D9620B995F}"/>
              </a:ext>
            </a:extLst>
          </p:cNvPr>
          <p:cNvSpPr>
            <a:spLocks noGrp="1"/>
          </p:cNvSpPr>
          <p:nvPr>
            <p:ph type="dt" sz="half" idx="10"/>
          </p:nvPr>
        </p:nvSpPr>
        <p:spPr/>
        <p:txBody>
          <a:bodyPr/>
          <a:lstStyle/>
          <a:p>
            <a:fld id="{C3639F07-F2CE-4FAC-B6F5-2B6AC1C21518}" type="datetimeFigureOut">
              <a:rPr lang="en-US" smtClean="0"/>
              <a:t>11/3/2017</a:t>
            </a:fld>
            <a:endParaRPr lang="en-US"/>
          </a:p>
        </p:txBody>
      </p:sp>
      <p:sp>
        <p:nvSpPr>
          <p:cNvPr id="3" name="Footer Placeholder 2">
            <a:extLst>
              <a:ext uri="{FF2B5EF4-FFF2-40B4-BE49-F238E27FC236}">
                <a16:creationId xmlns:a16="http://schemas.microsoft.com/office/drawing/2014/main" id="{6E690833-A8D0-4997-8B02-1AE61AE7D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73B20-A874-4BEA-AFCB-06E2A57CCC48}"/>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412453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D14E-3247-46FC-B1B0-521D6F4A7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BE61E3-5C96-41E4-955A-38B1235CA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984523-FB45-4972-9789-29BDAEBC3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61C52D-1A8B-4ED1-9A41-557D317197F7}"/>
              </a:ext>
            </a:extLst>
          </p:cNvPr>
          <p:cNvSpPr>
            <a:spLocks noGrp="1"/>
          </p:cNvSpPr>
          <p:nvPr>
            <p:ph type="dt" sz="half" idx="10"/>
          </p:nvPr>
        </p:nvSpPr>
        <p:spPr/>
        <p:txBody>
          <a:bodyPr/>
          <a:lstStyle/>
          <a:p>
            <a:fld id="{C3639F07-F2CE-4FAC-B6F5-2B6AC1C21518}" type="datetimeFigureOut">
              <a:rPr lang="en-US" smtClean="0"/>
              <a:t>11/3/2017</a:t>
            </a:fld>
            <a:endParaRPr lang="en-US"/>
          </a:p>
        </p:txBody>
      </p:sp>
      <p:sp>
        <p:nvSpPr>
          <p:cNvPr id="6" name="Footer Placeholder 5">
            <a:extLst>
              <a:ext uri="{FF2B5EF4-FFF2-40B4-BE49-F238E27FC236}">
                <a16:creationId xmlns:a16="http://schemas.microsoft.com/office/drawing/2014/main" id="{682C25C0-43A2-44D3-8515-B440C7878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A22E0-63F3-4369-8556-715593A680A8}"/>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362318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F857-F6CC-4A0C-872F-96148FF19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B7D8B9-2E80-472C-ABF6-4D84B7A0A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03E23E-51E8-404C-B3DF-657A340E8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6A1B0D-6164-44C2-B824-7D5CB8C91EDF}"/>
              </a:ext>
            </a:extLst>
          </p:cNvPr>
          <p:cNvSpPr>
            <a:spLocks noGrp="1"/>
          </p:cNvSpPr>
          <p:nvPr>
            <p:ph type="dt" sz="half" idx="10"/>
          </p:nvPr>
        </p:nvSpPr>
        <p:spPr/>
        <p:txBody>
          <a:bodyPr/>
          <a:lstStyle/>
          <a:p>
            <a:fld id="{C3639F07-F2CE-4FAC-B6F5-2B6AC1C21518}" type="datetimeFigureOut">
              <a:rPr lang="en-US" smtClean="0"/>
              <a:t>11/3/2017</a:t>
            </a:fld>
            <a:endParaRPr lang="en-US"/>
          </a:p>
        </p:txBody>
      </p:sp>
      <p:sp>
        <p:nvSpPr>
          <p:cNvPr id="6" name="Footer Placeholder 5">
            <a:extLst>
              <a:ext uri="{FF2B5EF4-FFF2-40B4-BE49-F238E27FC236}">
                <a16:creationId xmlns:a16="http://schemas.microsoft.com/office/drawing/2014/main" id="{96DE6663-E9B7-486D-8BE5-08B7A54F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8B2D8-2CEA-42AF-B28E-47DC250D0955}"/>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224804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99EE38-CFEF-4900-9FFA-90B01CEF1C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73BA8-E4FB-43C8-A587-F68F0E1A1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278A9-A38B-4667-8377-7F6DCDE02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39F07-F2CE-4FAC-B6F5-2B6AC1C21518}" type="datetimeFigureOut">
              <a:rPr lang="en-US" smtClean="0"/>
              <a:t>11/3/2017</a:t>
            </a:fld>
            <a:endParaRPr lang="en-US"/>
          </a:p>
        </p:txBody>
      </p:sp>
      <p:sp>
        <p:nvSpPr>
          <p:cNvPr id="5" name="Footer Placeholder 4">
            <a:extLst>
              <a:ext uri="{FF2B5EF4-FFF2-40B4-BE49-F238E27FC236}">
                <a16:creationId xmlns:a16="http://schemas.microsoft.com/office/drawing/2014/main" id="{B865F57F-1B53-4DF8-A664-A1DF20731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D95E1F-7A88-48CA-97B3-70D5EE2B6E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A64EC-E726-47F1-9EEC-74425029AC53}" type="slidenum">
              <a:rPr lang="en-US" smtClean="0"/>
              <a:t>‹#›</a:t>
            </a:fld>
            <a:endParaRPr lang="en-US"/>
          </a:p>
        </p:txBody>
      </p:sp>
    </p:spTree>
    <p:extLst>
      <p:ext uri="{BB962C8B-B14F-4D97-AF65-F5344CB8AC3E}">
        <p14:creationId xmlns:p14="http://schemas.microsoft.com/office/powerpoint/2010/main" val="154584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p:cNvSpPr>
            <a:spLocks noChangeArrowheads="1"/>
          </p:cNvSpPr>
          <p:nvPr/>
        </p:nvSpPr>
        <p:spPr bwMode="auto">
          <a:xfrm>
            <a:off x="1941871" y="1558636"/>
            <a:ext cx="8077200" cy="4003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buClr>
                <a:srgbClr val="0B9FCD"/>
              </a:buClr>
              <a:buFont typeface="Wingdings" charset="0"/>
              <a:buNone/>
            </a:pPr>
            <a:r>
              <a:rPr lang="en-US" sz="3200" dirty="0">
                <a:solidFill>
                  <a:srgbClr val="0070C0"/>
                </a:solidFill>
              </a:rPr>
              <a:t>Probability Models</a:t>
            </a:r>
          </a:p>
          <a:p>
            <a:pPr algn="ctr">
              <a:buClr>
                <a:srgbClr val="0B9FCD"/>
              </a:buClr>
              <a:buFont typeface="Wingdings" charset="0"/>
              <a:buNone/>
            </a:pPr>
            <a:endParaRPr lang="en-US" sz="3200" dirty="0">
              <a:solidFill>
                <a:srgbClr val="0070C0"/>
              </a:solidFill>
            </a:endParaRPr>
          </a:p>
          <a:p>
            <a:pPr algn="ctr">
              <a:buClr>
                <a:srgbClr val="0B9FCD"/>
              </a:buClr>
              <a:buFont typeface="Wingdings" charset="0"/>
              <a:buNone/>
            </a:pPr>
            <a:r>
              <a:rPr lang="en-US" sz="3200" dirty="0">
                <a:solidFill>
                  <a:srgbClr val="0070C0"/>
                </a:solidFill>
              </a:rPr>
              <a:t>Lecture 2</a:t>
            </a:r>
          </a:p>
          <a:p>
            <a:pPr algn="ctr">
              <a:buClr>
                <a:srgbClr val="0B9FCD"/>
              </a:buClr>
              <a:buFont typeface="Wingdings" charset="0"/>
              <a:buNone/>
            </a:pPr>
            <a:endParaRPr lang="en-US" sz="2000" dirty="0"/>
          </a:p>
          <a:p>
            <a:pPr algn="ctr">
              <a:buClr>
                <a:srgbClr val="0B9FCD"/>
              </a:buClr>
              <a:buFont typeface="Wingdings" charset="0"/>
              <a:buNone/>
            </a:pPr>
            <a:endParaRPr lang="en-US" sz="2000" dirty="0"/>
          </a:p>
          <a:p>
            <a:pPr algn="ctr">
              <a:buClr>
                <a:srgbClr val="0B9FCD"/>
              </a:buClr>
              <a:buFont typeface="Wingdings" charset="0"/>
              <a:buNone/>
            </a:pPr>
            <a:r>
              <a:rPr lang="en-US" sz="2800" dirty="0"/>
              <a:t>Robert Kissell</a:t>
            </a:r>
          </a:p>
          <a:p>
            <a:pPr algn="ctr">
              <a:buClr>
                <a:srgbClr val="0B9FCD"/>
              </a:buClr>
              <a:buFont typeface="Wingdings" charset="0"/>
              <a:buNone/>
            </a:pPr>
            <a:r>
              <a:rPr lang="en-US" sz="2800" dirty="0"/>
              <a:t>Fall 2017</a:t>
            </a:r>
          </a:p>
        </p:txBody>
      </p:sp>
    </p:spTree>
    <p:extLst>
      <p:ext uri="{BB962C8B-B14F-4D97-AF65-F5344CB8AC3E}">
        <p14:creationId xmlns:p14="http://schemas.microsoft.com/office/powerpoint/2010/main" val="38522220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r>
              <a:rPr lang="en-US" sz="2800" dirty="0"/>
              <a:t>Step 2 – Simplify &amp; Reduce First Order Conditions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1019355" y="1014349"/>
                <a:ext cx="10334445" cy="5108130"/>
              </a:xfrm>
              <a:prstGeom prst="rect">
                <a:avLst/>
              </a:prstGeom>
            </p:spPr>
            <p:txBody>
              <a:bodyPr wrap="square">
                <a:spAutoFit/>
              </a:bodyPr>
              <a:lstStyle/>
              <a:p>
                <a:r>
                  <a:rPr lang="en-US" i="1" u="sng" dirty="0"/>
                  <a:t>Minimize Sum of Square Error:</a:t>
                </a:r>
              </a:p>
              <a:p>
                <a:pPr lvl="2"/>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e>
                            <m:sup>
                              <m:r>
                                <a:rPr lang="en-US" i="1">
                                  <a:latin typeface="Cambria Math" panose="02040503050406030204" pitchFamily="18" charset="0"/>
                                </a:rPr>
                                <m:t>2</m:t>
                              </m:r>
                            </m:sup>
                          </m:sSup>
                        </m:e>
                      </m:nary>
                    </m:oMath>
                  </m:oMathPara>
                </a14:m>
                <a:endParaRPr lang="en-US" dirty="0"/>
              </a:p>
              <a:p>
                <a:endParaRPr lang="en-US" i="1" dirty="0"/>
              </a:p>
              <a:p>
                <a:r>
                  <a:rPr lang="en-US" i="1" u="sng" dirty="0"/>
                  <a:t>First Order Conditions:</a:t>
                </a:r>
              </a:p>
              <a:p>
                <a:pPr lvl="2"/>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𝐿</m:t>
                          </m:r>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b="0" i="1"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r>
                            <a:rPr lang="en-US" b="0" i="1" smtClean="0">
                              <a:latin typeface="Cambria Math" panose="02040503050406030204" pitchFamily="18" charset="0"/>
                            </a:rPr>
                            <m:t>𝑦</m:t>
                          </m:r>
                        </m:e>
                      </m:nary>
                    </m:oMath>
                  </m:oMathPara>
                </a14:m>
                <a:endParaRPr lang="en-US" dirty="0"/>
              </a:p>
              <a:p>
                <a:endParaRPr lang="en-US" dirty="0"/>
              </a:p>
              <a:p>
                <a:pPr lvl="2"/>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nary>
                        <m:naryPr>
                          <m:chr m:val="∑"/>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oMath>
                  </m:oMathPara>
                </a14:m>
                <a:endParaRPr lang="en-US" dirty="0"/>
              </a:p>
              <a:p>
                <a:pPr lvl="2"/>
                <a:endParaRPr lang="en-US" i="1" dirty="0">
                  <a:latin typeface="Cambria Math" panose="02040503050406030204" pitchFamily="18" charset="0"/>
                </a:endParaRPr>
              </a:p>
              <a:p>
                <a:pPr lvl="2"/>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nary>
                        <m:naryPr>
                          <m:chr m:val="∑"/>
                          <m:subHide m:val="on"/>
                          <m:supHide m:val="on"/>
                          <m:ctrlPr>
                            <a:rPr lang="en-US" i="1">
                              <a:latin typeface="Cambria Math" panose="02040503050406030204" pitchFamily="18" charset="0"/>
                            </a:rPr>
                          </m:ctrlPr>
                        </m:naryP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nary>
                    </m:oMath>
                  </m:oMathPara>
                </a14:m>
                <a:endParaRPr lang="en-US" dirty="0"/>
              </a:p>
              <a:p>
                <a:pPr lvl="2"/>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oMath>
                </a14:m>
                <a:endParaRPr lang="en-US" dirty="0"/>
              </a:p>
              <a:p>
                <a:pPr lvl="2"/>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𝑘</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nary>
                        <m:naryPr>
                          <m:chr m:val="∑"/>
                          <m:subHide m:val="on"/>
                          <m:supHide m:val="on"/>
                          <m:ctrlPr>
                            <a:rPr lang="en-US" i="1">
                              <a:latin typeface="Cambria Math" panose="02040503050406030204" pitchFamily="18" charset="0"/>
                            </a:rPr>
                          </m:ctrlPr>
                        </m:naryP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nary>
                    </m:oMath>
                  </m:oMathPara>
                </a14:m>
                <a:endParaRPr lang="en-US"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9355" y="1014349"/>
                <a:ext cx="10334445" cy="5108130"/>
              </a:xfrm>
              <a:prstGeom prst="rect">
                <a:avLst/>
              </a:prstGeom>
              <a:blipFill>
                <a:blip r:embed="rId2"/>
                <a:stretch>
                  <a:fillRect l="-472" t="-597"/>
                </a:stretch>
              </a:blipFill>
            </p:spPr>
            <p:txBody>
              <a:bodyPr/>
              <a:lstStyle/>
              <a:p>
                <a:r>
                  <a:rPr lang="en-US">
                    <a:noFill/>
                  </a:rPr>
                  <a:t> </a:t>
                </a:r>
              </a:p>
            </p:txBody>
          </p:sp>
        </mc:Fallback>
      </mc:AlternateContent>
    </p:spTree>
    <p:extLst>
      <p:ext uri="{BB962C8B-B14F-4D97-AF65-F5344CB8AC3E}">
        <p14:creationId xmlns:p14="http://schemas.microsoft.com/office/powerpoint/2010/main" val="176120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9"/>
            <a:ext cx="10515600" cy="609660"/>
          </a:xfrm>
        </p:spPr>
        <p:txBody>
          <a:bodyPr>
            <a:normAutofit/>
          </a:bodyPr>
          <a:lstStyle/>
          <a:p>
            <a:r>
              <a:rPr lang="en-US" sz="2800" dirty="0"/>
              <a:t>Step 3: Matrix Notation</a:t>
            </a:r>
          </a:p>
        </p:txBody>
      </p:sp>
      <p:cxnSp>
        <p:nvCxnSpPr>
          <p:cNvPr id="5" name="Straight Connector 4"/>
          <p:cNvCxnSpPr/>
          <p:nvPr/>
        </p:nvCxnSpPr>
        <p:spPr>
          <a:xfrm>
            <a:off x="838200" y="71018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61FC630-C7C9-48B0-8767-686D354BD629}"/>
                  </a:ext>
                </a:extLst>
              </p:cNvPr>
              <p:cNvSpPr txBox="1"/>
              <p:nvPr/>
            </p:nvSpPr>
            <p:spPr>
              <a:xfrm>
                <a:off x="1504264" y="1663357"/>
                <a:ext cx="7442294" cy="3735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6"/>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𝑛</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nary>
                              </m:e>
                            </m:mr>
                            <m:m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e>
                              <m:e>
                                <m:nary>
                                  <m:naryPr>
                                    <m:chr m:val="∑"/>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nary>
                              </m:e>
                              <m:e>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nary>
                              </m:e>
                            </m:mr>
                            <m:m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nary>
                              </m:e>
                              <m:e>
                                <m:nary>
                                  <m:naryPr>
                                    <m:chr m:val="∑"/>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2</m:t>
                                        </m:r>
                                      </m:sup>
                                    </m:sSubSup>
                                  </m:e>
                                </m:nary>
                              </m:e>
                              <m:e>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mr>
                            <m:m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nary>
                              </m:e>
                              <m:e>
                                <m:nary>
                                  <m:naryPr>
                                    <m:chr m:val="∑"/>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3</m:t>
                                        </m:r>
                                      </m:sub>
                                      <m:sup>
                                        <m:r>
                                          <a:rPr lang="en-US" i="1">
                                            <a:latin typeface="Cambria Math" panose="02040503050406030204" pitchFamily="18" charset="0"/>
                                          </a:rPr>
                                          <m:t>2</m:t>
                                        </m:r>
                                      </m:sup>
                                    </m:sSubSup>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mr>
                            <m:mr>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mr>
                            <m:m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𝑘</m:t>
                                        </m:r>
                                      </m:sub>
                                      <m:sup>
                                        <m:r>
                                          <a:rPr lang="en-US" i="1">
                                            <a:latin typeface="Cambria Math" panose="02040503050406030204" pitchFamily="18" charset="0"/>
                                          </a:rPr>
                                          <m:t>2</m:t>
                                        </m:r>
                                      </m:sup>
                                    </m:sSubSup>
                                  </m:e>
                                </m:nary>
                              </m:e>
                            </m:mr>
                          </m:m>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eqArr>
                                  <m:eqArrPr>
                                    <m:ctrlPr>
                                      <a:rPr lang="en-US" i="1">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e>
                                  <m:e>
                                    <m:r>
                                      <a:rPr lang="en-US" i="1">
                                        <a:latin typeface="Cambria Math" panose="02040503050406030204" pitchFamily="18" charset="0"/>
                                      </a:rPr>
                                      <m:t> </m:t>
                                    </m:r>
                                  </m:e>
                                </m:eqArr>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e>
                                  <m:e>
                                    <m:r>
                                      <a:rPr lang="en-US" b="0" i="1" smtClean="0">
                                        <a:latin typeface="Cambria Math" panose="02040503050406030204" pitchFamily="18" charset="0"/>
                                      </a:rPr>
                                      <m:t>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e>
                                    <m:r>
                                      <a:rPr lang="en-US" i="1">
                                        <a:latin typeface="Cambria Math" panose="02040503050406030204" pitchFamily="18" charset="0"/>
                                      </a:rPr>
                                      <m:t> </m:t>
                                    </m:r>
                                  </m:e>
                                </m:eqArr>
                              </m:e>
                            </m:mr>
                            <m:m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3</m:t>
                                        </m:r>
                                      </m:sub>
                                    </m:sSub>
                                  </m:e>
                                  <m:e>
                                    <m:r>
                                      <a:rPr lang="en-US" i="1">
                                        <a:latin typeface="Cambria Math" panose="02040503050406030204" pitchFamily="18" charset="0"/>
                                        <a:ea typeface="Cambria Math" panose="02040503050406030204" pitchFamily="18" charset="0"/>
                                      </a:rPr>
                                      <m:t> </m:t>
                                    </m:r>
                                  </m:e>
                                </m:eqArr>
                              </m:e>
                            </m:mr>
                            <m:mr>
                              <m:e>
                                <m:eqArr>
                                  <m:eqArrPr>
                                    <m:ctrlPr>
                                      <a:rPr lang="en-US" i="1">
                                        <a:latin typeface="Cambria Math" panose="02040503050406030204" pitchFamily="18" charset="0"/>
                                        <a:ea typeface="Cambria Math" panose="02040503050406030204" pitchFamily="18" charset="0"/>
                                      </a:rPr>
                                    </m:ctrlPr>
                                  </m:eqArrP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 </m:t>
                                    </m:r>
                                  </m:e>
                                </m:eqArr>
                              </m:e>
                            </m:mr>
                            <m:m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𝑘</m:t>
                                        </m:r>
                                      </m:sub>
                                    </m:sSub>
                                  </m:e>
                                  <m:e>
                                    <m:r>
                                      <a:rPr lang="en-US" i="1">
                                        <a:latin typeface="Cambria Math" panose="02040503050406030204" pitchFamily="18" charset="0"/>
                                        <a:ea typeface="Cambria Math" panose="02040503050406030204" pitchFamily="18" charset="0"/>
                                      </a:rPr>
                                      <m:t> </m:t>
                                    </m:r>
                                  </m:e>
                                </m:eqArr>
                              </m:e>
                            </m:mr>
                          </m:m>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e>
                                </m:nary>
                              </m:e>
                            </m:m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e>
                            </m:m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nary>
                              </m:e>
                            </m:m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nary>
                              </m:e>
                            </m:mr>
                            <m:mr>
                              <m:e>
                                <m:r>
                                  <a:rPr lang="en-US" i="1">
                                    <a:latin typeface="Cambria Math" panose="02040503050406030204" pitchFamily="18" charset="0"/>
                                    <a:ea typeface="Cambria Math" panose="02040503050406030204" pitchFamily="18" charset="0"/>
                                  </a:rPr>
                                  <m:t>⋮</m:t>
                                </m:r>
                              </m:e>
                            </m:m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mr>
                          </m:m>
                        </m:e>
                      </m:d>
                    </m:oMath>
                  </m:oMathPara>
                </a14:m>
                <a:endParaRPr lang="en-US" dirty="0"/>
              </a:p>
            </p:txBody>
          </p:sp>
        </mc:Choice>
        <mc:Fallback xmlns="">
          <p:sp>
            <p:nvSpPr>
              <p:cNvPr id="3" name="TextBox 2">
                <a:extLst>
                  <a:ext uri="{FF2B5EF4-FFF2-40B4-BE49-F238E27FC236}">
                    <a16:creationId xmlns:a16="http://schemas.microsoft.com/office/drawing/2014/main" id="{061FC630-C7C9-48B0-8767-686D354BD629}"/>
                  </a:ext>
                </a:extLst>
              </p:cNvPr>
              <p:cNvSpPr txBox="1">
                <a:spLocks noRot="1" noChangeAspect="1" noMove="1" noResize="1" noEditPoints="1" noAdjustHandles="1" noChangeArrowheads="1" noChangeShapeType="1" noTextEdit="1"/>
              </p:cNvSpPr>
              <p:nvPr/>
            </p:nvSpPr>
            <p:spPr>
              <a:xfrm>
                <a:off x="1504264" y="1663357"/>
                <a:ext cx="7442294" cy="373570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9FF8928-D116-4285-8E7E-0C7E0B8DD4C7}"/>
                  </a:ext>
                </a:extLst>
              </p:cNvPr>
              <p:cNvSpPr txBox="1"/>
              <p:nvPr/>
            </p:nvSpPr>
            <p:spPr>
              <a:xfrm>
                <a:off x="3118170" y="920978"/>
                <a:ext cx="423650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rgbClr val="0070C0"/>
                          </a:solidFill>
                          <a:latin typeface="Cambria Math" panose="02040503050406030204" pitchFamily="18" charset="0"/>
                        </a:rPr>
                        <m:t>𝑋</m:t>
                      </m:r>
                      <m:r>
                        <a:rPr lang="en-US" sz="2800" i="1" dirty="0" smtClean="0">
                          <a:solidFill>
                            <a:srgbClr val="0070C0"/>
                          </a:solidFill>
                          <a:latin typeface="Cambria Math" panose="02040503050406030204" pitchFamily="18" charset="0"/>
                          <a:ea typeface="Cambria Math" panose="02040503050406030204" pitchFamily="18" charset="0"/>
                        </a:rPr>
                        <m:t>×</m:t>
                      </m:r>
                      <m:r>
                        <a:rPr lang="en-US" sz="2800" i="1" dirty="0" smtClean="0">
                          <a:solidFill>
                            <a:srgbClr val="0070C0"/>
                          </a:solidFill>
                          <a:latin typeface="Cambria Math" panose="02040503050406030204" pitchFamily="18" charset="0"/>
                        </a:rPr>
                        <m:t>𝑏</m:t>
                      </m:r>
                      <m:r>
                        <a:rPr lang="en-US" sz="2800" i="1" dirty="0" smtClean="0">
                          <a:solidFill>
                            <a:srgbClr val="0070C0"/>
                          </a:solidFill>
                          <a:latin typeface="Cambria Math" panose="02040503050406030204" pitchFamily="18" charset="0"/>
                        </a:rPr>
                        <m:t>=</m:t>
                      </m:r>
                      <m:r>
                        <a:rPr lang="en-US" sz="2800" i="1" dirty="0" smtClean="0">
                          <a:solidFill>
                            <a:srgbClr val="0070C0"/>
                          </a:solidFill>
                          <a:latin typeface="Cambria Math" panose="02040503050406030204" pitchFamily="18" charset="0"/>
                        </a:rPr>
                        <m:t>𝑌</m:t>
                      </m:r>
                    </m:oMath>
                  </m:oMathPara>
                </a14:m>
                <a:endParaRPr lang="en-US" sz="2800" dirty="0">
                  <a:solidFill>
                    <a:srgbClr val="0070C0"/>
                  </a:solidFill>
                </a:endParaRPr>
              </a:p>
            </p:txBody>
          </p:sp>
        </mc:Choice>
        <mc:Fallback xmlns="">
          <p:sp>
            <p:nvSpPr>
              <p:cNvPr id="4" name="TextBox 3">
                <a:extLst>
                  <a:ext uri="{FF2B5EF4-FFF2-40B4-BE49-F238E27FC236}">
                    <a16:creationId xmlns:a16="http://schemas.microsoft.com/office/drawing/2014/main" id="{E9FF8928-D116-4285-8E7E-0C7E0B8DD4C7}"/>
                  </a:ext>
                </a:extLst>
              </p:cNvPr>
              <p:cNvSpPr txBox="1">
                <a:spLocks noRot="1" noChangeAspect="1" noMove="1" noResize="1" noEditPoints="1" noAdjustHandles="1" noChangeArrowheads="1" noChangeShapeType="1" noTextEdit="1"/>
              </p:cNvSpPr>
              <p:nvPr/>
            </p:nvSpPr>
            <p:spPr>
              <a:xfrm>
                <a:off x="3118170" y="920978"/>
                <a:ext cx="4236501"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3583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9"/>
            <a:ext cx="10515600" cy="609660"/>
          </a:xfrm>
        </p:spPr>
        <p:txBody>
          <a:bodyPr>
            <a:normAutofit/>
          </a:bodyPr>
          <a:lstStyle/>
          <a:p>
            <a:r>
              <a:rPr lang="en-US" sz="2800" dirty="0"/>
              <a:t>Step 4: Solving Parameters via Matrix Multiplication</a:t>
            </a:r>
          </a:p>
        </p:txBody>
      </p:sp>
      <p:cxnSp>
        <p:nvCxnSpPr>
          <p:cNvPr id="5" name="Straight Connector 4"/>
          <p:cNvCxnSpPr/>
          <p:nvPr/>
        </p:nvCxnSpPr>
        <p:spPr>
          <a:xfrm>
            <a:off x="838200" y="71018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9FF8928-D116-4285-8E7E-0C7E0B8DD4C7}"/>
                  </a:ext>
                </a:extLst>
              </p:cNvPr>
              <p:cNvSpPr txBox="1"/>
              <p:nvPr/>
            </p:nvSpPr>
            <p:spPr>
              <a:xfrm>
                <a:off x="3210267" y="1578820"/>
                <a:ext cx="5427195" cy="3660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𝑋𝑏</m:t>
                      </m:r>
                      <m:r>
                        <a:rPr lang="en-US" sz="2800" i="1" dirty="0" smtClean="0">
                          <a:latin typeface="Cambria Math" panose="02040503050406030204" pitchFamily="18" charset="0"/>
                        </a:rPr>
                        <m:t>=</m:t>
                      </m:r>
                      <m:r>
                        <a:rPr lang="en-US" sz="2800" i="1" dirty="0" smtClean="0">
                          <a:latin typeface="Cambria Math" panose="02040503050406030204" pitchFamily="18" charset="0"/>
                        </a:rPr>
                        <m:t>𝑌</m:t>
                      </m:r>
                    </m:oMath>
                  </m:oMathPara>
                </a14:m>
                <a:endParaRPr lang="en-US" sz="2800" dirty="0"/>
              </a:p>
              <a:p>
                <a:endParaRPr lang="en-US" sz="2800" dirty="0"/>
              </a:p>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𝑋</m:t>
                          </m:r>
                        </m:e>
                        <m:sup>
                          <m:r>
                            <a:rPr lang="en-US" sz="2800" b="0" i="1" dirty="0" smtClean="0">
                              <a:latin typeface="Cambria Math" panose="02040503050406030204" pitchFamily="18" charset="0"/>
                            </a:rPr>
                            <m:t>′</m:t>
                          </m:r>
                        </m:sup>
                      </m:sSup>
                      <m:r>
                        <a:rPr lang="en-US" sz="2800" b="0" i="1" dirty="0" smtClean="0">
                          <a:latin typeface="Cambria Math" panose="02040503050406030204" pitchFamily="18" charset="0"/>
                        </a:rPr>
                        <m:t>𝑋</m:t>
                      </m:r>
                      <m:r>
                        <a:rPr lang="en-US" sz="2800" i="1" dirty="0">
                          <a:latin typeface="Cambria Math" panose="02040503050406030204" pitchFamily="18" charset="0"/>
                        </a:rPr>
                        <m:t>𝑏</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𝑌</m:t>
                      </m:r>
                    </m:oMath>
                  </m:oMathPara>
                </a14:m>
                <a:endParaRPr lang="en-US" sz="2800" dirty="0"/>
              </a:p>
              <a:p>
                <a:endParaRPr lang="en-US" sz="2800" dirty="0"/>
              </a:p>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b="0" i="1" dirty="0" smtClean="0">
                                  <a:latin typeface="Cambria Math" panose="02040503050406030204" pitchFamily="18" charset="0"/>
                                </a:rPr>
                                <m:t>𝑋</m:t>
                              </m:r>
                            </m:e>
                          </m:d>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𝑋𝑏</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sSup>
                            <m:sSupPr>
                              <m:ctrlPr>
                                <a:rPr lang="en-US" sz="2800" i="1" dirty="0">
                                  <a:latin typeface="Cambria Math" panose="02040503050406030204" pitchFamily="18" charset="0"/>
                                </a:rPr>
                              </m:ctrlPr>
                            </m:sSupPr>
                            <m:e>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𝑋</m:t>
                                  </m:r>
                                </m:e>
                              </m:d>
                            </m:e>
                            <m:sup>
                              <m:r>
                                <a:rPr lang="en-US" sz="2800" i="1" dirty="0">
                                  <a:latin typeface="Cambria Math" panose="02040503050406030204" pitchFamily="18" charset="0"/>
                                </a:rPr>
                                <m:t>−1</m:t>
                              </m:r>
                            </m:sup>
                          </m:sSup>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𝑌</m:t>
                      </m:r>
                    </m:oMath>
                  </m:oMathPara>
                </a14:m>
                <a:endParaRPr lang="en-US" sz="2800" dirty="0"/>
              </a:p>
              <a:p>
                <a:endParaRPr lang="en-US" sz="2800" dirty="0"/>
              </a:p>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𝑏</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sSup>
                            <m:sSupPr>
                              <m:ctrlPr>
                                <a:rPr lang="en-US" sz="2800" i="1" dirty="0">
                                  <a:latin typeface="Cambria Math" panose="02040503050406030204" pitchFamily="18" charset="0"/>
                                </a:rPr>
                              </m:ctrlPr>
                            </m:sSupPr>
                            <m:e>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𝑋</m:t>
                                  </m:r>
                                </m:e>
                              </m:d>
                            </m:e>
                            <m:sup>
                              <m:r>
                                <a:rPr lang="en-US" sz="2800" i="1" dirty="0">
                                  <a:latin typeface="Cambria Math" panose="02040503050406030204" pitchFamily="18" charset="0"/>
                                </a:rPr>
                                <m:t>−1</m:t>
                              </m:r>
                            </m:sup>
                          </m:sSup>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𝑌</m:t>
                      </m:r>
                    </m:oMath>
                  </m:oMathPara>
                </a14:m>
                <a:endParaRPr lang="en-US" sz="2800" dirty="0"/>
              </a:p>
              <a:p>
                <a:endParaRPr lang="en-US" sz="2800" dirty="0"/>
              </a:p>
            </p:txBody>
          </p:sp>
        </mc:Choice>
        <mc:Fallback xmlns="">
          <p:sp>
            <p:nvSpPr>
              <p:cNvPr id="4" name="TextBox 3">
                <a:extLst>
                  <a:ext uri="{FF2B5EF4-FFF2-40B4-BE49-F238E27FC236}">
                    <a16:creationId xmlns:a16="http://schemas.microsoft.com/office/drawing/2014/main" id="{E9FF8928-D116-4285-8E7E-0C7E0B8DD4C7}"/>
                  </a:ext>
                </a:extLst>
              </p:cNvPr>
              <p:cNvSpPr txBox="1">
                <a:spLocks noRot="1" noChangeAspect="1" noMove="1" noResize="1" noEditPoints="1" noAdjustHandles="1" noChangeArrowheads="1" noChangeShapeType="1" noTextEdit="1"/>
              </p:cNvSpPr>
              <p:nvPr/>
            </p:nvSpPr>
            <p:spPr>
              <a:xfrm>
                <a:off x="3210267" y="1578820"/>
                <a:ext cx="5427195" cy="366048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848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Solving Model Parameters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928777" y="917832"/>
                <a:ext cx="5030589" cy="5419945"/>
              </a:xfrm>
              <a:prstGeom prst="rect">
                <a:avLst/>
              </a:prstGeom>
            </p:spPr>
            <p:txBody>
              <a:bodyPr wrap="square">
                <a:spAutoFit/>
              </a:bodyPr>
              <a:lstStyle/>
              <a:p>
                <a:r>
                  <a:rPr lang="en-US" sz="1400" b="0" u="sng" dirty="0">
                    <a:latin typeface="Cambria Math" panose="02040503050406030204" pitchFamily="18" charset="0"/>
                  </a:rPr>
                  <a:t>Model Parameters:</a:t>
                </a: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i="1" smtClean="0">
                              <a:latin typeface="Cambria Math" panose="02040503050406030204" pitchFamily="18" charset="0"/>
                            </a:rPr>
                            <m:t>𝑏</m:t>
                          </m:r>
                        </m:e>
                        <m:sub>
                          <m:r>
                            <a:rPr lang="en-US" sz="1400" b="0" i="1" smtClean="0">
                              <a:latin typeface="Cambria Math" panose="02040503050406030204" pitchFamily="18" charset="0"/>
                            </a:rPr>
                            <m:t>0</m:t>
                          </m:r>
                        </m:sub>
                      </m:sSub>
                      <m:r>
                        <a:rPr lang="en-US" sz="1400" i="1">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acc>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acc>
                        <m:accPr>
                          <m:chr m:val="̅"/>
                          <m:ctrlPr>
                            <a:rPr lang="en-US" sz="1400" i="1">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e>
                      </m:acc>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𝑘</m:t>
                          </m:r>
                        </m:sub>
                      </m:sSub>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e>
                      </m:acc>
                    </m:oMath>
                  </m:oMathPara>
                </a14:m>
                <a:endParaRPr lang="en-US" sz="1400" dirty="0"/>
              </a:p>
              <a:p>
                <a:endParaRPr lang="en-US" sz="1400" dirty="0"/>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𝑘</m:t>
                          </m:r>
                        </m:sub>
                      </m:sSub>
                      <m:r>
                        <a:rPr lang="en-US" sz="1400" i="1">
                          <a:latin typeface="Cambria Math" panose="02040503050406030204" pitchFamily="18" charset="0"/>
                        </a:rPr>
                        <m:t>=</m:t>
                      </m:r>
                      <m:f>
                        <m:fPr>
                          <m:ctrlPr>
                            <a:rPr lang="en-US" sz="1400" i="1" smtClean="0">
                              <a:latin typeface="Cambria Math" panose="02040503050406030204" pitchFamily="18" charset="0"/>
                            </a:rPr>
                          </m:ctrlPr>
                        </m:fPr>
                        <m:num>
                          <m:nary>
                            <m:naryPr>
                              <m:chr m:val="∑"/>
                              <m:subHide m:val="on"/>
                              <m:supHide m:val="on"/>
                              <m:ctrlPr>
                                <a:rPr lang="en-US" sz="1400" i="1" smtClean="0">
                                  <a:latin typeface="Cambria Math" panose="02040503050406030204" pitchFamily="18" charset="0"/>
                                </a:rPr>
                              </m:ctrlPr>
                            </m:naryPr>
                            <m:sub/>
                            <m:sup/>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acc>
                                    <m:accPr>
                                      <m:chr m:val="̅"/>
                                      <m:ctrlPr>
                                        <a:rPr lang="en-US" sz="1400" i="1">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acc>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𝑦</m:t>
                                  </m:r>
                                  <m:r>
                                    <a:rPr lang="en-US" sz="1400" b="0" i="1" smtClean="0">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d>
                            </m:e>
                          </m:nary>
                        </m:num>
                        <m:den>
                          <m:nary>
                            <m:naryPr>
                              <m:chr m:val="∑"/>
                              <m:subHide m:val="on"/>
                              <m:supHide m:val="on"/>
                              <m:ctrlPr>
                                <a:rPr lang="en-US" sz="1400" i="1">
                                  <a:latin typeface="Cambria Math" panose="02040503050406030204" pitchFamily="18" charset="0"/>
                                </a:rPr>
                              </m:ctrlPr>
                            </m:naryPr>
                            <m:sub/>
                            <m:sup/>
                            <m:e>
                              <m:sSup>
                                <m:sSupPr>
                                  <m:ctrlPr>
                                    <a:rPr lang="en-US" sz="1400" b="0" i="1" smtClean="0">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e>
                                      </m:acc>
                                    </m:e>
                                  </m:d>
                                </m:e>
                                <m:sup>
                                  <m:r>
                                    <a:rPr lang="en-US" sz="1400" b="0" i="1" smtClean="0">
                                      <a:latin typeface="Cambria Math" panose="02040503050406030204" pitchFamily="18" charset="0"/>
                                    </a:rPr>
                                    <m:t>2</m:t>
                                  </m:r>
                                </m:sup>
                              </m:sSup>
                            </m:e>
                          </m:nary>
                        </m:den>
                      </m:f>
                    </m:oMath>
                  </m:oMathPara>
                </a14:m>
                <a:endParaRPr lang="en-US" sz="1400" dirty="0"/>
              </a:p>
              <a:p>
                <a:pPr>
                  <a:lnSpc>
                    <a:spcPct val="105000"/>
                  </a:lnSpc>
                  <a:spcBef>
                    <a:spcPts val="600"/>
                  </a:spcBef>
                  <a:spcAft>
                    <a:spcPts val="600"/>
                  </a:spcAft>
                </a:pPr>
                <a:r>
                  <a:rPr lang="en-US" sz="1400" i="1" u="sng" dirty="0"/>
                  <a:t>Error Distribution:</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𝑒</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𝑦</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e>
                      </m:d>
                    </m:oMath>
                  </m:oMathPara>
                </a14:m>
                <a:endParaRPr lang="en-US" sz="1400" dirty="0"/>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𝑒</m:t>
                      </m:r>
                      <m:r>
                        <a:rPr lang="en-US" sz="1400" i="1">
                          <a:latin typeface="Cambria Math" panose="02040503050406030204" pitchFamily="18" charset="0"/>
                        </a:rPr>
                        <m:t>~</m:t>
                      </m:r>
                      <m:r>
                        <a:rPr lang="en-US" sz="1400" i="1">
                          <a:latin typeface="Cambria Math" panose="02040503050406030204" pitchFamily="18" charset="0"/>
                        </a:rPr>
                        <m:t>𝑁</m:t>
                      </m:r>
                      <m:d>
                        <m:dPr>
                          <m:ctrlPr>
                            <a:rPr lang="en-US" sz="1400" i="1">
                              <a:latin typeface="Cambria Math" panose="02040503050406030204" pitchFamily="18" charset="0"/>
                            </a:rPr>
                          </m:ctrlPr>
                        </m:dPr>
                        <m:e>
                          <m:r>
                            <a:rPr lang="en-US" sz="1400" i="1">
                              <a:latin typeface="Cambria Math" panose="02040503050406030204" pitchFamily="18" charset="0"/>
                            </a:rPr>
                            <m:t>0,</m:t>
                          </m:r>
                          <m:sSup>
                            <m:sSupPr>
                              <m:ctrlPr>
                                <a:rPr lang="en-US" sz="1400" i="1">
                                  <a:latin typeface="Cambria Math" panose="02040503050406030204" pitchFamily="18" charset="0"/>
                                </a:rPr>
                              </m:ctrlPr>
                            </m:sSupPr>
                            <m:e>
                              <m:r>
                                <a:rPr lang="en-US" sz="1400" i="1">
                                  <a:latin typeface="Cambria Math" panose="02040503050406030204" pitchFamily="18" charset="0"/>
                                </a:rPr>
                                <m:t>𝑠</m:t>
                              </m:r>
                            </m:e>
                            <m:sup>
                              <m:r>
                                <a:rPr lang="en-US" sz="1400" i="1">
                                  <a:latin typeface="Cambria Math" panose="02040503050406030204" pitchFamily="18" charset="0"/>
                                </a:rPr>
                                <m:t>2</m:t>
                              </m:r>
                            </m:sup>
                          </m:sSup>
                        </m:e>
                      </m:d>
                    </m:oMath>
                  </m:oMathPara>
                </a14:m>
                <a:endParaRPr lang="en-US" sz="1400" dirty="0"/>
              </a:p>
              <a:p>
                <a:pPr>
                  <a:lnSpc>
                    <a:spcPct val="105000"/>
                  </a:lnSpc>
                  <a:spcBef>
                    <a:spcPts val="600"/>
                  </a:spcBef>
                  <a:spcAft>
                    <a:spcPts val="600"/>
                  </a:spcAft>
                </a:pPr>
                <a:r>
                  <a:rPr lang="en-US" sz="1400" i="1" u="sng" dirty="0"/>
                  <a:t>Residual Sum of Squares:</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𝑅𝑆𝑆</m:t>
                      </m:r>
                      <m:r>
                        <a:rPr lang="en-US" sz="1400" b="0" i="1" smtClean="0">
                          <a:latin typeface="Cambria Math" panose="02040503050406030204" pitchFamily="18" charset="0"/>
                        </a:rPr>
                        <m:t>=</m:t>
                      </m:r>
                      <m:nary>
                        <m:naryPr>
                          <m:chr m:val="∑"/>
                          <m:subHide m:val="on"/>
                          <m:supHide m:val="on"/>
                          <m:ctrlPr>
                            <a:rPr lang="en-US" sz="1400" b="0" i="1" smtClean="0">
                              <a:latin typeface="Cambria Math" panose="02040503050406030204" pitchFamily="18" charset="0"/>
                            </a:rPr>
                          </m:ctrlPr>
                        </m:naryPr>
                        <m:sub/>
                        <m:sup/>
                        <m:e>
                          <m:r>
                            <a:rPr lang="en-US" sz="1400" b="0" i="1" smtClean="0">
                              <a:latin typeface="Cambria Math" panose="02040503050406030204" pitchFamily="18" charset="0"/>
                            </a:rPr>
                            <m:t>𝑒</m:t>
                          </m:r>
                        </m:e>
                      </m:nary>
                      <m:r>
                        <a:rPr lang="en-US" sz="1400" i="1">
                          <a:latin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d>
                        </m:e>
                      </m:nary>
                    </m:oMath>
                  </m:oMathPara>
                </a14:m>
                <a:endParaRPr lang="en-US" sz="1400" dirty="0"/>
              </a:p>
              <a:p>
                <a:r>
                  <a:rPr lang="en-US" sz="1400" u="sng" dirty="0"/>
                  <a:t>Regression Standard Error</a:t>
                </a:r>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𝑠</m:t>
                          </m:r>
                        </m:e>
                        <m:sup>
                          <m:r>
                            <a:rPr lang="en-US" sz="1400" i="1">
                              <a:latin typeface="Cambria Math" panose="02040503050406030204" pitchFamily="18" charset="0"/>
                            </a:rPr>
                            <m:t>2</m:t>
                          </m:r>
                        </m:sup>
                      </m:sSup>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r>
                            <a:rPr lang="en-US" sz="1400" i="1">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−1</m:t>
                          </m:r>
                        </m:den>
                      </m:f>
                      <m:nary>
                        <m:naryPr>
                          <m:chr m:val="∑"/>
                          <m:subHide m:val="on"/>
                          <m:supHide m:val="on"/>
                          <m:ctrlPr>
                            <a:rPr lang="en-US" sz="1400" i="1">
                              <a:latin typeface="Cambria Math" panose="02040503050406030204" pitchFamily="18" charset="0"/>
                            </a:rPr>
                          </m:ctrlPr>
                        </m:naryP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d>
                            </m:e>
                            <m:sup>
                              <m:r>
                                <a:rPr lang="en-US" sz="1400" i="1">
                                  <a:latin typeface="Cambria Math" panose="02040503050406030204" pitchFamily="18" charset="0"/>
                                </a:rPr>
                                <m:t>2</m:t>
                              </m:r>
                            </m:sup>
                          </m:sSup>
                        </m:e>
                      </m:nary>
                    </m:oMath>
                  </m:oMathPara>
                </a14:m>
                <a:endParaRPr lang="en-US" sz="1400" dirty="0"/>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m:t>
                      </m:r>
                      <m:r>
                        <a:rPr lang="en-US" sz="1400" i="1">
                          <a:latin typeface="Cambria Math" panose="02040503050406030204" pitchFamily="18" charset="0"/>
                        </a:rPr>
                        <m:t>=</m:t>
                      </m:r>
                      <m:rad>
                        <m:radPr>
                          <m:degHide m:val="on"/>
                          <m:ctrlPr>
                            <a:rPr lang="en-US" sz="1400" i="1" smtClean="0">
                              <a:latin typeface="Cambria Math" panose="02040503050406030204" pitchFamily="18" charset="0"/>
                            </a:rPr>
                          </m:ctrlPr>
                        </m:radPr>
                        <m:deg/>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den>
                          </m:f>
                          <m:nary>
                            <m:naryPr>
                              <m:chr m:val="∑"/>
                              <m:subHide m:val="on"/>
                              <m:supHide m:val="on"/>
                              <m:ctrlPr>
                                <a:rPr lang="en-US" sz="1400" i="1">
                                  <a:latin typeface="Cambria Math" panose="02040503050406030204" pitchFamily="18" charset="0"/>
                                </a:rPr>
                              </m:ctrlPr>
                            </m:naryP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d>
                                </m:e>
                                <m:sup>
                                  <m:r>
                                    <a:rPr lang="en-US" sz="1400" i="1">
                                      <a:latin typeface="Cambria Math" panose="02040503050406030204" pitchFamily="18" charset="0"/>
                                    </a:rPr>
                                    <m:t>2</m:t>
                                  </m:r>
                                </m:sup>
                              </m:sSup>
                            </m:e>
                          </m:nary>
                        </m:e>
                      </m:rad>
                    </m:oMath>
                  </m:oMathPara>
                </a14:m>
                <a:endParaRPr lang="en-US" sz="1400" dirty="0">
                  <a:ea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928777" y="917832"/>
                <a:ext cx="5030589" cy="5419945"/>
              </a:xfrm>
              <a:prstGeom prst="rect">
                <a:avLst/>
              </a:prstGeom>
              <a:blipFill>
                <a:blip r:embed="rId2"/>
                <a:stretch>
                  <a:fillRect l="-363" t="-337" b="-2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8AF4EAD-C5D7-4A9E-B0D7-DC55E4F825AE}"/>
                  </a:ext>
                </a:extLst>
              </p:cNvPr>
              <p:cNvSpPr/>
              <p:nvPr/>
            </p:nvSpPr>
            <p:spPr>
              <a:xfrm>
                <a:off x="6536045" y="1037159"/>
                <a:ext cx="5030589" cy="3836307"/>
              </a:xfrm>
              <a:prstGeom prst="rect">
                <a:avLst/>
              </a:prstGeom>
            </p:spPr>
            <p:txBody>
              <a:bodyPr wrap="square">
                <a:spAutoFit/>
              </a:bodyPr>
              <a:lstStyle/>
              <a:p>
                <a:r>
                  <a:rPr lang="en-US" sz="1400" u="sng" dirty="0"/>
                  <a:t>Parameter Variance</a:t>
                </a: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𝑉𝑎𝑟</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0</m:t>
                              </m:r>
                            </m:sub>
                          </m:sSub>
                        </m:e>
                      </m:d>
                      <m:r>
                        <a:rPr lang="en-US" sz="1400" b="0" i="1" smtClean="0">
                          <a:latin typeface="Cambria Math" panose="02040503050406030204" pitchFamily="18" charset="0"/>
                        </a:rPr>
                        <m:t>=</m:t>
                      </m:r>
                      <m:nary>
                        <m:naryPr>
                          <m:chr m:val="∑"/>
                          <m:subHide m:val="on"/>
                          <m:supHide m:val="on"/>
                          <m:ctrlPr>
                            <a:rPr lang="en-US" sz="1400" b="0" i="1" smtClean="0">
                              <a:latin typeface="Cambria Math" panose="02040503050406030204" pitchFamily="18" charset="0"/>
                            </a:rPr>
                          </m:ctrlPr>
                        </m:naryPr>
                        <m:sub/>
                        <m:sup/>
                        <m:e>
                          <m:sSup>
                            <m:sSupPr>
                              <m:ctrlPr>
                                <a:rPr lang="en-US" sz="1400" i="1">
                                  <a:latin typeface="Cambria Math" panose="02040503050406030204" pitchFamily="18" charset="0"/>
                                </a:rPr>
                              </m:ctrlPr>
                            </m:sSupPr>
                            <m:e>
                              <m:acc>
                                <m:accPr>
                                  <m:chr m:val="̅"/>
                                  <m:ctrlPr>
                                    <a:rPr lang="en-US" sz="1400" i="1">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𝑖</m:t>
                                      </m:r>
                                    </m:sub>
                                  </m:sSub>
                                </m:e>
                              </m:acc>
                            </m:e>
                            <m:sup>
                              <m:r>
                                <a:rPr lang="en-US" sz="1400" i="1">
                                  <a:latin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nary>
                                <m:naryPr>
                                  <m:chr m:val="∑"/>
                                  <m:subHide m:val="on"/>
                                  <m:supHide m:val="on"/>
                                  <m:ctrlPr>
                                    <a:rPr lang="en-US" sz="1400" i="1">
                                      <a:latin typeface="Cambria Math" panose="02040503050406030204" pitchFamily="18" charset="0"/>
                                    </a:rPr>
                                  </m:ctrlPr>
                                </m:naryPr>
                                <m:sub/>
                                <m:sup/>
                                <m:e>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𝑖</m:t>
                                              </m:r>
                                            </m:sub>
                                          </m:sSub>
                                        </m:e>
                                      </m:acc>
                                    </m:e>
                                  </m:d>
                                </m:e>
                              </m:nary>
                            </m:den>
                          </m:f>
                        </m:e>
                      </m:nary>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𝑠</m:t>
                          </m:r>
                        </m:e>
                        <m:sup>
                          <m:r>
                            <a:rPr lang="en-US" sz="1400" b="0" i="1" smtClean="0">
                              <a:latin typeface="Cambria Math" panose="02040503050406030204" pitchFamily="18" charset="0"/>
                              <a:ea typeface="Cambria Math" panose="02040503050406030204" pitchFamily="18" charset="0"/>
                            </a:rPr>
                            <m:t>2</m:t>
                          </m:r>
                        </m:sup>
                      </m:sSup>
                    </m:oMath>
                  </m:oMathPara>
                </a14:m>
                <a:endParaRPr lang="en-US" sz="1400" dirty="0"/>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𝑉𝑎𝑟</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𝑘</m:t>
                              </m:r>
                            </m:sub>
                          </m:sSub>
                        </m:e>
                      </m:d>
                      <m:r>
                        <a:rPr lang="en-US" sz="1400" i="1">
                          <a:latin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nary>
                            <m:naryPr>
                              <m:chr m:val="∑"/>
                              <m:subHide m:val="on"/>
                              <m:supHide m:val="on"/>
                              <m:ctrlPr>
                                <a:rPr lang="en-US" sz="1400" i="1">
                                  <a:latin typeface="Cambria Math" panose="02040503050406030204" pitchFamily="18" charset="0"/>
                                </a:rPr>
                              </m:ctrlPr>
                            </m:naryPr>
                            <m:sub/>
                            <m:sup/>
                            <m:e>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e>
                                  </m:acc>
                                </m:e>
                              </m:d>
                            </m:e>
                          </m:nary>
                        </m:den>
                      </m:f>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𝑠</m:t>
                          </m:r>
                        </m:e>
                        <m:sup>
                          <m:r>
                            <a:rPr lang="en-US" sz="1400" i="1">
                              <a:latin typeface="Cambria Math" panose="02040503050406030204" pitchFamily="18" charset="0"/>
                              <a:ea typeface="Cambria Math" panose="02040503050406030204" pitchFamily="18" charset="0"/>
                            </a:rPr>
                            <m:t>2</m:t>
                          </m:r>
                        </m:sup>
                      </m:sSup>
                    </m:oMath>
                  </m:oMathPara>
                </a14:m>
                <a:endParaRPr lang="en-US" sz="1400" dirty="0">
                  <a:ea typeface="Cambria Math" panose="02040503050406030204" pitchFamily="18" charset="0"/>
                </a:endParaRPr>
              </a:p>
              <a:p>
                <a:endParaRPr lang="en-US" sz="1400" dirty="0"/>
              </a:p>
              <a:p>
                <a:r>
                  <a:rPr lang="en-US" sz="1400" u="sng" dirty="0"/>
                  <a:t>Parameter Standard Error</a:t>
                </a: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𝑆𝑒</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e>
                      </m:d>
                      <m:r>
                        <a:rPr lang="en-US" sz="1400" i="1">
                          <a:latin typeface="Cambria Math" panose="02040503050406030204" pitchFamily="18" charset="0"/>
                        </a:rPr>
                        <m:t>=</m:t>
                      </m:r>
                      <m:rad>
                        <m:radPr>
                          <m:degHide m:val="on"/>
                          <m:ctrlPr>
                            <a:rPr lang="en-US" sz="1400" i="1" smtClean="0">
                              <a:latin typeface="Cambria Math" panose="02040503050406030204" pitchFamily="18" charset="0"/>
                            </a:rPr>
                          </m:ctrlPr>
                        </m:radPr>
                        <m:deg/>
                        <m:e>
                          <m:nary>
                            <m:naryPr>
                              <m:chr m:val="∑"/>
                              <m:subHide m:val="on"/>
                              <m:supHide m:val="on"/>
                              <m:ctrlPr>
                                <a:rPr lang="en-US" sz="1400" i="1">
                                  <a:latin typeface="Cambria Math" panose="02040503050406030204" pitchFamily="18" charset="0"/>
                                </a:rPr>
                              </m:ctrlPr>
                            </m:naryPr>
                            <m:sub/>
                            <m:sup/>
                            <m:e>
                              <m:sSup>
                                <m:sSupPr>
                                  <m:ctrlPr>
                                    <a:rPr lang="en-US" sz="1400" i="1">
                                      <a:latin typeface="Cambria Math" panose="02040503050406030204" pitchFamily="18" charset="0"/>
                                    </a:rPr>
                                  </m:ctrlPr>
                                </m:sSupPr>
                                <m:e>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e>
                                  </m:acc>
                                </m:e>
                                <m:sup>
                                  <m:r>
                                    <a:rPr lang="en-US" sz="1400" i="1">
                                      <a:latin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nary>
                                    <m:naryPr>
                                      <m:chr m:val="∑"/>
                                      <m:subHide m:val="on"/>
                                      <m:supHide m:val="on"/>
                                      <m:ctrlPr>
                                        <a:rPr lang="en-US" sz="1400" i="1">
                                          <a:latin typeface="Cambria Math" panose="02040503050406030204" pitchFamily="18" charset="0"/>
                                        </a:rPr>
                                      </m:ctrlPr>
                                    </m:naryPr>
                                    <m:sub/>
                                    <m:sup/>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e>
                                          </m:acc>
                                        </m:e>
                                      </m:d>
                                    </m:e>
                                  </m:nary>
                                </m:den>
                              </m:f>
                            </m:e>
                          </m:nary>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𝑠</m:t>
                              </m:r>
                            </m:e>
                            <m:sup>
                              <m:r>
                                <a:rPr lang="en-US" sz="1400" i="1">
                                  <a:latin typeface="Cambria Math" panose="02040503050406030204" pitchFamily="18" charset="0"/>
                                  <a:ea typeface="Cambria Math" panose="02040503050406030204" pitchFamily="18" charset="0"/>
                                </a:rPr>
                                <m:t>2</m:t>
                              </m:r>
                            </m:sup>
                          </m:sSup>
                        </m:e>
                      </m:rad>
                    </m:oMath>
                  </m:oMathPara>
                </a14:m>
                <a:endParaRPr lang="en-US" sz="14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𝑆𝑒</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𝑘</m:t>
                              </m:r>
                            </m:sub>
                          </m:sSub>
                        </m:e>
                      </m:d>
                      <m:r>
                        <a:rPr lang="en-US" sz="1400" i="1">
                          <a:latin typeface="Cambria Math" panose="02040503050406030204" pitchFamily="18" charset="0"/>
                        </a:rPr>
                        <m:t>=</m:t>
                      </m:r>
                      <m:rad>
                        <m:radPr>
                          <m:degHide m:val="on"/>
                          <m:ctrlPr>
                            <a:rPr lang="en-US" sz="1400" i="1" smtClean="0">
                              <a:latin typeface="Cambria Math" panose="02040503050406030204" pitchFamily="18" charset="0"/>
                            </a:rPr>
                          </m:ctrlPr>
                        </m:radPr>
                        <m:deg/>
                        <m:e>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nary>
                                <m:naryPr>
                                  <m:chr m:val="∑"/>
                                  <m:subHide m:val="on"/>
                                  <m:supHide m:val="on"/>
                                  <m:ctrlPr>
                                    <a:rPr lang="en-US" sz="1400" i="1">
                                      <a:latin typeface="Cambria Math" panose="02040503050406030204" pitchFamily="18" charset="0"/>
                                    </a:rPr>
                                  </m:ctrlPr>
                                </m:naryPr>
                                <m:sub/>
                                <m:sup/>
                                <m:e>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sub>
                                          <m:r>
                                            <a:rPr lang="en-US" sz="1400" b="0" i="1" smtClean="0">
                                              <a:latin typeface="Cambria Math" panose="02040503050406030204" pitchFamily="18" charset="0"/>
                                            </a:rPr>
                                            <m:t>𝑘</m:t>
                                          </m:r>
                                        </m:sub>
                                      </m:sSub>
                                    </m:e>
                                  </m:d>
                                </m:e>
                              </m:nary>
                            </m:den>
                          </m:f>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𝑠</m:t>
                              </m:r>
                            </m:e>
                            <m:sup>
                              <m:r>
                                <a:rPr lang="en-US" sz="1400" i="1">
                                  <a:latin typeface="Cambria Math" panose="02040503050406030204" pitchFamily="18" charset="0"/>
                                  <a:ea typeface="Cambria Math" panose="02040503050406030204" pitchFamily="18" charset="0"/>
                                </a:rPr>
                                <m:t>2</m:t>
                              </m:r>
                            </m:sup>
                          </m:sSup>
                        </m:e>
                      </m:rad>
                    </m:oMath>
                  </m:oMathPara>
                </a14:m>
                <a:endParaRPr lang="en-US" sz="1400" dirty="0">
                  <a:ea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B8AF4EAD-C5D7-4A9E-B0D7-DC55E4F825AE}"/>
                  </a:ext>
                </a:extLst>
              </p:cNvPr>
              <p:cNvSpPr>
                <a:spLocks noRot="1" noChangeAspect="1" noMove="1" noResize="1" noEditPoints="1" noAdjustHandles="1" noChangeArrowheads="1" noChangeShapeType="1" noTextEdit="1"/>
              </p:cNvSpPr>
              <p:nvPr/>
            </p:nvSpPr>
            <p:spPr>
              <a:xfrm>
                <a:off x="6536045" y="1037159"/>
                <a:ext cx="5030589" cy="3836307"/>
              </a:xfrm>
              <a:prstGeom prst="rect">
                <a:avLst/>
              </a:prstGeom>
              <a:blipFill>
                <a:blip r:embed="rId3"/>
                <a:stretch>
                  <a:fillRect l="-364" t="-7472"/>
                </a:stretch>
              </a:blipFill>
            </p:spPr>
            <p:txBody>
              <a:bodyPr/>
              <a:lstStyle/>
              <a:p>
                <a:r>
                  <a:rPr lang="en-US">
                    <a:noFill/>
                  </a:rPr>
                  <a:t> </a:t>
                </a:r>
              </a:p>
            </p:txBody>
          </p:sp>
        </mc:Fallback>
      </mc:AlternateContent>
    </p:spTree>
    <p:extLst>
      <p:ext uri="{BB962C8B-B14F-4D97-AF65-F5344CB8AC3E}">
        <p14:creationId xmlns:p14="http://schemas.microsoft.com/office/powerpoint/2010/main" val="32040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Solving Model Parameters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928778" y="901024"/>
                <a:ext cx="4691630" cy="5377626"/>
              </a:xfrm>
              <a:prstGeom prst="rect">
                <a:avLst/>
              </a:prstGeom>
            </p:spPr>
            <p:txBody>
              <a:bodyPr wrap="square">
                <a:spAutoFit/>
              </a:bodyPr>
              <a:lstStyle/>
              <a:p>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oMath>
                </a14:m>
                <a:r>
                  <a:rPr lang="en-US" sz="2000" b="0" i="1" dirty="0">
                    <a:latin typeface="Cambria Math" panose="02040503050406030204" pitchFamily="18" charset="0"/>
                  </a:rPr>
                  <a:t> Goodness of Fit</a:t>
                </a:r>
              </a:p>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nary>
                            <m:naryPr>
                              <m:chr m:val="∑"/>
                              <m:subHide m:val="on"/>
                              <m:supHide m:val="on"/>
                              <m:ctrlPr>
                                <a:rPr lang="en-US" sz="2000" b="0" i="1" smtClean="0">
                                  <a:latin typeface="Cambria Math" panose="02040503050406030204" pitchFamily="18" charset="0"/>
                                </a:rPr>
                              </m:ctrlPr>
                            </m:naryPr>
                            <m:sub/>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num>
                        <m:den>
                          <m:sSup>
                            <m:sSupPr>
                              <m:ctrlPr>
                                <a:rPr lang="en-US" sz="2000" b="0" i="1" smtClean="0">
                                  <a:latin typeface="Cambria Math" panose="02040503050406030204" pitchFamily="18" charset="0"/>
                                </a:rPr>
                              </m:ctrlPr>
                            </m:sSupPr>
                            <m:e>
                              <m:nary>
                                <m:naryPr>
                                  <m:chr m:val="∑"/>
                                  <m:subHide m:val="on"/>
                                  <m:supHide m:val="on"/>
                                  <m:ctrlPr>
                                    <a:rPr lang="en-US" sz="2000" b="0" i="1" smtClean="0">
                                      <a:latin typeface="Cambria Math" panose="02040503050406030204" pitchFamily="18" charset="0"/>
                                    </a:rPr>
                                  </m:ctrlPr>
                                </m:naryPr>
                                <m:sub/>
                                <m:sup/>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d>
                                </m:e>
                              </m:nary>
                            </m:e>
                            <m:sup>
                              <m:r>
                                <a:rPr lang="en-US" sz="2000" b="0" i="1" smtClean="0">
                                  <a:latin typeface="Cambria Math" panose="02040503050406030204" pitchFamily="18" charset="0"/>
                                </a:rPr>
                                <m:t>2</m:t>
                              </m:r>
                            </m:sup>
                          </m:sSup>
                        </m:den>
                      </m:f>
                    </m:oMath>
                  </m:oMathPara>
                </a14:m>
                <a:endParaRPr lang="en-US" sz="2000" i="1" dirty="0">
                  <a:latin typeface="Cambria Math" panose="02040503050406030204" pitchFamily="18" charset="0"/>
                </a:endParaRPr>
              </a:p>
              <a:p>
                <a:endParaRPr lang="en-US" sz="2000" i="1" dirty="0">
                  <a:latin typeface="Cambria Math" panose="02040503050406030204" pitchFamily="18" charset="0"/>
                </a:endParaRPr>
              </a:p>
              <a:p>
                <a:r>
                  <a:rPr lang="en-US" sz="2000" i="1" dirty="0">
                    <a:latin typeface="Cambria Math" panose="02040503050406030204" pitchFamily="18" charset="0"/>
                  </a:rPr>
                  <a:t>T-Stat (General)</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𝑇𝑆𝑡𝑎𝑡</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m:t>
                              </m:r>
                            </m:sup>
                          </m:sSubSup>
                        </m:num>
                        <m:den>
                          <m:r>
                            <a:rPr lang="en-US" sz="2000" b="0" i="1" smtClean="0">
                              <a:latin typeface="Cambria Math" panose="02040503050406030204" pitchFamily="18" charset="0"/>
                              <a:ea typeface="Cambria Math" panose="02040503050406030204" pitchFamily="18" charset="0"/>
                            </a:rPr>
                            <m:t>𝑆𝑒</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e>
                          </m:d>
                        </m:den>
                      </m:f>
                    </m:oMath>
                  </m:oMathPara>
                </a14:m>
                <a:endParaRPr lang="en-US" sz="2000" dirty="0">
                  <a:ea typeface="Cambria Math" panose="02040503050406030204" pitchFamily="18" charset="0"/>
                </a:endParaRPr>
              </a:p>
              <a:p>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m:t>
                          </m:r>
                        </m:sup>
                      </m:sSubSup>
                    </m:oMath>
                  </m:oMathPara>
                </a14:m>
                <a:endParaRPr lang="en-US" sz="2000" b="0" dirty="0">
                  <a:ea typeface="Cambria Math" panose="02040503050406030204" pitchFamily="18" charset="0"/>
                </a:endParaRPr>
              </a:p>
              <a:p>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m:t>
                          </m:r>
                        </m:sup>
                      </m:sSubSup>
                    </m:oMath>
                  </m:oMathPara>
                </a14:m>
                <a:endParaRPr lang="en-US" sz="2000" b="0" dirty="0">
                  <a:ea typeface="Cambria Math" panose="02040503050406030204" pitchFamily="18" charset="0"/>
                </a:endParaRPr>
              </a:p>
              <a:p>
                <a:endParaRPr lang="en-US" sz="2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TStat</m:t>
                      </m:r>
                      <m:r>
                        <a:rPr lang="en-US" sz="2000" b="0" i="0"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T</m:t>
                      </m:r>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df</m:t>
                      </m:r>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Alpha</m:t>
                      </m:r>
                      <m:r>
                        <a:rPr lang="en-US" sz="2000">
                          <a:latin typeface="Cambria Math" panose="02040503050406030204" pitchFamily="18" charset="0"/>
                          <a:ea typeface="Cambria Math" panose="02040503050406030204" pitchFamily="18" charset="0"/>
                        </a:rPr>
                        <m:t>)</m:t>
                      </m:r>
                    </m:oMath>
                  </m:oMathPara>
                </a14:m>
                <a:endParaRPr lang="en-US" sz="2000" dirty="0"/>
              </a:p>
              <a:p>
                <a:endParaRPr lang="en-US" sz="2000" dirty="0">
                  <a:ea typeface="Cambria Math" panose="02040503050406030204" pitchFamily="18" charset="0"/>
                </a:endParaRPr>
              </a:p>
              <a:p>
                <a:endParaRPr lang="en-US" sz="2000" dirty="0">
                  <a:ea typeface="Cambria Math" panose="02040503050406030204" pitchFamily="18" charset="0"/>
                </a:endParaRPr>
              </a:p>
              <a:p>
                <a:endParaRPr lang="en-US" sz="2000" dirty="0">
                  <a:ea typeface="Cambria Math" panose="02040503050406030204" pitchFamily="18" charset="0"/>
                </a:endParaRPr>
              </a:p>
              <a:p>
                <a:endParaRPr lang="en-US" sz="1400" dirty="0">
                  <a:ea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928778" y="901024"/>
                <a:ext cx="4691630" cy="5377626"/>
              </a:xfrm>
              <a:prstGeom prst="rect">
                <a:avLst/>
              </a:prstGeom>
              <a:blipFill>
                <a:blip r:embed="rId2"/>
                <a:stretch>
                  <a:fillRect l="-1299" t="-6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ACDE2F-9BA0-4301-83F7-2D85870531CE}"/>
                  </a:ext>
                </a:extLst>
              </p:cNvPr>
              <p:cNvSpPr/>
              <p:nvPr/>
            </p:nvSpPr>
            <p:spPr>
              <a:xfrm>
                <a:off x="6662170" y="901024"/>
                <a:ext cx="4691630" cy="3453959"/>
              </a:xfrm>
              <a:prstGeom prst="rect">
                <a:avLst/>
              </a:prstGeom>
            </p:spPr>
            <p:txBody>
              <a:bodyPr wrap="square">
                <a:spAutoFit/>
              </a:bodyPr>
              <a:lstStyle/>
              <a:p>
                <a:endParaRPr lang="en-US" sz="1400" dirty="0">
                  <a:ea typeface="Cambria Math" panose="02040503050406030204" pitchFamily="18" charset="0"/>
                </a:endParaRPr>
              </a:p>
              <a:p>
                <a:r>
                  <a:rPr lang="en-US" sz="2000" i="1" dirty="0">
                    <a:latin typeface="Cambria Math" panose="02040503050406030204" pitchFamily="18" charset="0"/>
                  </a:rPr>
                  <a:t>F-Test:</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𝐹𝑆𝑡𝑎𝑡</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nary>
                                <m:naryPr>
                                  <m:chr m:val="∑"/>
                                  <m:subHide m:val="on"/>
                                  <m:supHide m:val="on"/>
                                  <m:ctrlPr>
                                    <a:rPr lang="en-US" sz="2000" b="0" i="1" smtClean="0">
                                      <a:latin typeface="Cambria Math" panose="02040503050406030204" pitchFamily="18" charset="0"/>
                                      <a:ea typeface="Cambria Math" panose="02040503050406030204" pitchFamily="18" charset="0"/>
                                    </a:rPr>
                                  </m:ctrlPr>
                                </m:naryPr>
                                <m:sub/>
                                <m:sup/>
                                <m:e>
                                  <m:d>
                                    <m:dPr>
                                      <m:ctrlPr>
                                        <a:rPr lang="en-US" sz="2000" b="0" i="1" smtClean="0">
                                          <a:latin typeface="Cambria Math" panose="02040503050406030204" pitchFamily="18" charset="0"/>
                                          <a:ea typeface="Cambria Math" panose="02040503050406030204" pitchFamily="18" charset="0"/>
                                        </a:rPr>
                                      </m:ctrlPr>
                                    </m:dPr>
                                    <m:e>
                                      <m:acc>
                                        <m:accPr>
                                          <m:chr m:val="̂"/>
                                          <m:ctrlPr>
                                            <a:rPr lang="en-US" sz="2000" b="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𝑦</m:t>
                                          </m:r>
                                        </m:e>
                                      </m:acc>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𝑦</m:t>
                                          </m:r>
                                        </m:e>
                                      </m:acc>
                                    </m:e>
                                  </m:d>
                                </m:e>
                              </m:nary>
                            </m:e>
                            <m:sup>
                              <m:r>
                                <a:rPr lang="en-US" sz="2000" b="0" i="1" smtClean="0">
                                  <a:latin typeface="Cambria Math" panose="02040503050406030204" pitchFamily="18" charset="0"/>
                                  <a:ea typeface="Cambria Math" panose="02040503050406030204" pitchFamily="18" charset="0"/>
                                </a:rPr>
                                <m:t>2</m:t>
                              </m:r>
                            </m:sup>
                          </m:sSup>
                        </m:num>
                        <m:den>
                          <m:f>
                            <m:fPr>
                              <m:type m:val="lin"/>
                              <m:ctrlPr>
                                <a:rPr lang="en-US" sz="2000" i="1" smtClean="0">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nary>
                                    <m:naryPr>
                                      <m:chr m:val="∑"/>
                                      <m:subHide m:val="on"/>
                                      <m:supHide m:val="on"/>
                                      <m:ctrlPr>
                                        <a:rPr lang="en-US" sz="2000" i="1">
                                          <a:latin typeface="Cambria Math" panose="02040503050406030204" pitchFamily="18" charset="0"/>
                                          <a:ea typeface="Cambria Math" panose="02040503050406030204" pitchFamily="18" charset="0"/>
                                        </a:rPr>
                                      </m:ctrlPr>
                                    </m:naryPr>
                                    <m:sub/>
                                    <m:sup/>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𝑦</m:t>
                                              </m:r>
                                            </m:e>
                                          </m:acc>
                                        </m:e>
                                      </m:d>
                                    </m:e>
                                  </m:nary>
                                </m:e>
                                <m:sup>
                                  <m:r>
                                    <a:rPr lang="en-US" sz="2000" i="1">
                                      <a:latin typeface="Cambria Math" panose="02040503050406030204" pitchFamily="18" charset="0"/>
                                      <a:ea typeface="Cambria Math" panose="02040503050406030204" pitchFamily="18" charset="0"/>
                                    </a:rPr>
                                    <m:t>2</m:t>
                                  </m:r>
                                </m:sup>
                              </m:sSup>
                            </m:num>
                            <m:den>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m:t>
                                  </m:r>
                                </m:e>
                              </m:d>
                            </m:den>
                          </m:f>
                        </m:den>
                      </m:f>
                    </m:oMath>
                  </m:oMathPara>
                </a14:m>
                <a:endParaRPr lang="en-US" sz="2000" dirty="0">
                  <a:ea typeface="Cambria Math" panose="02040503050406030204" pitchFamily="18" charset="0"/>
                </a:endParaRPr>
              </a:p>
              <a:p>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𝐹𝑆𝑡𝑎𝑡</m:t>
                      </m:r>
                      <m:r>
                        <a:rPr lang="en-US" sz="2000" b="0" i="1"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F</m:t>
                      </m:r>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n</m:t>
                          </m:r>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k</m:t>
                          </m:r>
                          <m:r>
                            <a:rPr lang="en-US" sz="2000">
                              <a:latin typeface="Cambria Math" panose="02040503050406030204" pitchFamily="18" charset="0"/>
                              <a:ea typeface="Cambria Math" panose="02040503050406030204" pitchFamily="18" charset="0"/>
                            </a:rPr>
                            <m:t>−1,</m:t>
                          </m:r>
                          <m:r>
                            <m:rPr>
                              <m:sty m:val="p"/>
                            </m:rPr>
                            <a:rPr lang="en-US" sz="2000">
                              <a:latin typeface="Cambria Math" panose="02040503050406030204" pitchFamily="18" charset="0"/>
                              <a:ea typeface="Cambria Math" panose="02040503050406030204" pitchFamily="18" charset="0"/>
                            </a:rPr>
                            <m:t>n</m:t>
                          </m:r>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Alpha</m:t>
                          </m:r>
                        </m:e>
                      </m:d>
                    </m:oMath>
                  </m:oMathPara>
                </a14:m>
                <a:endParaRPr lang="en-US" sz="2000" dirty="0">
                  <a:ea typeface="Cambria Math" panose="02040503050406030204" pitchFamily="18" charset="0"/>
                </a:endParaRPr>
              </a:p>
              <a:p>
                <a:pPr algn="ctr"/>
                <a:endParaRPr lang="en-US" sz="200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=0</m:t>
                      </m:r>
                    </m:oMath>
                  </m:oMathPara>
                </a14:m>
                <a:endParaRPr lang="en-US" sz="2000" b="0" dirty="0">
                  <a:ea typeface="Cambria Math" panose="02040503050406030204" pitchFamily="18" charset="0"/>
                </a:endParaRPr>
              </a:p>
              <a:p>
                <a:pPr algn="ctr"/>
                <a:endParaRPr lang="en-US" sz="2000" b="0" i="1" dirty="0">
                  <a:latin typeface="Cambria Math" panose="02040503050406030204" pitchFamily="18" charset="0"/>
                </a:endParaRPr>
              </a:p>
              <a:p>
                <a:pPr algn="ct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𝑎𝑡</m:t>
                    </m:r>
                    <m:r>
                      <a:rPr lang="en-US" sz="2000" b="0" i="1" smtClean="0">
                        <a:latin typeface="Cambria Math" panose="02040503050406030204" pitchFamily="18" charset="0"/>
                      </a:rPr>
                      <m:t> </m:t>
                    </m:r>
                    <m:r>
                      <a:rPr lang="en-US" sz="2000" b="0" i="1" smtClean="0">
                        <a:latin typeface="Cambria Math" panose="02040503050406030204" pitchFamily="18" charset="0"/>
                      </a:rPr>
                      <m:t>𝑙𝑒𝑎𝑠𝑡</m:t>
                    </m:r>
                    <m:r>
                      <a:rPr lang="en-US" sz="2000" b="0" i="1" smtClean="0">
                        <a:latin typeface="Cambria Math" panose="02040503050406030204" pitchFamily="18" charset="0"/>
                      </a:rPr>
                      <m:t> </m:t>
                    </m:r>
                    <m:r>
                      <a:rPr lang="en-US" sz="2000" b="0" i="1" smtClean="0">
                        <a:latin typeface="Cambria Math" panose="02040503050406030204" pitchFamily="18" charset="0"/>
                      </a:rPr>
                      <m:t>𝑜𝑛𝑒</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≠0</m:t>
                    </m:r>
                  </m:oMath>
                </a14:m>
                <a:r>
                  <a:rPr lang="en-US" sz="2000" dirty="0"/>
                  <a:t> </a:t>
                </a:r>
              </a:p>
              <a:p>
                <a:endParaRPr lang="en-US" sz="1400" dirty="0">
                  <a:ea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3BACDE2F-9BA0-4301-83F7-2D85870531CE}"/>
                  </a:ext>
                </a:extLst>
              </p:cNvPr>
              <p:cNvSpPr>
                <a:spLocks noRot="1" noChangeAspect="1" noMove="1" noResize="1" noEditPoints="1" noAdjustHandles="1" noChangeArrowheads="1" noChangeShapeType="1" noTextEdit="1"/>
              </p:cNvSpPr>
              <p:nvPr/>
            </p:nvSpPr>
            <p:spPr>
              <a:xfrm>
                <a:off x="6662170" y="901024"/>
                <a:ext cx="4691630" cy="3453959"/>
              </a:xfrm>
              <a:prstGeom prst="rect">
                <a:avLst/>
              </a:prstGeom>
              <a:blipFill>
                <a:blip r:embed="rId3"/>
                <a:stretch>
                  <a:fillRect l="-1429"/>
                </a:stretch>
              </a:blipFill>
            </p:spPr>
            <p:txBody>
              <a:bodyPr/>
              <a:lstStyle/>
              <a:p>
                <a:r>
                  <a:rPr lang="en-US">
                    <a:noFill/>
                  </a:rPr>
                  <a:t> </a:t>
                </a:r>
              </a:p>
            </p:txBody>
          </p:sp>
        </mc:Fallback>
      </mc:AlternateContent>
    </p:spTree>
    <p:extLst>
      <p:ext uri="{BB962C8B-B14F-4D97-AF65-F5344CB8AC3E}">
        <p14:creationId xmlns:p14="http://schemas.microsoft.com/office/powerpoint/2010/main" val="1555296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Solving Model Parameters – Matrix Algebra</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928777" y="917832"/>
                <a:ext cx="5030589" cy="5250092"/>
              </a:xfrm>
              <a:prstGeom prst="rect">
                <a:avLst/>
              </a:prstGeom>
            </p:spPr>
            <p:txBody>
              <a:bodyPr wrap="square">
                <a:spAutoFit/>
              </a:bodyPr>
              <a:lstStyle/>
              <a:p>
                <a:r>
                  <a:rPr lang="en-US" sz="1400" b="0" u="sng" dirty="0">
                    <a:latin typeface="Cambria Math" panose="02040503050406030204" pitchFamily="18" charset="0"/>
                  </a:rPr>
                  <a:t>Model Parameters:</a:t>
                </a: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𝑏</m:t>
                      </m:r>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sSup>
                            <m:sSupPr>
                              <m:ctrlPr>
                                <a:rPr lang="en-US" sz="1400" i="1" dirty="0">
                                  <a:latin typeface="Cambria Math" panose="02040503050406030204" pitchFamily="18" charset="0"/>
                                </a:rPr>
                              </m:ctrlPr>
                            </m:sSupPr>
                            <m:e>
                              <m:d>
                                <m:dPr>
                                  <m:ctrlPr>
                                    <a:rPr lang="en-US" sz="1400" i="1" dirty="0">
                                      <a:latin typeface="Cambria Math" panose="02040503050406030204" pitchFamily="18" charset="0"/>
                                    </a:rPr>
                                  </m:ctrlPr>
                                </m:dPr>
                                <m:e>
                                  <m:sSup>
                                    <m:sSupPr>
                                      <m:ctrlPr>
                                        <a:rPr lang="en-US" sz="1400" i="1" dirty="0">
                                          <a:latin typeface="Cambria Math" panose="02040503050406030204" pitchFamily="18" charset="0"/>
                                        </a:rPr>
                                      </m:ctrlPr>
                                    </m:sSupPr>
                                    <m:e>
                                      <m:r>
                                        <a:rPr lang="en-US" sz="1400" i="1" dirty="0">
                                          <a:latin typeface="Cambria Math" panose="02040503050406030204" pitchFamily="18" charset="0"/>
                                        </a:rPr>
                                        <m:t>𝑋</m:t>
                                      </m:r>
                                    </m:e>
                                    <m:sup>
                                      <m:r>
                                        <a:rPr lang="en-US" sz="1400" i="1" dirty="0">
                                          <a:latin typeface="Cambria Math" panose="02040503050406030204" pitchFamily="18" charset="0"/>
                                        </a:rPr>
                                        <m:t>′</m:t>
                                      </m:r>
                                    </m:sup>
                                  </m:sSup>
                                  <m:r>
                                    <a:rPr lang="en-US" sz="1400" i="1" dirty="0">
                                      <a:latin typeface="Cambria Math" panose="02040503050406030204" pitchFamily="18" charset="0"/>
                                    </a:rPr>
                                    <m:t>𝑋</m:t>
                                  </m:r>
                                </m:e>
                              </m:d>
                            </m:e>
                            <m:sup>
                              <m:r>
                                <a:rPr lang="en-US" sz="1400" i="1" dirty="0">
                                  <a:latin typeface="Cambria Math" panose="02040503050406030204" pitchFamily="18" charset="0"/>
                                </a:rPr>
                                <m:t>−1</m:t>
                              </m:r>
                            </m:sup>
                          </m:sSup>
                          <m:r>
                            <a:rPr lang="en-US" sz="1400" i="1" dirty="0">
                              <a:latin typeface="Cambria Math" panose="02040503050406030204" pitchFamily="18" charset="0"/>
                            </a:rPr>
                            <m:t>𝑋</m:t>
                          </m:r>
                        </m:e>
                        <m:sup>
                          <m:r>
                            <a:rPr lang="en-US" sz="1400" i="1" dirty="0">
                              <a:latin typeface="Cambria Math" panose="02040503050406030204" pitchFamily="18" charset="0"/>
                            </a:rPr>
                            <m:t>′</m:t>
                          </m:r>
                        </m:sup>
                      </m:sSup>
                      <m:r>
                        <a:rPr lang="en-US" sz="1400" i="1" dirty="0">
                          <a:latin typeface="Cambria Math" panose="02040503050406030204" pitchFamily="18" charset="0"/>
                        </a:rPr>
                        <m:t>𝑌</m:t>
                      </m:r>
                    </m:oMath>
                  </m:oMathPara>
                </a14:m>
                <a:endParaRPr lang="en-US" sz="1400" dirty="0"/>
              </a:p>
              <a:p>
                <a:endParaRPr lang="en-US" sz="1400" dirty="0"/>
              </a:p>
              <a:p>
                <a:endParaRPr lang="en-US" sz="1400" dirty="0"/>
              </a:p>
              <a:p>
                <a:pPr>
                  <a:lnSpc>
                    <a:spcPct val="105000"/>
                  </a:lnSpc>
                  <a:spcBef>
                    <a:spcPts val="600"/>
                  </a:spcBef>
                  <a:spcAft>
                    <a:spcPts val="600"/>
                  </a:spcAft>
                </a:pPr>
                <a:r>
                  <a:rPr lang="en-US" sz="1400" i="1" u="sng" dirty="0"/>
                  <a:t>Error Distribution:</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𝑒</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𝑦</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e>
                      </m:d>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𝑋𝑏</m:t>
                      </m:r>
                    </m:oMath>
                  </m:oMathPara>
                </a14:m>
                <a:endParaRPr lang="en-US" sz="1400" dirty="0"/>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𝑒</m:t>
                      </m:r>
                      <m:r>
                        <a:rPr lang="en-US" sz="1400" i="1">
                          <a:latin typeface="Cambria Math" panose="02040503050406030204" pitchFamily="18" charset="0"/>
                        </a:rPr>
                        <m:t>~</m:t>
                      </m:r>
                      <m:r>
                        <a:rPr lang="en-US" sz="1400" i="1">
                          <a:latin typeface="Cambria Math" panose="02040503050406030204" pitchFamily="18" charset="0"/>
                        </a:rPr>
                        <m:t>𝑁</m:t>
                      </m:r>
                      <m:d>
                        <m:dPr>
                          <m:ctrlPr>
                            <a:rPr lang="en-US" sz="1400" i="1">
                              <a:latin typeface="Cambria Math" panose="02040503050406030204" pitchFamily="18" charset="0"/>
                            </a:rPr>
                          </m:ctrlPr>
                        </m:dPr>
                        <m:e>
                          <m:r>
                            <a:rPr lang="en-US" sz="1400" i="1">
                              <a:latin typeface="Cambria Math" panose="02040503050406030204" pitchFamily="18" charset="0"/>
                            </a:rPr>
                            <m:t>0,</m:t>
                          </m:r>
                          <m:sSup>
                            <m:sSupPr>
                              <m:ctrlPr>
                                <a:rPr lang="en-US" sz="1400" i="1">
                                  <a:latin typeface="Cambria Math" panose="02040503050406030204" pitchFamily="18" charset="0"/>
                                </a:rPr>
                              </m:ctrlPr>
                            </m:sSupPr>
                            <m:e>
                              <m:r>
                                <a:rPr lang="en-US" sz="1400" i="1">
                                  <a:latin typeface="Cambria Math" panose="02040503050406030204" pitchFamily="18" charset="0"/>
                                </a:rPr>
                                <m:t>𝑠</m:t>
                              </m:r>
                            </m:e>
                            <m:sup>
                              <m:r>
                                <a:rPr lang="en-US" sz="1400" i="1">
                                  <a:latin typeface="Cambria Math" panose="02040503050406030204" pitchFamily="18" charset="0"/>
                                </a:rPr>
                                <m:t>2</m:t>
                              </m:r>
                            </m:sup>
                          </m:sSup>
                        </m:e>
                      </m:d>
                    </m:oMath>
                  </m:oMathPara>
                </a14:m>
                <a:endParaRPr lang="en-US" sz="1400" dirty="0"/>
              </a:p>
              <a:p>
                <a:endParaRPr lang="en-US" sz="1400" dirty="0"/>
              </a:p>
              <a:p>
                <a:pPr>
                  <a:lnSpc>
                    <a:spcPct val="105000"/>
                  </a:lnSpc>
                  <a:spcBef>
                    <a:spcPts val="600"/>
                  </a:spcBef>
                  <a:spcAft>
                    <a:spcPts val="600"/>
                  </a:spcAft>
                </a:pPr>
                <a:r>
                  <a:rPr lang="en-US" sz="1400" i="1" u="sng" dirty="0"/>
                  <a:t>Residual Sum of Squares</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𝑅𝑆𝑆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i="1">
                              <a:latin typeface="Cambria Math" panose="02040503050406030204" pitchFamily="18" charset="0"/>
                            </a:rPr>
                            <m:t>𝑒</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𝑒</m:t>
                      </m:r>
                      <m:r>
                        <a:rPr lang="en-US" sz="1400" i="1">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𝑋𝑏</m:t>
                              </m:r>
                            </m:e>
                          </m:d>
                        </m:e>
                        <m:sup>
                          <m:r>
                            <a:rPr lang="en-US" sz="1400" i="1">
                              <a:latin typeface="Cambria Math" panose="02040503050406030204" pitchFamily="18" charset="0"/>
                            </a:rPr>
                            <m:t>′</m:t>
                          </m:r>
                        </m:sup>
                      </m:sSup>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𝑋𝑏</m:t>
                          </m:r>
                        </m:e>
                      </m:d>
                    </m:oMath>
                  </m:oMathPara>
                </a14:m>
                <a:endParaRPr lang="en-US" sz="1400" dirty="0"/>
              </a:p>
              <a:p>
                <a:endParaRPr lang="en-US" sz="1400" dirty="0"/>
              </a:p>
              <a:p>
                <a:endParaRPr lang="en-US" sz="1400" u="sng" dirty="0"/>
              </a:p>
              <a:p>
                <a:r>
                  <a:rPr lang="en-US" sz="1400" u="sng" dirty="0"/>
                  <a:t>Regression Standard Error</a:t>
                </a:r>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𝑠</m:t>
                          </m:r>
                        </m:e>
                        <m:sup>
                          <m:r>
                            <a:rPr lang="en-US" sz="1400" i="1">
                              <a:latin typeface="Cambria Math" panose="02040503050406030204" pitchFamily="18" charset="0"/>
                            </a:rPr>
                            <m:t>2</m:t>
                          </m:r>
                        </m:sup>
                      </m:sSup>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r>
                            <a:rPr lang="en-US" sz="1400" i="1">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−1</m:t>
                          </m:r>
                        </m:den>
                      </m:f>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𝑋𝑏</m:t>
                              </m:r>
                            </m:e>
                          </m:d>
                        </m:e>
                        <m:sup>
                          <m:r>
                            <a:rPr lang="en-US" sz="1400" b="0" i="1" smtClean="0">
                              <a:latin typeface="Cambria Math" panose="02040503050406030204" pitchFamily="18" charset="0"/>
                            </a:rPr>
                            <m:t>′</m:t>
                          </m:r>
                        </m:sup>
                      </m:s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𝑋𝑏</m:t>
                          </m:r>
                        </m:e>
                      </m:d>
                    </m:oMath>
                  </m:oMathPara>
                </a14:m>
                <a:endParaRPr lang="en-US" sz="1400" dirty="0"/>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m:t>
                      </m:r>
                      <m:r>
                        <a:rPr lang="en-US" sz="1400" i="1">
                          <a:latin typeface="Cambria Math" panose="02040503050406030204" pitchFamily="18" charset="0"/>
                        </a:rPr>
                        <m:t>=</m:t>
                      </m:r>
                      <m:rad>
                        <m:radPr>
                          <m:degHide m:val="on"/>
                          <m:ctrlPr>
                            <a:rPr lang="en-US" sz="1400" i="1" smtClean="0">
                              <a:latin typeface="Cambria Math" panose="02040503050406030204" pitchFamily="18" charset="0"/>
                            </a:rPr>
                          </m:ctrlPr>
                        </m:radPr>
                        <m:deg/>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den>
                          </m:f>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𝑋𝑏</m:t>
                                  </m:r>
                                </m:e>
                              </m:d>
                            </m:e>
                            <m:sup>
                              <m:r>
                                <a:rPr lang="en-US" sz="1400" i="1">
                                  <a:latin typeface="Cambria Math" panose="02040503050406030204" pitchFamily="18" charset="0"/>
                                </a:rPr>
                                <m:t>′</m:t>
                              </m:r>
                            </m:sup>
                          </m:sSup>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r>
                                <a:rPr lang="en-US" sz="1400" i="1">
                                  <a:latin typeface="Cambria Math" panose="02040503050406030204" pitchFamily="18" charset="0"/>
                                </a:rPr>
                                <m:t>𝑋𝑏</m:t>
                              </m:r>
                            </m:e>
                          </m:d>
                        </m:e>
                      </m:rad>
                    </m:oMath>
                  </m:oMathPara>
                </a14:m>
                <a:endParaRPr lang="en-US" sz="1400" dirty="0">
                  <a:ea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928777" y="917832"/>
                <a:ext cx="5030589" cy="5250092"/>
              </a:xfrm>
              <a:prstGeom prst="rect">
                <a:avLst/>
              </a:prstGeom>
              <a:blipFill>
                <a:blip r:embed="rId2"/>
                <a:stretch>
                  <a:fillRect l="-363" t="-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8AF4EAD-C5D7-4A9E-B0D7-DC55E4F825AE}"/>
                  </a:ext>
                </a:extLst>
              </p:cNvPr>
              <p:cNvSpPr/>
              <p:nvPr/>
            </p:nvSpPr>
            <p:spPr>
              <a:xfrm>
                <a:off x="6536045" y="1037159"/>
                <a:ext cx="5030589" cy="2993897"/>
              </a:xfrm>
              <a:prstGeom prst="rect">
                <a:avLst/>
              </a:prstGeom>
            </p:spPr>
            <p:txBody>
              <a:bodyPr wrap="square">
                <a:spAutoFit/>
              </a:bodyPr>
              <a:lstStyle/>
              <a:p>
                <a:r>
                  <a:rPr lang="en-US" sz="1400" u="sng" dirty="0"/>
                  <a:t>Parameter Variance</a:t>
                </a: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𝐶𝑜𝑣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𝑏</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𝑠</m:t>
                          </m:r>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d>
                            <m:dPr>
                              <m:ctrlPr>
                                <a:rPr lang="en-US" sz="1400" b="0" i="1" smtClean="0">
                                  <a:latin typeface="Cambria Math" panose="02040503050406030204" pitchFamily="18" charset="0"/>
                                  <a:ea typeface="Cambria Math" panose="02040503050406030204" pitchFamily="18" charset="0"/>
                                </a:rPr>
                              </m:ctrlPr>
                            </m:dPr>
                            <m:e>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𝑋</m:t>
                                  </m:r>
                                </m:e>
                                <m:sup>
                                  <m:r>
                                    <a:rPr lang="en-US" sz="1400" b="0" i="1" smtClean="0">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𝑋</m:t>
                              </m:r>
                            </m:e>
                          </m:d>
                        </m:e>
                        <m:sup>
                          <m:r>
                            <a:rPr lang="en-US" sz="1400" b="0" i="1" smtClean="0">
                              <a:latin typeface="Cambria Math" panose="02040503050406030204" pitchFamily="18" charset="0"/>
                              <a:ea typeface="Cambria Math" panose="02040503050406030204" pitchFamily="18" charset="0"/>
                            </a:rPr>
                            <m:t>−1</m:t>
                          </m:r>
                        </m:sup>
                      </m:sSup>
                    </m:oMath>
                  </m:oMathPara>
                </a14:m>
                <a:endParaRPr lang="en-US" sz="1400" dirty="0"/>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𝑉𝑎𝑟</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𝑘</m:t>
                              </m:r>
                            </m:sub>
                          </m:sSub>
                        </m:e>
                      </m:d>
                      <m:r>
                        <a:rPr lang="en-US" sz="1400" i="1">
                          <a:latin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𝑑</m:t>
                      </m:r>
                      <m:r>
                        <a:rPr lang="en-US" sz="1400" b="0" i="1" smtClean="0">
                          <a:latin typeface="Cambria Math" panose="02040503050406030204" pitchFamily="18" charset="0"/>
                          <a:ea typeface="Cambria Math" panose="02040503050406030204" pitchFamily="18" charset="0"/>
                        </a:rPr>
                        <m:t>𝑖𝑎𝑔</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𝐶𝑜𝑣</m:t>
                      </m:r>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𝑘</m:t>
                              </m:r>
                            </m:sub>
                          </m:sSub>
                        </m:e>
                      </m:d>
                      <m:r>
                        <a:rPr lang="en-US" sz="1400" b="0" i="1" smtClean="0">
                          <a:latin typeface="Cambria Math" panose="02040503050406030204" pitchFamily="18" charset="0"/>
                          <a:ea typeface="Cambria Math" panose="02040503050406030204" pitchFamily="18" charset="0"/>
                        </a:rPr>
                        <m:t>)</m:t>
                      </m:r>
                    </m:oMath>
                  </m:oMathPara>
                </a14:m>
                <a:endParaRPr lang="en-US" sz="1400" dirty="0">
                  <a:ea typeface="Cambria Math" panose="02040503050406030204" pitchFamily="18" charset="0"/>
                </a:endParaRPr>
              </a:p>
              <a:p>
                <a:endParaRPr lang="en-US" sz="1400" dirty="0"/>
              </a:p>
              <a:p>
                <a:r>
                  <a:rPr lang="en-US" sz="1400" u="sng" dirty="0"/>
                  <a:t>Parameter Standard Error</a:t>
                </a: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𝑒</m:t>
                          </m:r>
                        </m:sub>
                      </m:sSub>
                      <m:d>
                        <m:dPr>
                          <m:ctrlPr>
                            <a:rPr lang="en-US" sz="1400" i="1">
                              <a:latin typeface="Cambria Math" panose="02040503050406030204" pitchFamily="18" charset="0"/>
                            </a:rPr>
                          </m:ctrlPr>
                        </m:dPr>
                        <m:e>
                          <m:r>
                            <a:rPr lang="en-US" sz="1400" i="1">
                              <a:latin typeface="Cambria Math" panose="02040503050406030204" pitchFamily="18" charset="0"/>
                            </a:rPr>
                            <m:t>𝑏</m:t>
                          </m:r>
                        </m:e>
                      </m:d>
                      <m:r>
                        <a:rPr lang="en-US" sz="1400" i="1">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𝑠</m:t>
                      </m:r>
                      <m:r>
                        <a:rPr lang="en-US" sz="1400" i="1">
                          <a:latin typeface="Cambria Math" panose="02040503050406030204" pitchFamily="18" charset="0"/>
                          <a:ea typeface="Cambria Math" panose="02040503050406030204" pitchFamily="18" charset="0"/>
                        </a:rPr>
                        <m:t>∙</m:t>
                      </m:r>
                      <m:rad>
                        <m:radPr>
                          <m:degHide m:val="on"/>
                          <m:ctrlPr>
                            <a:rPr lang="en-US" sz="1400" i="1" smtClean="0">
                              <a:latin typeface="Cambria Math" panose="02040503050406030204" pitchFamily="18" charset="0"/>
                              <a:ea typeface="Cambria Math" panose="02040503050406030204" pitchFamily="18" charset="0"/>
                            </a:rPr>
                          </m:ctrlPr>
                        </m:radPr>
                        <m:deg/>
                        <m:e>
                          <m:sSup>
                            <m:sSupPr>
                              <m:ctrlPr>
                                <a:rPr lang="en-US" sz="1400" i="1">
                                  <a:latin typeface="Cambria Math" panose="02040503050406030204" pitchFamily="18" charset="0"/>
                                  <a:ea typeface="Cambria Math" panose="02040503050406030204" pitchFamily="18" charset="0"/>
                                </a:rPr>
                              </m:ctrlPr>
                            </m:sSupPr>
                            <m:e>
                              <m:d>
                                <m:dPr>
                                  <m:ctrlPr>
                                    <a:rPr lang="en-US" sz="1400" i="1">
                                      <a:latin typeface="Cambria Math" panose="02040503050406030204" pitchFamily="18" charset="0"/>
                                      <a:ea typeface="Cambria Math" panose="02040503050406030204" pitchFamily="18" charset="0"/>
                                    </a:rPr>
                                  </m:ctrlPr>
                                </m:dPr>
                                <m:e>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𝑋</m:t>
                                      </m:r>
                                    </m:e>
                                    <m:sup>
                                      <m:r>
                                        <a:rPr lang="en-US" sz="1400" i="1">
                                          <a:latin typeface="Cambria Math" panose="02040503050406030204" pitchFamily="18" charset="0"/>
                                          <a:ea typeface="Cambria Math" panose="02040503050406030204" pitchFamily="18" charset="0"/>
                                        </a:rPr>
                                        <m:t>′</m:t>
                                      </m:r>
                                    </m:sup>
                                  </m:sSup>
                                  <m:r>
                                    <a:rPr lang="en-US" sz="1400" i="1">
                                      <a:latin typeface="Cambria Math" panose="02040503050406030204" pitchFamily="18" charset="0"/>
                                      <a:ea typeface="Cambria Math" panose="02040503050406030204" pitchFamily="18" charset="0"/>
                                    </a:rPr>
                                    <m:t>𝑋</m:t>
                                  </m:r>
                                </m:e>
                              </m:d>
                            </m:e>
                            <m:sup>
                              <m:r>
                                <a:rPr lang="en-US" sz="1400" i="1">
                                  <a:latin typeface="Cambria Math" panose="02040503050406030204" pitchFamily="18" charset="0"/>
                                  <a:ea typeface="Cambria Math" panose="02040503050406030204" pitchFamily="18" charset="0"/>
                                </a:rPr>
                                <m:t>−1</m:t>
                              </m:r>
                            </m:sup>
                          </m:sSup>
                        </m:e>
                      </m:rad>
                    </m:oMath>
                  </m:oMathPara>
                </a14:m>
                <a:endParaRPr lang="en-US" sz="14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𝑆𝑒</m:t>
                      </m:r>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𝑘</m:t>
                              </m:r>
                            </m:sub>
                          </m:sSub>
                        </m:e>
                      </m:d>
                      <m:r>
                        <a:rPr lang="en-US" sz="1400" i="1">
                          <a:latin typeface="Cambria Math" panose="02040503050406030204" pitchFamily="18" charset="0"/>
                        </a:rPr>
                        <m:t>=</m:t>
                      </m:r>
                      <m:rad>
                        <m:radPr>
                          <m:degHide m:val="on"/>
                          <m:ctrlPr>
                            <a:rPr lang="en-US" sz="1400" i="1" smtClean="0">
                              <a:latin typeface="Cambria Math" panose="02040503050406030204" pitchFamily="18" charset="0"/>
                            </a:rPr>
                          </m:ctrlPr>
                        </m:radPr>
                        <m:deg/>
                        <m:e>
                          <m:r>
                            <a:rPr lang="en-US" sz="1400" i="1">
                              <a:latin typeface="Cambria Math" panose="02040503050406030204" pitchFamily="18" charset="0"/>
                              <a:ea typeface="Cambria Math" panose="02040503050406030204" pitchFamily="18" charset="0"/>
                            </a:rPr>
                            <m:t>𝑑𝑖𝑎𝑔</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𝐶𝑜𝑣</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i="1">
                                      <a:latin typeface="Cambria Math" panose="02040503050406030204" pitchFamily="18" charset="0"/>
                                      <a:ea typeface="Cambria Math" panose="02040503050406030204" pitchFamily="18" charset="0"/>
                                    </a:rPr>
                                    <m:t>𝑘</m:t>
                                  </m:r>
                                </m:sub>
                              </m:sSub>
                            </m:e>
                          </m:d>
                          <m:r>
                            <a:rPr lang="en-US" sz="1400" i="1">
                              <a:latin typeface="Cambria Math" panose="02040503050406030204" pitchFamily="18" charset="0"/>
                              <a:ea typeface="Cambria Math" panose="02040503050406030204" pitchFamily="18" charset="0"/>
                            </a:rPr>
                            <m:t>)</m:t>
                          </m:r>
                        </m:e>
                      </m:rad>
                    </m:oMath>
                  </m:oMathPara>
                </a14:m>
                <a:endParaRPr lang="en-US" sz="1400" b="0" i="1" dirty="0">
                  <a:latin typeface="Cambria Math" panose="02040503050406030204" pitchFamily="18" charset="0"/>
                </a:endParaRPr>
              </a:p>
              <a:p>
                <a:endParaRPr lang="en-US" sz="1400" b="0" i="1" dirty="0">
                  <a:latin typeface="Cambria Math" panose="02040503050406030204" pitchFamily="18" charset="0"/>
                </a:endParaRPr>
              </a:p>
              <a:p>
                <a:endParaRPr lang="en-US" sz="1400" dirty="0">
                  <a:ea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B8AF4EAD-C5D7-4A9E-B0D7-DC55E4F825AE}"/>
                  </a:ext>
                </a:extLst>
              </p:cNvPr>
              <p:cNvSpPr>
                <a:spLocks noRot="1" noChangeAspect="1" noMove="1" noResize="1" noEditPoints="1" noAdjustHandles="1" noChangeArrowheads="1" noChangeShapeType="1" noTextEdit="1"/>
              </p:cNvSpPr>
              <p:nvPr/>
            </p:nvSpPr>
            <p:spPr>
              <a:xfrm>
                <a:off x="6536045" y="1037159"/>
                <a:ext cx="5030589" cy="2993897"/>
              </a:xfrm>
              <a:prstGeom prst="rect">
                <a:avLst/>
              </a:prstGeom>
              <a:blipFill>
                <a:blip r:embed="rId3"/>
                <a:stretch>
                  <a:fillRect l="-364" t="-407"/>
                </a:stretch>
              </a:blipFill>
            </p:spPr>
            <p:txBody>
              <a:bodyPr/>
              <a:lstStyle/>
              <a:p>
                <a:r>
                  <a:rPr lang="en-US">
                    <a:noFill/>
                  </a:rPr>
                  <a:t> </a:t>
                </a:r>
              </a:p>
            </p:txBody>
          </p:sp>
        </mc:Fallback>
      </mc:AlternateContent>
    </p:spTree>
    <p:extLst>
      <p:ext uri="{BB962C8B-B14F-4D97-AF65-F5344CB8AC3E}">
        <p14:creationId xmlns:p14="http://schemas.microsoft.com/office/powerpoint/2010/main" val="41932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Solving Model Parameters – Matrix Algebra</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1015488" y="1247866"/>
                <a:ext cx="4691630" cy="4487511"/>
              </a:xfrm>
              <a:prstGeom prst="rect">
                <a:avLst/>
              </a:prstGeom>
            </p:spPr>
            <p:txBody>
              <a:bodyPr wrap="square">
                <a:spAutoFit/>
              </a:bodyPr>
              <a:lstStyle/>
              <a:p>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oMath>
                </a14:m>
                <a:r>
                  <a:rPr lang="en-US" sz="2000" b="0" i="1" dirty="0">
                    <a:latin typeface="Cambria Math" panose="02040503050406030204" pitchFamily="18" charset="0"/>
                  </a:rPr>
                  <a:t> Goodness of Fit</a:t>
                </a:r>
              </a:p>
              <a:p>
                <a:endParaRPr 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𝑦</m:t>
                                  </m:r>
                                </m:e>
                              </m:acc>
                            </m:e>
                            <m:sup>
                              <m:r>
                                <a:rPr lang="en-US" sz="2000" b="0" i="1" smtClean="0">
                                  <a:latin typeface="Cambria Math" panose="02040503050406030204" pitchFamily="18" charset="0"/>
                                </a:rPr>
                                <m:t>2</m:t>
                              </m:r>
                            </m:sup>
                          </m:sSup>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𝑦</m:t>
                                  </m:r>
                                </m:e>
                              </m:acc>
                            </m:e>
                            <m:sup>
                              <m:r>
                                <a:rPr lang="en-US" sz="2000" i="1">
                                  <a:latin typeface="Cambria Math" panose="02040503050406030204" pitchFamily="18" charset="0"/>
                                </a:rPr>
                                <m:t>2</m:t>
                              </m:r>
                            </m:sup>
                          </m:sSup>
                        </m:den>
                      </m:f>
                    </m:oMath>
                  </m:oMathPara>
                </a14:m>
                <a:endParaRPr lang="en-US" sz="2000" i="1" dirty="0">
                  <a:latin typeface="Cambria Math" panose="02040503050406030204" pitchFamily="18" charset="0"/>
                </a:endParaRPr>
              </a:p>
              <a:p>
                <a:endParaRPr lang="en-US" sz="2000" i="1" dirty="0">
                  <a:latin typeface="Cambria Math" panose="02040503050406030204" pitchFamily="18" charset="0"/>
                </a:endParaRPr>
              </a:p>
              <a:p>
                <a:r>
                  <a:rPr lang="en-US" sz="2000" i="1" dirty="0">
                    <a:latin typeface="Cambria Math" panose="02040503050406030204" pitchFamily="18" charset="0"/>
                  </a:rPr>
                  <a:t>T-Stat (General)</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𝑇𝑆𝑡𝑎𝑡</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m:t>
                              </m:r>
                            </m:sup>
                          </m:sSubSup>
                        </m:num>
                        <m:den>
                          <m:r>
                            <a:rPr lang="en-US" sz="2000" b="0" i="1" smtClean="0">
                              <a:latin typeface="Cambria Math" panose="02040503050406030204" pitchFamily="18" charset="0"/>
                              <a:ea typeface="Cambria Math" panose="02040503050406030204" pitchFamily="18" charset="0"/>
                            </a:rPr>
                            <m:t>𝑆𝑒</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e>
                          </m:d>
                        </m:den>
                      </m:f>
                    </m:oMath>
                  </m:oMathPara>
                </a14:m>
                <a:endParaRPr lang="en-US" sz="2000" dirty="0">
                  <a:ea typeface="Cambria Math" panose="02040503050406030204" pitchFamily="18" charset="0"/>
                </a:endParaRPr>
              </a:p>
              <a:p>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m:t>
                          </m:r>
                        </m:sup>
                      </m:sSubSup>
                    </m:oMath>
                  </m:oMathPara>
                </a14:m>
                <a:endParaRPr lang="en-US" sz="2000" b="0" dirty="0">
                  <a:ea typeface="Cambria Math" panose="02040503050406030204" pitchFamily="18" charset="0"/>
                </a:endParaRPr>
              </a:p>
              <a:p>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m:t>
                          </m:r>
                        </m:sup>
                      </m:sSubSup>
                    </m:oMath>
                  </m:oMathPara>
                </a14:m>
                <a:endParaRPr lang="en-US" sz="2000" b="0" dirty="0">
                  <a:ea typeface="Cambria Math" panose="02040503050406030204" pitchFamily="18" charset="0"/>
                </a:endParaRPr>
              </a:p>
              <a:p>
                <a:endParaRPr lang="en-US" sz="2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TStat</m:t>
                      </m:r>
                      <m:r>
                        <a:rPr lang="en-US" sz="2000" b="0" i="0"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T</m:t>
                      </m:r>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df</m:t>
                      </m:r>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Alpha</m:t>
                      </m:r>
                      <m:r>
                        <a:rPr lang="en-US" sz="2000">
                          <a:latin typeface="Cambria Math" panose="02040503050406030204" pitchFamily="18" charset="0"/>
                          <a:ea typeface="Cambria Math" panose="02040503050406030204" pitchFamily="18" charset="0"/>
                        </a:rPr>
                        <m:t>)</m:t>
                      </m:r>
                    </m:oMath>
                  </m:oMathPara>
                </a14:m>
                <a:endParaRPr lang="en-US" sz="1400" dirty="0">
                  <a:ea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5488" y="1247866"/>
                <a:ext cx="4691630" cy="4487511"/>
              </a:xfrm>
              <a:prstGeom prst="rect">
                <a:avLst/>
              </a:prstGeom>
              <a:blipFill>
                <a:blip r:embed="rId2"/>
                <a:stretch>
                  <a:fillRect l="-1430" t="-815" b="-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ACDE2F-9BA0-4301-83F7-2D85870531CE}"/>
                  </a:ext>
                </a:extLst>
              </p:cNvPr>
              <p:cNvSpPr/>
              <p:nvPr/>
            </p:nvSpPr>
            <p:spPr>
              <a:xfrm>
                <a:off x="6662170" y="1247866"/>
                <a:ext cx="4691630" cy="3747949"/>
              </a:xfrm>
              <a:prstGeom prst="rect">
                <a:avLst/>
              </a:prstGeom>
            </p:spPr>
            <p:txBody>
              <a:bodyPr wrap="square">
                <a:spAutoFit/>
              </a:bodyPr>
              <a:lstStyle/>
              <a:p>
                <a:r>
                  <a:rPr lang="en-US" sz="2000" i="1" dirty="0">
                    <a:latin typeface="Cambria Math" panose="02040503050406030204" pitchFamily="18" charset="0"/>
                  </a:rPr>
                  <a:t>F-Test:</a:t>
                </a:r>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𝐹𝑆𝑡𝑎𝑡</m:t>
                      </m:r>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f>
                            <m:fPr>
                              <m:type m:val="lin"/>
                              <m:ctrlPr>
                                <a:rPr lang="en-US" sz="2000" i="1" smtClean="0">
                                  <a:latin typeface="Cambria Math" panose="02040503050406030204" pitchFamily="18" charset="0"/>
                                </a:rPr>
                              </m:ctrlPr>
                            </m:fPr>
                            <m:num>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𝑏</m:t>
                                      </m:r>
                                    </m:e>
                                    <m:sup>
                                      <m:r>
                                        <a:rPr lang="en-US" sz="2000" i="1">
                                          <a:latin typeface="Cambria Math" panose="02040503050406030204" pitchFamily="18" charset="0"/>
                                        </a:rPr>
                                        <m:t>′</m:t>
                                      </m:r>
                                    </m:sup>
                                  </m:sSup>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m:t>
                                      </m:r>
                                    </m:sup>
                                  </m:sSup>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𝑦</m:t>
                                          </m:r>
                                        </m:e>
                                      </m:acc>
                                    </m:e>
                                    <m:sup>
                                      <m:r>
                                        <a:rPr lang="en-US" sz="2000" i="1">
                                          <a:latin typeface="Cambria Math" panose="02040503050406030204" pitchFamily="18" charset="0"/>
                                        </a:rPr>
                                        <m:t>2</m:t>
                                      </m:r>
                                    </m:sup>
                                  </m:sSup>
                                </m:e>
                              </m:d>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r>
                                    <a:rPr lang="en-US" sz="2000" b="0" i="1" smtClean="0">
                                      <a:latin typeface="Cambria Math" panose="02040503050406030204" pitchFamily="18" charset="0"/>
                                    </a:rPr>
                                    <m:t>−1</m:t>
                                  </m:r>
                                </m:e>
                              </m:d>
                            </m:den>
                          </m:f>
                        </m:num>
                        <m:den>
                          <m:f>
                            <m:fPr>
                              <m:type m:val="lin"/>
                              <m:ctrlPr>
                                <a:rPr lang="en-US" sz="2000" i="1" smtClean="0">
                                  <a:latin typeface="Cambria Math" panose="02040503050406030204" pitchFamily="18" charset="0"/>
                                </a:rPr>
                              </m:ctrlPr>
                            </m:fPr>
                            <m:num>
                              <m:d>
                                <m:dPr>
                                  <m:ctrlPr>
                                    <a:rPr lang="en-US" sz="2000" b="0" i="1" smtClean="0">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i="1">
                                      <a:latin typeface="Cambria Math" panose="02040503050406030204" pitchFamily="18" charset="0"/>
                                    </a:rPr>
                                    <m:t>𝑦</m:t>
                                  </m:r>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𝑦</m:t>
                                  </m:r>
                                </m:e>
                              </m:d>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𝑘</m:t>
                                  </m:r>
                                </m:e>
                              </m:d>
                            </m:den>
                          </m:f>
                        </m:den>
                      </m:f>
                    </m:oMath>
                  </m:oMathPara>
                </a14:m>
                <a:endParaRPr lang="en-US" sz="2000" dirty="0">
                  <a:ea typeface="Cambria Math" panose="02040503050406030204" pitchFamily="18" charset="0"/>
                </a:endParaRPr>
              </a:p>
              <a:p>
                <a:endParaRPr lang="en-US" sz="2000" b="0" i="1" dirty="0">
                  <a:latin typeface="Cambria Math" panose="02040503050406030204" pitchFamily="18" charset="0"/>
                  <a:ea typeface="Cambria Math" panose="02040503050406030204" pitchFamily="18" charset="0"/>
                </a:endParaRPr>
              </a:p>
              <a:p>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𝐹𝑆𝑡𝑎𝑡</m:t>
                      </m:r>
                      <m:r>
                        <a:rPr lang="en-US" sz="2000" b="0" i="1"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F</m:t>
                      </m:r>
                      <m:d>
                        <m:dPr>
                          <m:ctrlPr>
                            <a:rPr lang="en-US" sz="2000" i="1">
                              <a:latin typeface="Cambria Math" panose="02040503050406030204" pitchFamily="18" charset="0"/>
                              <a:ea typeface="Cambria Math" panose="02040503050406030204" pitchFamily="18" charset="0"/>
                            </a:rPr>
                          </m:ctrlPr>
                        </m:dPr>
                        <m:e>
                          <m:r>
                            <m:rPr>
                              <m:sty m:val="p"/>
                            </m:rPr>
                            <a:rPr lang="en-US" sz="2000">
                              <a:latin typeface="Cambria Math" panose="02040503050406030204" pitchFamily="18" charset="0"/>
                              <a:ea typeface="Cambria Math" panose="02040503050406030204" pitchFamily="18" charset="0"/>
                            </a:rPr>
                            <m:t>n</m:t>
                          </m:r>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k</m:t>
                          </m:r>
                          <m:r>
                            <a:rPr lang="en-US" sz="2000">
                              <a:latin typeface="Cambria Math" panose="02040503050406030204" pitchFamily="18" charset="0"/>
                              <a:ea typeface="Cambria Math" panose="02040503050406030204" pitchFamily="18" charset="0"/>
                            </a:rPr>
                            <m:t>−1,</m:t>
                          </m:r>
                          <m:r>
                            <m:rPr>
                              <m:sty m:val="p"/>
                            </m:rPr>
                            <a:rPr lang="en-US" sz="2000">
                              <a:latin typeface="Cambria Math" panose="02040503050406030204" pitchFamily="18" charset="0"/>
                              <a:ea typeface="Cambria Math" panose="02040503050406030204" pitchFamily="18" charset="0"/>
                            </a:rPr>
                            <m:t>n</m:t>
                          </m:r>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Alpha</m:t>
                          </m:r>
                        </m:e>
                      </m:d>
                    </m:oMath>
                  </m:oMathPara>
                </a14:m>
                <a:endParaRPr lang="en-US" sz="2000" dirty="0">
                  <a:ea typeface="Cambria Math" panose="02040503050406030204" pitchFamily="18" charset="0"/>
                </a:endParaRPr>
              </a:p>
              <a:p>
                <a:pPr algn="ctr"/>
                <a:endParaRPr lang="en-US" sz="200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=0</m:t>
                      </m:r>
                    </m:oMath>
                  </m:oMathPara>
                </a14:m>
                <a:endParaRPr lang="en-US" sz="2000" b="0" dirty="0">
                  <a:ea typeface="Cambria Math" panose="02040503050406030204" pitchFamily="18" charset="0"/>
                </a:endParaRPr>
              </a:p>
              <a:p>
                <a:pPr algn="ctr"/>
                <a:endParaRPr lang="en-US" sz="2000" b="0" i="1" dirty="0">
                  <a:latin typeface="Cambria Math" panose="02040503050406030204" pitchFamily="18" charset="0"/>
                </a:endParaRPr>
              </a:p>
              <a:p>
                <a:pPr algn="ct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𝑎𝑡</m:t>
                    </m:r>
                    <m:r>
                      <a:rPr lang="en-US" sz="2000" b="0" i="1" smtClean="0">
                        <a:latin typeface="Cambria Math" panose="02040503050406030204" pitchFamily="18" charset="0"/>
                      </a:rPr>
                      <m:t> </m:t>
                    </m:r>
                    <m:r>
                      <a:rPr lang="en-US" sz="2000" b="0" i="1" smtClean="0">
                        <a:latin typeface="Cambria Math" panose="02040503050406030204" pitchFamily="18" charset="0"/>
                      </a:rPr>
                      <m:t>𝑙𝑒𝑎𝑠𝑡</m:t>
                    </m:r>
                    <m:r>
                      <a:rPr lang="en-US" sz="2000" b="0" i="1" smtClean="0">
                        <a:latin typeface="Cambria Math" panose="02040503050406030204" pitchFamily="18" charset="0"/>
                      </a:rPr>
                      <m:t> </m:t>
                    </m:r>
                    <m:r>
                      <a:rPr lang="en-US" sz="2000" b="0" i="1" smtClean="0">
                        <a:latin typeface="Cambria Math" panose="02040503050406030204" pitchFamily="18" charset="0"/>
                      </a:rPr>
                      <m:t>𝑜𝑛𝑒</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≠0</m:t>
                    </m:r>
                  </m:oMath>
                </a14:m>
                <a:r>
                  <a:rPr lang="en-US" sz="2000" dirty="0"/>
                  <a:t> </a:t>
                </a:r>
              </a:p>
              <a:p>
                <a:endParaRPr lang="en-US" sz="1400" dirty="0">
                  <a:ea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3BACDE2F-9BA0-4301-83F7-2D85870531CE}"/>
                  </a:ext>
                </a:extLst>
              </p:cNvPr>
              <p:cNvSpPr>
                <a:spLocks noRot="1" noChangeAspect="1" noMove="1" noResize="1" noEditPoints="1" noAdjustHandles="1" noChangeArrowheads="1" noChangeShapeType="1" noTextEdit="1"/>
              </p:cNvSpPr>
              <p:nvPr/>
            </p:nvSpPr>
            <p:spPr>
              <a:xfrm>
                <a:off x="6662170" y="1247866"/>
                <a:ext cx="4691630" cy="3747949"/>
              </a:xfrm>
              <a:prstGeom prst="rect">
                <a:avLst/>
              </a:prstGeom>
              <a:blipFill>
                <a:blip r:embed="rId3"/>
                <a:stretch>
                  <a:fillRect l="-1429" t="-976"/>
                </a:stretch>
              </a:blipFill>
            </p:spPr>
            <p:txBody>
              <a:bodyPr/>
              <a:lstStyle/>
              <a:p>
                <a:r>
                  <a:rPr lang="en-US">
                    <a:noFill/>
                  </a:rPr>
                  <a:t> </a:t>
                </a:r>
              </a:p>
            </p:txBody>
          </p:sp>
        </mc:Fallback>
      </mc:AlternateContent>
    </p:spTree>
    <p:extLst>
      <p:ext uri="{BB962C8B-B14F-4D97-AF65-F5344CB8AC3E}">
        <p14:creationId xmlns:p14="http://schemas.microsoft.com/office/powerpoint/2010/main" val="1560448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344882"/>
            <a:ext cx="947651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Linear Regression with Equity Constraints</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1436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Linear Model with Equality Constraint</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25ADA5F3-4181-4CD0-8A68-36AD644CF398}"/>
                  </a:ext>
                </a:extLst>
              </p:cNvPr>
              <p:cNvSpPr/>
              <p:nvPr/>
            </p:nvSpPr>
            <p:spPr>
              <a:xfrm>
                <a:off x="1019355" y="1014349"/>
                <a:ext cx="10334445" cy="3385542"/>
              </a:xfrm>
              <a:prstGeom prst="rect">
                <a:avLst/>
              </a:prstGeom>
            </p:spPr>
            <p:txBody>
              <a:bodyPr wrap="square">
                <a:spAutoFit/>
              </a:bodyPr>
              <a:lstStyle/>
              <a:p>
                <a:r>
                  <a:rPr lang="en-US" sz="2800" dirty="0"/>
                  <a:t>Minimize the Following:</a:t>
                </a:r>
              </a:p>
              <a:p>
                <a:endParaRPr lang="en-US" sz="2800" i="1" dirty="0"/>
              </a:p>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𝑦</m:t>
                      </m:r>
                      <m:r>
                        <a:rPr lang="en-US" sz="2800" b="0" i="1" smtClean="0">
                          <a:latin typeface="Cambria Math" panose="02040503050406030204" pitchFamily="18" charset="0"/>
                        </a:rPr>
                        <m:t>=</m:t>
                      </m:r>
                      <m:r>
                        <a:rPr lang="en-US" sz="280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oMath>
                  </m:oMathPara>
                </a14:m>
                <a:endParaRPr lang="en-US" sz="2800" dirty="0"/>
              </a:p>
              <a:p>
                <a:r>
                  <a:rPr lang="en-US" sz="2800" dirty="0"/>
                  <a:t>Subject to:</a:t>
                </a:r>
              </a:p>
              <a:p>
                <a:pPr algn="ctr"/>
                <a:r>
                  <a:rPr lang="en-US" sz="280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=0</m:t>
                    </m:r>
                  </m:oMath>
                </a14:m>
                <a:endParaRPr lang="en-US" sz="2800" dirty="0"/>
              </a:p>
              <a:p>
                <a:endParaRPr lang="en-US" sz="2800" dirty="0"/>
              </a:p>
              <a:p>
                <a:pPr algn="ct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2</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oMath>
                </a14:m>
                <a:endParaRPr lang="en-US" sz="2800" dirty="0"/>
              </a:p>
              <a:p>
                <a:endParaRPr lang="en-US" dirty="0"/>
              </a:p>
            </p:txBody>
          </p:sp>
        </mc:Choice>
        <mc:Fallback>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9355" y="1014349"/>
                <a:ext cx="10334445" cy="3385542"/>
              </a:xfrm>
              <a:prstGeom prst="rect">
                <a:avLst/>
              </a:prstGeom>
              <a:blipFill>
                <a:blip r:embed="rId2"/>
                <a:stretch>
                  <a:fillRect l="-1179" t="-1619"/>
                </a:stretch>
              </a:blipFill>
            </p:spPr>
            <p:txBody>
              <a:bodyPr/>
              <a:lstStyle/>
              <a:p>
                <a:r>
                  <a:rPr lang="en-US">
                    <a:noFill/>
                  </a:rPr>
                  <a:t> </a:t>
                </a:r>
              </a:p>
            </p:txBody>
          </p:sp>
        </mc:Fallback>
      </mc:AlternateContent>
    </p:spTree>
    <p:extLst>
      <p:ext uri="{BB962C8B-B14F-4D97-AF65-F5344CB8AC3E}">
        <p14:creationId xmlns:p14="http://schemas.microsoft.com/office/powerpoint/2010/main" val="2218257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430"/>
            <a:ext cx="10515600" cy="609660"/>
          </a:xfrm>
        </p:spPr>
        <p:txBody>
          <a:bodyPr>
            <a:normAutofit/>
          </a:bodyPr>
          <a:lstStyle/>
          <a:p>
            <a:pPr algn="ctr"/>
            <a:r>
              <a:rPr lang="en-US" sz="2800" dirty="0"/>
              <a:t>Solve using Lagrange Multipliers</a:t>
            </a:r>
          </a:p>
        </p:txBody>
      </p:sp>
      <p:cxnSp>
        <p:nvCxnSpPr>
          <p:cNvPr id="5" name="Straight Connector 4"/>
          <p:cNvCxnSpPr/>
          <p:nvPr/>
        </p:nvCxnSpPr>
        <p:spPr>
          <a:xfrm>
            <a:off x="838200" y="630323"/>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785749"/>
                <a:ext cx="10334445" cy="4857292"/>
              </a:xfrm>
              <a:prstGeom prst="rect">
                <a:avLst/>
              </a:prstGeom>
            </p:spPr>
            <p:txBody>
              <a:bodyPr wrap="square">
                <a:spAutoFit/>
              </a:bodyPr>
              <a:lstStyle/>
              <a:p>
                <a:pPr>
                  <a:lnSpc>
                    <a:spcPct val="114000"/>
                  </a:lnSpc>
                  <a:spcBef>
                    <a:spcPts val="600"/>
                  </a:spcBef>
                  <a:spcAft>
                    <a:spcPts val="600"/>
                  </a:spcAft>
                </a:pPr>
                <a:r>
                  <a:rPr lang="en-US" sz="1600" dirty="0">
                    <a:latin typeface="Cambria Math" panose="02040503050406030204" pitchFamily="18" charset="0"/>
                    <a:ea typeface="Cambria Math" panose="02040503050406030204" pitchFamily="18" charset="0"/>
                  </a:rPr>
                  <a:t>Set-up Lagrange Function:</a:t>
                </a:r>
              </a:p>
              <a:p>
                <a:pPr lvl="2">
                  <a:lnSpc>
                    <a:spcPct val="114000"/>
                  </a:lnSpc>
                  <a:spcBef>
                    <a:spcPts val="600"/>
                  </a:spcBef>
                  <a:spcAft>
                    <a:spcPts val="600"/>
                  </a:spcAft>
                </a:pPr>
                <a14:m>
                  <m:oMathPara xmlns:m="http://schemas.openxmlformats.org/officeDocument/2006/math">
                    <m:oMathParaPr>
                      <m:jc m:val="left"/>
                    </m:oMathParaPr>
                    <m:oMath xmlns:m="http://schemas.openxmlformats.org/officeDocument/2006/math">
                      <m:r>
                        <m:rPr>
                          <m:nor/>
                        </m:rPr>
                        <a:rPr lang="en-US" sz="1600" dirty="0">
                          <a:latin typeface="Script MT Bold" panose="03040602040607080904" pitchFamily="66" charset="0"/>
                        </a:rPr>
                        <m:t>L</m:t>
                      </m:r>
                      <m:r>
                        <a:rPr lang="en-US" sz="1600" b="0" i="0"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l-GR" sz="1600" b="0" i="1" smtClean="0">
                              <a:latin typeface="Cambria Math" panose="02040503050406030204" pitchFamily="18" charset="0"/>
                              <a:ea typeface="Cambria Math" panose="02040503050406030204" pitchFamily="18" charset="0"/>
                            </a:rPr>
                            <m:t>λ</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𝑔</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1</m:t>
                              </m:r>
                            </m:sub>
                          </m:sSub>
                        </m:e>
                      </m:d>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m:rPr>
                              <m:sty m:val="p"/>
                            </m:rPr>
                            <a:rPr lang="el-GR" sz="1600" i="1">
                              <a:latin typeface="Cambria Math" panose="02040503050406030204" pitchFamily="18" charset="0"/>
                              <a:ea typeface="Cambria Math" panose="02040503050406030204" pitchFamily="18" charset="0"/>
                            </a:rPr>
                            <m:t>λ</m:t>
                          </m:r>
                        </m:e>
                        <m:sub>
                          <m:r>
                            <a:rPr lang="en-US" sz="1600" b="0" i="1" smtClean="0">
                              <a:latin typeface="Cambria Math" panose="02040503050406030204" pitchFamily="18" charset="0"/>
                              <a:ea typeface="Cambria Math" panose="02040503050406030204" pitchFamily="18" charset="0"/>
                            </a:rPr>
                            <m:t>2</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𝑔</m:t>
                              </m:r>
                            </m:e>
                            <m:sub>
                              <m:r>
                                <a:rPr lang="en-US" sz="1600" b="0" i="1" smtClean="0">
                                  <a:latin typeface="Cambria Math" panose="02040503050406030204" pitchFamily="18" charset="0"/>
                                  <a:ea typeface="Cambria Math" panose="02040503050406030204" pitchFamily="18" charset="0"/>
                                </a:rPr>
                                <m:t>2</m:t>
                              </m:r>
                            </m:sub>
                          </m:sSub>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2</m:t>
                              </m:r>
                            </m:sub>
                          </m:sSub>
                        </m:e>
                      </m:d>
                    </m:oMath>
                  </m:oMathPara>
                </a14:m>
                <a:endParaRPr lang="en-US" sz="1600" dirty="0">
                  <a:latin typeface="Cambria Math" panose="02040503050406030204" pitchFamily="18" charset="0"/>
                  <a:ea typeface="Cambria Math" panose="02040503050406030204" pitchFamily="18" charset="0"/>
                </a:endParaRPr>
              </a:p>
              <a:p>
                <a:pPr>
                  <a:lnSpc>
                    <a:spcPct val="114000"/>
                  </a:lnSpc>
                  <a:spcBef>
                    <a:spcPts val="600"/>
                  </a:spcBef>
                  <a:spcAft>
                    <a:spcPts val="600"/>
                  </a:spcAft>
                </a:pPr>
                <a:r>
                  <a:rPr lang="en-US" sz="1600" dirty="0">
                    <a:latin typeface="Cambria Math" panose="02040503050406030204" pitchFamily="18" charset="0"/>
                    <a:ea typeface="Cambria Math" panose="02040503050406030204" pitchFamily="18" charset="0"/>
                  </a:rPr>
                  <a:t>(it does not matter if we have “+” or “-” with Lagrange Multipliers</a:t>
                </a:r>
              </a:p>
              <a:p>
                <a:pPr>
                  <a:lnSpc>
                    <a:spcPct val="114000"/>
                  </a:lnSpc>
                  <a:spcBef>
                    <a:spcPts val="1200"/>
                  </a:spcBef>
                </a:pPr>
                <a:r>
                  <a:rPr lang="en-US" sz="1600" dirty="0">
                    <a:latin typeface="Cambria Math" panose="02040503050406030204" pitchFamily="18" charset="0"/>
                    <a:ea typeface="Cambria Math" panose="02040503050406030204" pitchFamily="18" charset="0"/>
                  </a:rPr>
                  <a:t>Solve First Order Conditions for all parameters (beta’s) and Lagrange Multipliers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λ</m:t>
                    </m:r>
                  </m:oMath>
                </a14:m>
                <a:r>
                  <a:rPr lang="en-US" sz="1600" dirty="0">
                    <a:latin typeface="Cambria Math" panose="02040503050406030204" pitchFamily="18" charset="0"/>
                    <a:ea typeface="Cambria Math" panose="02040503050406030204" pitchFamily="18" charset="0"/>
                  </a:rPr>
                  <a:t>’s.</a:t>
                </a:r>
              </a:p>
              <a:p>
                <a:pPr lvl="2">
                  <a:lnSpc>
                    <a:spcPct val="114000"/>
                  </a:lnSpc>
                  <a:spcBef>
                    <a:spcPts val="1200"/>
                  </a:spcBef>
                </a:pPr>
                <a14:m>
                  <m:oMathPara xmlns:m="http://schemas.openxmlformats.org/officeDocument/2006/math">
                    <m:oMathParaPr>
                      <m:jc m:val="left"/>
                    </m:oMathParaPr>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𝐿</m:t>
                          </m:r>
                        </m:num>
                        <m:den>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en>
                      </m:f>
                      <m:r>
                        <a:rPr lang="en-US" sz="160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i="1">
                                  <a:latin typeface="Cambria Math" panose="02040503050406030204" pitchFamily="18" charset="0"/>
                                  <a:ea typeface="Cambria Math" panose="02040503050406030204" pitchFamily="18" charset="0"/>
                                </a:rPr>
                                <m:t>1</m:t>
                              </m:r>
                            </m:sub>
                          </m:sSub>
                        </m:den>
                      </m:f>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m:rPr>
                              <m:sty m:val="p"/>
                            </m:rPr>
                            <a:rPr lang="el-GR" sz="1600" i="1">
                              <a:latin typeface="Cambria Math" panose="02040503050406030204" pitchFamily="18" charset="0"/>
                              <a:ea typeface="Cambria Math" panose="02040503050406030204" pitchFamily="18" charset="0"/>
                            </a:rPr>
                            <m:t>λ</m:t>
                          </m:r>
                        </m:e>
                        <m:sub>
                          <m:r>
                            <a:rPr lang="en-US" sz="1600" i="1">
                              <a:latin typeface="Cambria Math" panose="02040503050406030204" pitchFamily="18" charset="0"/>
                              <a:ea typeface="Cambria Math" panose="02040503050406030204" pitchFamily="18" charset="0"/>
                            </a:rPr>
                            <m:t>1</m:t>
                          </m:r>
                        </m:sub>
                      </m:sSub>
                      <m:r>
                        <a:rPr lang="en-US" sz="160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𝑔</m:t>
                              </m:r>
                            </m:e>
                            <m:sub>
                              <m:r>
                                <a:rPr lang="en-US" sz="1600" b="0" i="1" smtClean="0">
                                  <a:latin typeface="Cambria Math" panose="02040503050406030204" pitchFamily="18" charset="0"/>
                                  <a:ea typeface="Cambria Math" panose="02040503050406030204" pitchFamily="18" charset="0"/>
                                </a:rPr>
                                <m:t>1</m:t>
                              </m:r>
                            </m:sub>
                          </m:sSub>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i="1">
                                  <a:latin typeface="Cambria Math" panose="02040503050406030204" pitchFamily="18" charset="0"/>
                                  <a:ea typeface="Cambria Math" panose="02040503050406030204" pitchFamily="18" charset="0"/>
                                </a:rPr>
                                <m:t>1</m:t>
                              </m:r>
                            </m:sub>
                          </m:sSub>
                        </m:den>
                      </m:f>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m:rPr>
                              <m:sty m:val="p"/>
                            </m:rPr>
                            <a:rPr lang="el-GR" sz="1600" i="1">
                              <a:latin typeface="Cambria Math" panose="02040503050406030204" pitchFamily="18" charset="0"/>
                              <a:ea typeface="Cambria Math" panose="02040503050406030204" pitchFamily="18" charset="0"/>
                            </a:rPr>
                            <m:t>λ</m:t>
                          </m:r>
                        </m:e>
                        <m:sub>
                          <m:r>
                            <a:rPr lang="en-US" sz="1600" b="0" i="1" smtClean="0">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𝑔</m:t>
                              </m:r>
                            </m:e>
                            <m:sub>
                              <m:r>
                                <a:rPr lang="en-US" sz="1600" b="0" i="1" smtClean="0">
                                  <a:latin typeface="Cambria Math" panose="02040503050406030204" pitchFamily="18" charset="0"/>
                                  <a:ea typeface="Cambria Math" panose="02040503050406030204" pitchFamily="18" charset="0"/>
                                </a:rPr>
                                <m:t>2</m:t>
                              </m:r>
                            </m:sub>
                          </m:sSub>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en>
                      </m:f>
                      <m:r>
                        <a:rPr lang="en-US" sz="1600" b="0" i="1" smtClean="0">
                          <a:latin typeface="Cambria Math" panose="02040503050406030204" pitchFamily="18" charset="0"/>
                          <a:ea typeface="Cambria Math" panose="02040503050406030204" pitchFamily="18" charset="0"/>
                        </a:rPr>
                        <m:t>=0</m:t>
                      </m:r>
                    </m:oMath>
                  </m:oMathPara>
                </a14:m>
                <a:endParaRPr lang="en-US" sz="1600" dirty="0">
                  <a:latin typeface="Cambria Math" panose="02040503050406030204" pitchFamily="18" charset="0"/>
                  <a:ea typeface="Cambria Math" panose="02040503050406030204" pitchFamily="18" charset="0"/>
                </a:endParaRPr>
              </a:p>
              <a:p>
                <a:pPr lvl="2">
                  <a:lnSpc>
                    <a:spcPct val="114000"/>
                  </a:lnSpc>
                  <a:spcBef>
                    <a:spcPts val="1200"/>
                  </a:spcBef>
                </a:pPr>
                <a14:m>
                  <m:oMathPara xmlns:m="http://schemas.openxmlformats.org/officeDocument/2006/math">
                    <m:oMathParaPr>
                      <m:jc m:val="left"/>
                    </m:oMathParaPr>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𝐿</m:t>
                          </m:r>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en>
                      </m:f>
                      <m:r>
                        <a:rPr lang="en-US" sz="160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𝑓</m:t>
                          </m:r>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en>
                      </m:f>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m:rPr>
                              <m:sty m:val="p"/>
                            </m:rPr>
                            <a:rPr lang="el-GR" sz="1600" i="1">
                              <a:latin typeface="Cambria Math" panose="02040503050406030204" pitchFamily="18" charset="0"/>
                              <a:ea typeface="Cambria Math" panose="02040503050406030204" pitchFamily="18" charset="0"/>
                            </a:rPr>
                            <m:t>λ</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𝑔</m:t>
                              </m:r>
                            </m:e>
                            <m:sub>
                              <m:r>
                                <a:rPr lang="en-US" sz="1600" i="1">
                                  <a:latin typeface="Cambria Math" panose="02040503050406030204" pitchFamily="18" charset="0"/>
                                  <a:ea typeface="Cambria Math" panose="02040503050406030204" pitchFamily="18" charset="0"/>
                                </a:rPr>
                                <m:t>1</m:t>
                              </m:r>
                            </m:sub>
                          </m:sSub>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en>
                      </m:f>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m:rPr>
                              <m:sty m:val="p"/>
                            </m:rPr>
                            <a:rPr lang="el-GR" sz="1600" i="1">
                              <a:latin typeface="Cambria Math" panose="02040503050406030204" pitchFamily="18" charset="0"/>
                              <a:ea typeface="Cambria Math" panose="02040503050406030204" pitchFamily="18" charset="0"/>
                            </a:rPr>
                            <m:t>λ</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𝑔</m:t>
                              </m:r>
                            </m:e>
                            <m:sub>
                              <m:r>
                                <a:rPr lang="en-US" sz="1600" i="1">
                                  <a:latin typeface="Cambria Math" panose="02040503050406030204" pitchFamily="18" charset="0"/>
                                  <a:ea typeface="Cambria Math" panose="02040503050406030204" pitchFamily="18" charset="0"/>
                                </a:rPr>
                                <m:t>2</m:t>
                              </m:r>
                            </m:sub>
                          </m:sSub>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en>
                      </m:f>
                      <m:r>
                        <a:rPr lang="en-US" sz="1600" i="1">
                          <a:latin typeface="Cambria Math" panose="02040503050406030204" pitchFamily="18" charset="0"/>
                          <a:ea typeface="Cambria Math" panose="02040503050406030204" pitchFamily="18" charset="0"/>
                        </a:rPr>
                        <m:t>=0</m:t>
                      </m:r>
                    </m:oMath>
                  </m:oMathPara>
                </a14:m>
                <a:endParaRPr lang="en-US" sz="1600" dirty="0">
                  <a:latin typeface="Cambria Math" panose="02040503050406030204" pitchFamily="18" charset="0"/>
                  <a:ea typeface="Cambria Math" panose="02040503050406030204" pitchFamily="18" charset="0"/>
                </a:endParaRPr>
              </a:p>
              <a:p>
                <a:pPr lvl="2">
                  <a:lnSpc>
                    <a:spcPct val="114000"/>
                  </a:lnSpc>
                  <a:spcBef>
                    <a:spcPts val="1200"/>
                  </a:spcBef>
                </a:pPr>
                <a14:m>
                  <m:oMathPara xmlns:m="http://schemas.openxmlformats.org/officeDocument/2006/math">
                    <m:oMathParaPr>
                      <m:jc m:val="left"/>
                    </m:oMathParaPr>
                    <m:oMath xmlns:m="http://schemas.openxmlformats.org/officeDocument/2006/math">
                      <m:r>
                        <a:rPr lang="en-US" sz="1600">
                          <a:latin typeface="Cambria Math" panose="02040503050406030204" pitchFamily="18" charset="0"/>
                          <a:ea typeface="Cambria Math" panose="02040503050406030204" pitchFamily="18" charset="0"/>
                        </a:rPr>
                        <m:t>⋮</m:t>
                      </m:r>
                    </m:oMath>
                  </m:oMathPara>
                </a14:m>
                <a:endParaRPr lang="en-US" sz="1600" dirty="0">
                  <a:latin typeface="Cambria Math" panose="02040503050406030204" pitchFamily="18" charset="0"/>
                  <a:ea typeface="Cambria Math" panose="02040503050406030204" pitchFamily="18" charset="0"/>
                </a:endParaRPr>
              </a:p>
              <a:p>
                <a:pPr lvl="2">
                  <a:lnSpc>
                    <a:spcPct val="114000"/>
                  </a:lnSpc>
                  <a:spcBef>
                    <a:spcPts val="1200"/>
                  </a:spcBef>
                </a:pPr>
                <a14:m>
                  <m:oMathPara xmlns:m="http://schemas.openxmlformats.org/officeDocument/2006/math">
                    <m:oMathParaPr>
                      <m:jc m:val="left"/>
                    </m:oMathParaPr>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𝐿</m:t>
                          </m:r>
                        </m:num>
                        <m:den>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𝑘</m:t>
                              </m:r>
                            </m:sub>
                          </m:sSub>
                        </m:den>
                      </m:f>
                      <m:r>
                        <a:rPr lang="en-US" sz="160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𝑓</m:t>
                          </m:r>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𝑘</m:t>
                              </m:r>
                            </m:sub>
                          </m:sSub>
                        </m:den>
                      </m:f>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m:rPr>
                              <m:sty m:val="p"/>
                            </m:rPr>
                            <a:rPr lang="el-GR" sz="1600" i="1">
                              <a:latin typeface="Cambria Math" panose="02040503050406030204" pitchFamily="18" charset="0"/>
                              <a:ea typeface="Cambria Math" panose="02040503050406030204" pitchFamily="18" charset="0"/>
                            </a:rPr>
                            <m:t>λ</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𝑔</m:t>
                              </m:r>
                            </m:e>
                            <m:sub>
                              <m:r>
                                <a:rPr lang="en-US" sz="1600" i="1">
                                  <a:latin typeface="Cambria Math" panose="02040503050406030204" pitchFamily="18" charset="0"/>
                                  <a:ea typeface="Cambria Math" panose="02040503050406030204" pitchFamily="18" charset="0"/>
                                </a:rPr>
                                <m:t>1</m:t>
                              </m:r>
                            </m:sub>
                          </m:sSub>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𝑘</m:t>
                              </m:r>
                            </m:sub>
                          </m:sSub>
                        </m:den>
                      </m:f>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m:rPr>
                              <m:sty m:val="p"/>
                            </m:rPr>
                            <a:rPr lang="el-GR" sz="1600" i="1">
                              <a:latin typeface="Cambria Math" panose="02040503050406030204" pitchFamily="18" charset="0"/>
                              <a:ea typeface="Cambria Math" panose="02040503050406030204" pitchFamily="18" charset="0"/>
                            </a:rPr>
                            <m:t>λ</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𝑔</m:t>
                              </m:r>
                            </m:e>
                            <m:sub>
                              <m:r>
                                <a:rPr lang="en-US" sz="1600" i="1">
                                  <a:latin typeface="Cambria Math" panose="02040503050406030204" pitchFamily="18" charset="0"/>
                                  <a:ea typeface="Cambria Math" panose="02040503050406030204" pitchFamily="18" charset="0"/>
                                </a:rPr>
                                <m:t>2</m:t>
                              </m:r>
                            </m:sub>
                          </m:sSub>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𝑘</m:t>
                              </m:r>
                            </m:sub>
                          </m:sSub>
                        </m:den>
                      </m:f>
                      <m:r>
                        <a:rPr lang="en-US" sz="1600" i="1">
                          <a:latin typeface="Cambria Math" panose="02040503050406030204" pitchFamily="18" charset="0"/>
                          <a:ea typeface="Cambria Math" panose="02040503050406030204" pitchFamily="18" charset="0"/>
                        </a:rPr>
                        <m:t>=0</m:t>
                      </m:r>
                    </m:oMath>
                  </m:oMathPara>
                </a14:m>
                <a:endParaRPr lang="en-US" sz="1600" dirty="0">
                  <a:latin typeface="Cambria Math" panose="02040503050406030204" pitchFamily="18" charset="0"/>
                  <a:ea typeface="Cambria Math" panose="02040503050406030204" pitchFamily="18" charset="0"/>
                </a:endParaRPr>
              </a:p>
              <a:p>
                <a:pPr lvl="2">
                  <a:lnSpc>
                    <a:spcPct val="114000"/>
                  </a:lnSpc>
                  <a:spcBef>
                    <a:spcPts val="1200"/>
                  </a:spcBef>
                </a:pPr>
                <a14:m>
                  <m:oMathPara xmlns:m="http://schemas.openxmlformats.org/officeDocument/2006/math">
                    <m:oMathParaPr>
                      <m:jc m:val="left"/>
                    </m:oMathParaPr>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a:latin typeface="Cambria Math" panose="02040503050406030204" pitchFamily="18" charset="0"/>
                              <a:ea typeface="Cambria Math" panose="02040503050406030204" pitchFamily="18" charset="0"/>
                            </a:rPr>
                            <m:t>𝜕</m:t>
                          </m:r>
                          <m:r>
                            <a:rPr lang="en-US" sz="1600">
                              <a:latin typeface="Cambria Math" panose="02040503050406030204" pitchFamily="18" charset="0"/>
                              <a:ea typeface="Cambria Math" panose="02040503050406030204" pitchFamily="18" charset="0"/>
                            </a:rPr>
                            <m:t>𝐿</m:t>
                          </m:r>
                        </m:num>
                        <m:den>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l-GR" sz="1600" i="1" smtClean="0">
                                  <a:latin typeface="Cambria Math" panose="02040503050406030204" pitchFamily="18" charset="0"/>
                                  <a:ea typeface="Cambria Math" panose="02040503050406030204" pitchFamily="18" charset="0"/>
                                </a:rPr>
                                <m:t>λ</m:t>
                              </m:r>
                            </m:e>
                            <m:sub>
                              <m:r>
                                <a:rPr lang="en-US" sz="1600" b="0" i="1" smtClean="0">
                                  <a:latin typeface="Cambria Math" panose="02040503050406030204" pitchFamily="18" charset="0"/>
                                  <a:ea typeface="Cambria Math" panose="02040503050406030204" pitchFamily="18" charset="0"/>
                                </a:rPr>
                                <m:t>1</m:t>
                              </m:r>
                            </m:sub>
                          </m:sSub>
                        </m:den>
                      </m:f>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𝑔</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=0</m:t>
                      </m:r>
                    </m:oMath>
                  </m:oMathPara>
                </a14:m>
                <a:endParaRPr lang="en-US" sz="1600" dirty="0">
                  <a:latin typeface="Cambria Math" panose="02040503050406030204" pitchFamily="18" charset="0"/>
                  <a:ea typeface="Cambria Math" panose="02040503050406030204" pitchFamily="18" charset="0"/>
                </a:endParaRPr>
              </a:p>
              <a:p>
                <a:pPr lvl="2">
                  <a:lnSpc>
                    <a:spcPct val="114000"/>
                  </a:lnSpc>
                  <a:spcBef>
                    <a:spcPts val="1200"/>
                  </a:spcBef>
                </a:pPr>
                <a14:m>
                  <m:oMathPara xmlns:m="http://schemas.openxmlformats.org/officeDocument/2006/math">
                    <m:oMathParaPr>
                      <m:jc m:val="left"/>
                    </m:oMathParaPr>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a:latin typeface="Cambria Math" panose="02040503050406030204" pitchFamily="18" charset="0"/>
                              <a:ea typeface="Cambria Math" panose="02040503050406030204" pitchFamily="18" charset="0"/>
                            </a:rPr>
                            <m:t>𝜕</m:t>
                          </m:r>
                          <m:r>
                            <a:rPr lang="en-US" sz="1600">
                              <a:latin typeface="Cambria Math" panose="02040503050406030204" pitchFamily="18" charset="0"/>
                              <a:ea typeface="Cambria Math" panose="02040503050406030204" pitchFamily="18" charset="0"/>
                            </a:rPr>
                            <m:t>𝐿</m:t>
                          </m:r>
                        </m:num>
                        <m:den>
                          <m:r>
                            <a:rPr lang="en-US" sz="160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m:rPr>
                                  <m:sty m:val="p"/>
                                </m:rPr>
                                <a:rPr lang="el-GR" sz="1600" i="1">
                                  <a:latin typeface="Cambria Math" panose="02040503050406030204" pitchFamily="18" charset="0"/>
                                  <a:ea typeface="Cambria Math" panose="02040503050406030204" pitchFamily="18" charset="0"/>
                                </a:rPr>
                                <m:t>λ</m:t>
                              </m:r>
                            </m:e>
                            <m:sub>
                              <m:r>
                                <a:rPr lang="en-US" sz="1600" b="0" i="1" smtClean="0">
                                  <a:latin typeface="Cambria Math" panose="02040503050406030204" pitchFamily="18" charset="0"/>
                                  <a:ea typeface="Cambria Math" panose="02040503050406030204" pitchFamily="18" charset="0"/>
                                </a:rPr>
                                <m:t>2</m:t>
                              </m:r>
                            </m:sub>
                          </m:sSub>
                        </m:den>
                      </m:f>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𝑔</m:t>
                          </m:r>
                        </m:e>
                        <m:sub>
                          <m:r>
                            <a:rPr lang="en-US" sz="1600" b="0" i="0"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m:rPr>
                              <m:sty m:val="p"/>
                            </m:rPr>
                            <a:rPr lang="en-US" sz="1600" b="0" i="0" smtClean="0">
                              <a:latin typeface="Cambria Math" panose="02040503050406030204" pitchFamily="18" charset="0"/>
                              <a:ea typeface="Cambria Math" panose="02040503050406030204" pitchFamily="18" charset="0"/>
                            </a:rPr>
                            <m:t>x</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𝑐</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=0</m:t>
                      </m:r>
                    </m:oMath>
                  </m:oMathPara>
                </a14:m>
                <a:endParaRPr lang="en-US" sz="1600" dirty="0">
                  <a:latin typeface="Cambria Math" panose="02040503050406030204" pitchFamily="18" charset="0"/>
                  <a:ea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785749"/>
                <a:ext cx="10334445" cy="4857292"/>
              </a:xfrm>
              <a:prstGeom prst="rect">
                <a:avLst/>
              </a:prstGeom>
              <a:blipFill>
                <a:blip r:embed="rId2"/>
                <a:stretch>
                  <a:fillRect l="-354" t="-251"/>
                </a:stretch>
              </a:blipFill>
            </p:spPr>
            <p:txBody>
              <a:bodyPr/>
              <a:lstStyle/>
              <a:p>
                <a:r>
                  <a:rPr lang="en-US">
                    <a:noFill/>
                  </a:rPr>
                  <a:t> </a:t>
                </a:r>
              </a:p>
            </p:txBody>
          </p:sp>
        </mc:Fallback>
      </mc:AlternateContent>
    </p:spTree>
    <p:extLst>
      <p:ext uri="{BB962C8B-B14F-4D97-AF65-F5344CB8AC3E}">
        <p14:creationId xmlns:p14="http://schemas.microsoft.com/office/powerpoint/2010/main" val="182548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1450428" y="354724"/>
            <a:ext cx="8531772" cy="601240"/>
          </a:xfrm>
        </p:spPr>
        <p:txBody>
          <a:bodyPr/>
          <a:lstStyle/>
          <a:p>
            <a:r>
              <a:rPr lang="en-US" sz="2800" dirty="0">
                <a:latin typeface="Arial" charset="0"/>
              </a:rPr>
              <a:t>Lecture - Outline</a:t>
            </a:r>
          </a:p>
        </p:txBody>
      </p:sp>
      <p:sp>
        <p:nvSpPr>
          <p:cNvPr id="7170" name="Rectangle 3"/>
          <p:cNvSpPr>
            <a:spLocks noGrp="1" noChangeArrowheads="1"/>
          </p:cNvSpPr>
          <p:nvPr>
            <p:ph type="body" idx="1"/>
          </p:nvPr>
        </p:nvSpPr>
        <p:spPr>
          <a:xfrm>
            <a:off x="1450428" y="1137517"/>
            <a:ext cx="8931164" cy="4577255"/>
          </a:xfrm>
        </p:spPr>
        <p:txBody>
          <a:bodyPr>
            <a:noAutofit/>
          </a:bodyPr>
          <a:lstStyle/>
          <a:p>
            <a:pPr>
              <a:lnSpc>
                <a:spcPct val="105000"/>
              </a:lnSpc>
              <a:spcBef>
                <a:spcPts val="600"/>
              </a:spcBef>
            </a:pPr>
            <a:r>
              <a:rPr lang="en-US" sz="2400" dirty="0"/>
              <a:t>Ordinary Least Squares Review</a:t>
            </a:r>
          </a:p>
          <a:p>
            <a:pPr>
              <a:lnSpc>
                <a:spcPct val="105000"/>
              </a:lnSpc>
              <a:spcBef>
                <a:spcPts val="600"/>
              </a:spcBef>
            </a:pPr>
            <a:r>
              <a:rPr lang="en-US" sz="2400" dirty="0"/>
              <a:t>First Order Conditions (FOC)</a:t>
            </a:r>
          </a:p>
          <a:p>
            <a:pPr lvl="1">
              <a:lnSpc>
                <a:spcPct val="105000"/>
              </a:lnSpc>
              <a:spcBef>
                <a:spcPts val="600"/>
              </a:spcBef>
            </a:pPr>
            <a:r>
              <a:rPr lang="en-US" dirty="0"/>
              <a:t>w/o &amp; w/ Constraint</a:t>
            </a:r>
          </a:p>
          <a:p>
            <a:pPr>
              <a:lnSpc>
                <a:spcPct val="105000"/>
              </a:lnSpc>
              <a:spcBef>
                <a:spcPts val="600"/>
              </a:spcBef>
            </a:pPr>
            <a:r>
              <a:rPr lang="en-US" sz="2400" dirty="0"/>
              <a:t>Regression Examples</a:t>
            </a:r>
          </a:p>
          <a:p>
            <a:pPr lvl="1">
              <a:lnSpc>
                <a:spcPct val="105000"/>
              </a:lnSpc>
              <a:spcBef>
                <a:spcPts val="600"/>
              </a:spcBef>
            </a:pPr>
            <a:r>
              <a:rPr lang="en-US" dirty="0"/>
              <a:t>Excel, MATLAB</a:t>
            </a:r>
          </a:p>
          <a:p>
            <a:pPr>
              <a:lnSpc>
                <a:spcPct val="105000"/>
              </a:lnSpc>
              <a:spcBef>
                <a:spcPts val="600"/>
              </a:spcBef>
            </a:pPr>
            <a:r>
              <a:rPr lang="en-US" sz="2400" dirty="0"/>
              <a:t>Probability Models</a:t>
            </a:r>
          </a:p>
          <a:p>
            <a:pPr lvl="1">
              <a:lnSpc>
                <a:spcPct val="105000"/>
              </a:lnSpc>
              <a:spcBef>
                <a:spcPts val="600"/>
              </a:spcBef>
            </a:pPr>
            <a:r>
              <a:rPr lang="en-US" dirty="0"/>
              <a:t>Logit Model</a:t>
            </a:r>
          </a:p>
          <a:p>
            <a:pPr lvl="1">
              <a:lnSpc>
                <a:spcPct val="105000"/>
              </a:lnSpc>
              <a:spcBef>
                <a:spcPts val="600"/>
              </a:spcBef>
            </a:pPr>
            <a:r>
              <a:rPr lang="en-US" dirty="0"/>
              <a:t>Solution using MLE</a:t>
            </a:r>
          </a:p>
          <a:p>
            <a:pPr>
              <a:lnSpc>
                <a:spcPct val="105000"/>
              </a:lnSpc>
              <a:spcBef>
                <a:spcPts val="600"/>
              </a:spcBef>
            </a:pPr>
            <a:r>
              <a:rPr lang="en-US" sz="2400" dirty="0">
                <a:latin typeface="Arial" charset="0"/>
              </a:rPr>
              <a:t>Math Problems</a:t>
            </a:r>
          </a:p>
          <a:p>
            <a:pPr lvl="1">
              <a:lnSpc>
                <a:spcPct val="105000"/>
              </a:lnSpc>
              <a:spcBef>
                <a:spcPts val="600"/>
              </a:spcBef>
            </a:pPr>
            <a:r>
              <a:rPr lang="en-US" dirty="0">
                <a:latin typeface="Arial" charset="0"/>
              </a:rPr>
              <a:t>FOC, FOC w/1constraint, FOC w/2 constraints</a:t>
            </a:r>
          </a:p>
        </p:txBody>
      </p:sp>
      <p:cxnSp>
        <p:nvCxnSpPr>
          <p:cNvPr id="5" name="Straight Connector 4"/>
          <p:cNvCxnSpPr>
            <a:cxnSpLocks/>
          </p:cNvCxnSpPr>
          <p:nvPr/>
        </p:nvCxnSpPr>
        <p:spPr>
          <a:xfrm>
            <a:off x="1450428" y="955964"/>
            <a:ext cx="91912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0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r>
              <a:rPr lang="en-US" sz="3200" dirty="0"/>
              <a:t>Example: Estimating Linear Model with Equality Constraints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1019355" y="1014349"/>
                <a:ext cx="10334445" cy="4655762"/>
              </a:xfrm>
              <a:prstGeom prst="rect">
                <a:avLst/>
              </a:prstGeom>
            </p:spPr>
            <p:txBody>
              <a:bodyPr wrap="square">
                <a:spAutoFit/>
              </a:bodyPr>
              <a:lstStyle/>
              <a:p>
                <a:r>
                  <a:rPr lang="en-US" b="1" i="1" u="sng" dirty="0"/>
                  <a:t>Minimize Sum of Square Error:</a:t>
                </a:r>
              </a:p>
              <a:p>
                <a:pPr lvl="2"/>
                <a:endParaRPr lang="en-US" b="0" i="1" dirty="0">
                  <a:latin typeface="Cambria Math" panose="02040503050406030204" pitchFamily="18" charset="0"/>
                </a:endParaRPr>
              </a:p>
              <a:p>
                <a:pPr lvl="2"/>
                <a14:m>
                  <m:oMathPara xmlns:m="http://schemas.openxmlformats.org/officeDocument/2006/math">
                    <m:oMathParaPr>
                      <m:jc m:val="left"/>
                    </m:oMathParaPr>
                    <m:oMath xmlns:m="http://schemas.openxmlformats.org/officeDocument/2006/math">
                      <m:r>
                        <m:rPr>
                          <m:nor/>
                        </m:rPr>
                        <a:rPr lang="en-US" dirty="0">
                          <a:latin typeface="Script MT Bold" panose="03040602040607080904" pitchFamily="66" charset="0"/>
                        </a:rPr>
                        <m:t>L</m:t>
                      </m:r>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e>
                            <m:sup>
                              <m:r>
                                <a:rPr lang="en-US" i="1">
                                  <a:latin typeface="Cambria Math" panose="02040503050406030204" pitchFamily="18" charset="0"/>
                                </a:rPr>
                                <m:t>2</m:t>
                              </m:r>
                            </m:sup>
                          </m:sSup>
                        </m:e>
                      </m:nary>
                    </m:oMath>
                  </m:oMathPara>
                </a14:m>
                <a:endParaRPr lang="en-US" dirty="0"/>
              </a:p>
              <a:p>
                <a:endParaRPr lang="en-US" i="1" dirty="0"/>
              </a:p>
              <a:p>
                <a:r>
                  <a:rPr lang="en-US" b="1" i="1" u="sng" dirty="0"/>
                  <a:t>Subject to:</a:t>
                </a:r>
              </a:p>
              <a:p>
                <a:pPr lvl="2"/>
                <a14:m>
                  <m:oMathPara xmlns:m="http://schemas.openxmlformats.org/officeDocument/2006/math">
                    <m:oMathParaPr>
                      <m:jc m:val="left"/>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nary>
                    </m:oMath>
                  </m:oMathPara>
                </a14:m>
                <a:endParaRPr lang="en-US" dirty="0"/>
              </a:p>
              <a:p>
                <a:pPr lvl="2"/>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Sub>
                    </m:oMath>
                  </m:oMathPara>
                </a14:m>
                <a:endParaRPr lang="en-US" dirty="0"/>
              </a:p>
              <a:p>
                <a:pPr lvl="2"/>
                <a:endParaRPr lang="en-US" b="1" dirty="0"/>
              </a:p>
              <a:p>
                <a:pPr>
                  <a:lnSpc>
                    <a:spcPct val="113000"/>
                  </a:lnSpc>
                  <a:spcBef>
                    <a:spcPts val="600"/>
                  </a:spcBef>
                </a:pPr>
                <a:r>
                  <a:rPr lang="en-US" b="1" u="sng" dirty="0"/>
                  <a:t>Set-up First Order Conditions (FOC)</a:t>
                </a:r>
              </a:p>
              <a:p>
                <a:pPr marL="285750" indent="-285750">
                  <a:lnSpc>
                    <a:spcPct val="113000"/>
                  </a:lnSpc>
                  <a:spcBef>
                    <a:spcPts val="600"/>
                  </a:spcBef>
                  <a:buFont typeface="Arial" panose="020B0604020202020204" pitchFamily="34" charset="0"/>
                  <a:buChar char="•"/>
                </a:pPr>
                <a:r>
                  <a:rPr lang="en-US" dirty="0"/>
                  <a:t>Differentiate with respect to each unknown variable</a:t>
                </a:r>
              </a:p>
              <a:p>
                <a:pPr marL="285750" indent="-285750">
                  <a:lnSpc>
                    <a:spcPct val="113000"/>
                  </a:lnSpc>
                  <a:spcBef>
                    <a:spcPts val="600"/>
                  </a:spcBef>
                  <a:buFont typeface="Arial" panose="020B0604020202020204" pitchFamily="34" charset="0"/>
                  <a:buChar char="•"/>
                </a:pPr>
                <a:r>
                  <a:rPr lang="en-US" dirty="0"/>
                  <a:t>The “variables” or “unknowns”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oMath>
                </a14:m>
                <a:endParaRPr lang="en-US" b="0" dirty="0"/>
              </a:p>
              <a:p>
                <a:pPr marL="285750" indent="-285750">
                  <a:lnSpc>
                    <a:spcPct val="113000"/>
                  </a:lnSpc>
                  <a:spcBef>
                    <a:spcPts val="600"/>
                  </a:spcBef>
                  <a:buFont typeface="Arial" panose="020B0604020202020204" pitchFamily="34" charset="0"/>
                  <a:buChar char="•"/>
                </a:pPr>
                <a:r>
                  <a:rPr lang="en-US" dirty="0"/>
                  <a:t>These types of minimization problems are very common in algorithmic trading</a:t>
                </a: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9355" y="1014349"/>
                <a:ext cx="10334445" cy="4655762"/>
              </a:xfrm>
              <a:prstGeom prst="rect">
                <a:avLst/>
              </a:prstGeom>
              <a:blipFill>
                <a:blip r:embed="rId2"/>
                <a:stretch>
                  <a:fillRect l="-472" t="-654" b="-785"/>
                </a:stretch>
              </a:blipFill>
            </p:spPr>
            <p:txBody>
              <a:bodyPr/>
              <a:lstStyle/>
              <a:p>
                <a:r>
                  <a:rPr lang="en-US">
                    <a:noFill/>
                  </a:rPr>
                  <a:t> </a:t>
                </a:r>
              </a:p>
            </p:txBody>
          </p:sp>
        </mc:Fallback>
      </mc:AlternateContent>
    </p:spTree>
    <p:extLst>
      <p:ext uri="{BB962C8B-B14F-4D97-AF65-F5344CB8AC3E}">
        <p14:creationId xmlns:p14="http://schemas.microsoft.com/office/powerpoint/2010/main" val="2762806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9"/>
            <a:ext cx="10515600" cy="609660"/>
          </a:xfrm>
        </p:spPr>
        <p:txBody>
          <a:bodyPr>
            <a:normAutofit/>
          </a:bodyPr>
          <a:lstStyle/>
          <a:p>
            <a:r>
              <a:rPr lang="en-US" sz="2800" dirty="0"/>
              <a:t>Step 1: Solve for First Order Conditions</a:t>
            </a:r>
          </a:p>
        </p:txBody>
      </p:sp>
      <p:cxnSp>
        <p:nvCxnSpPr>
          <p:cNvPr id="5" name="Straight Connector 4"/>
          <p:cNvCxnSpPr/>
          <p:nvPr/>
        </p:nvCxnSpPr>
        <p:spPr>
          <a:xfrm>
            <a:off x="838200" y="71018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803840"/>
                <a:ext cx="10334445" cy="5442580"/>
              </a:xfrm>
              <a:prstGeom prst="rect">
                <a:avLst/>
              </a:prstGeom>
            </p:spPr>
            <p:txBody>
              <a:bodyPr wrap="square">
                <a:spAutoFit/>
              </a:bodyPr>
              <a:lstStyle/>
              <a:p>
                <a:pPr>
                  <a:lnSpc>
                    <a:spcPct val="113000"/>
                  </a:lnSpc>
                  <a:spcBef>
                    <a:spcPts val="600"/>
                  </a:spcBef>
                </a:pPr>
                <a:r>
                  <a:rPr lang="en-US" sz="1400" b="1" dirty="0">
                    <a:ea typeface="Cambria Math" panose="02040503050406030204" pitchFamily="18" charset="0"/>
                  </a:rPr>
                  <a:t>Lagrange Function:</a:t>
                </a:r>
              </a:p>
              <a:p>
                <a:pPr lvl="2">
                  <a:lnSpc>
                    <a:spcPct val="113000"/>
                  </a:lnSpc>
                  <a:spcBef>
                    <a:spcPts val="600"/>
                  </a:spcBef>
                </a:pPr>
                <a14:m>
                  <m:oMathPara xmlns:m="http://schemas.openxmlformats.org/officeDocument/2006/math">
                    <m:oMathParaPr>
                      <m:jc m:val="left"/>
                    </m:oMathParaPr>
                    <m:oMath xmlns:m="http://schemas.openxmlformats.org/officeDocument/2006/math">
                      <m:r>
                        <m:rPr>
                          <m:nor/>
                        </m:rPr>
                        <a:rPr lang="en-US" sz="1400" dirty="0">
                          <a:latin typeface="Script MT Bold" panose="03040602040607080904" pitchFamily="66" charset="0"/>
                        </a:rPr>
                        <m:t>L</m:t>
                      </m:r>
                      <m:r>
                        <a:rPr lang="en-US" sz="1400" b="0" i="1" smtClean="0">
                          <a:latin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3</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 …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𝑘</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1</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r>
                            <a:rPr lang="en-US" sz="1400" i="1">
                              <a:latin typeface="Cambria Math" panose="02040503050406030204" pitchFamily="18" charset="0"/>
                            </a:rPr>
                            <m:t>−1</m:t>
                          </m:r>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2</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−2</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2</m:t>
                              </m:r>
                            </m:sub>
                          </m:sSub>
                        </m:e>
                      </m:d>
                    </m:oMath>
                  </m:oMathPara>
                </a14:m>
                <a:endParaRPr lang="en-US" sz="1400" dirty="0"/>
              </a:p>
              <a:p>
                <a:pPr>
                  <a:lnSpc>
                    <a:spcPct val="113000"/>
                  </a:lnSpc>
                  <a:spcBef>
                    <a:spcPts val="600"/>
                  </a:spcBef>
                </a:pPr>
                <a:r>
                  <a:rPr lang="en-US" sz="1400" b="1" dirty="0">
                    <a:ea typeface="Cambria Math" panose="02040503050406030204" pitchFamily="18" charset="0"/>
                  </a:rPr>
                  <a:t>Solve First Order Conditions for all parameters (beta’s) and Lagrange Multipliers </a:t>
                </a:r>
                <a14:m>
                  <m:oMath xmlns:m="http://schemas.openxmlformats.org/officeDocument/2006/math">
                    <m:r>
                      <a:rPr lang="el-GR" sz="1400" b="1" i="1">
                        <a:latin typeface="Cambria Math" panose="02040503050406030204" pitchFamily="18" charset="0"/>
                        <a:ea typeface="Cambria Math" panose="02040503050406030204" pitchFamily="18" charset="0"/>
                      </a:rPr>
                      <m:t>𝝀</m:t>
                    </m:r>
                  </m:oMath>
                </a14:m>
                <a:r>
                  <a:rPr lang="en-US" sz="1400" b="1" dirty="0">
                    <a:ea typeface="Cambria Math" panose="02040503050406030204" pitchFamily="18" charset="0"/>
                  </a:rPr>
                  <a:t>’s.</a:t>
                </a: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0</m:t>
                              </m:r>
                            </m:sub>
                          </m:sSub>
                        </m:den>
                      </m:f>
                      <m:r>
                        <a:rPr lang="en-US" sz="1400">
                          <a:latin typeface="Cambria Math" panose="02040503050406030204" pitchFamily="18" charset="0"/>
                          <a:ea typeface="Cambria Math" panose="02040503050406030204" pitchFamily="18" charset="0"/>
                        </a:rPr>
                        <m:t>=</m:t>
                      </m:r>
                      <m:r>
                        <a:rPr lang="en-US" sz="1400" b="0" i="0"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d>
                            <m:dPr>
                              <m:ctrlPr>
                                <a:rPr lang="en-US" sz="1400" b="0" i="1" smtClean="0">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d>
                          <m:r>
                            <a:rPr lang="en-US" sz="1400" b="0" i="1" smtClean="0">
                              <a:latin typeface="Cambria Math" panose="02040503050406030204" pitchFamily="18" charset="0"/>
                              <a:ea typeface="Cambria Math" panose="02040503050406030204" pitchFamily="18" charset="0"/>
                            </a:rPr>
                            <m:t>+</m:t>
                          </m:r>
                        </m:e>
                      </m:nary>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1</m:t>
                              </m:r>
                            </m:sub>
                          </m:sSub>
                        </m:den>
                      </m:f>
                      <m:r>
                        <a:rPr lang="en-US" sz="140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d>
                          <m:r>
                            <a:rPr lang="en-US" sz="140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2</m:t>
                              </m:r>
                            </m:sub>
                          </m:sSub>
                        </m:e>
                      </m:nary>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2</m:t>
                              </m:r>
                            </m:sub>
                          </m:sSub>
                        </m:den>
                      </m:f>
                      <m:r>
                        <a:rPr lang="en-US" sz="140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d>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2</m:t>
                              </m:r>
                            </m:sub>
                          </m:sSub>
                        </m:e>
                      </m:nary>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3</m:t>
                              </m:r>
                            </m:sub>
                          </m:sSub>
                        </m:den>
                      </m:f>
                      <m:r>
                        <a:rPr lang="en-US" sz="140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d>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3</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e>
                      </m:nary>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r>
                        <a:rPr lang="en-US" sz="1400">
                          <a:latin typeface="Cambria Math" panose="02040503050406030204" pitchFamily="18" charset="0"/>
                          <a:ea typeface="Cambria Math" panose="02040503050406030204" pitchFamily="18" charset="0"/>
                        </a:rPr>
                        <m:t>⋮</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𝑘</m:t>
                              </m:r>
                            </m:sub>
                          </m:sSub>
                        </m:den>
                      </m:f>
                      <m:r>
                        <a:rPr lang="en-US" sz="140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d>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e>
                      </m:nary>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a:latin typeface="Cambria Math" panose="02040503050406030204" pitchFamily="18" charset="0"/>
                              <a:ea typeface="Cambria Math" panose="02040503050406030204" pitchFamily="18" charset="0"/>
                            </a:rPr>
                            <m:t>𝜕</m:t>
                          </m:r>
                          <m:r>
                            <a:rPr lang="en-US" sz="1400">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λ</m:t>
                              </m:r>
                            </m:e>
                            <m:sub>
                              <m:r>
                                <a:rPr lang="en-US" sz="1400" i="1">
                                  <a:latin typeface="Cambria Math" panose="02040503050406030204" pitchFamily="18" charset="0"/>
                                  <a:ea typeface="Cambria Math" panose="02040503050406030204" pitchFamily="18" charset="0"/>
                                </a:rPr>
                                <m:t>1</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a:latin typeface="Cambria Math" panose="02040503050406030204" pitchFamily="18" charset="0"/>
                              <a:ea typeface="Cambria Math" panose="02040503050406030204" pitchFamily="18" charset="0"/>
                            </a:rPr>
                            <m:t>𝜕</m:t>
                          </m:r>
                          <m:r>
                            <a:rPr lang="en-US" sz="1400">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λ</m:t>
                              </m:r>
                            </m:e>
                            <m:sub>
                              <m:r>
                                <a:rPr lang="en-US" sz="1400" i="1">
                                  <a:latin typeface="Cambria Math" panose="02040503050406030204" pitchFamily="18" charset="0"/>
                                  <a:ea typeface="Cambria Math" panose="02040503050406030204" pitchFamily="18" charset="0"/>
                                </a:rPr>
                                <m:t>2</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=0</m:t>
                      </m:r>
                    </m:oMath>
                  </m:oMathPara>
                </a14:m>
                <a:endParaRPr lang="en-US" sz="1400"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803840"/>
                <a:ext cx="10334445" cy="5442580"/>
              </a:xfrm>
              <a:prstGeom prst="rect">
                <a:avLst/>
              </a:prstGeom>
              <a:blipFill>
                <a:blip r:embed="rId2"/>
                <a:stretch>
                  <a:fillRect l="-1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78BD21D-D55C-484E-86EC-16AB5CC51D97}"/>
                  </a:ext>
                </a:extLst>
              </p:cNvPr>
              <p:cNvSpPr/>
              <p:nvPr/>
            </p:nvSpPr>
            <p:spPr>
              <a:xfrm>
                <a:off x="9239086" y="1757915"/>
                <a:ext cx="1822102" cy="2727478"/>
              </a:xfrm>
              <a:prstGeom prst="rect">
                <a:avLst/>
              </a:prstGeom>
            </p:spPr>
            <p:txBody>
              <a:bodyPr wrap="none">
                <a:spAutoFit/>
              </a:bodyPr>
              <a:lstStyle/>
              <a:p>
                <a:pPr>
                  <a:lnSpc>
                    <a:spcPct val="114000"/>
                  </a:lnSpc>
                </a:pPr>
                <a:r>
                  <a:rPr lang="en-US" sz="1400" b="1" u="sng" dirty="0"/>
                  <a:t>Variables to solve are:</a:t>
                </a:r>
              </a:p>
              <a:p>
                <a:pPr>
                  <a:lnSpc>
                    <a:spcPct val="114000"/>
                  </a:lnSpc>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oMath>
                </a14:m>
                <a:r>
                  <a:rPr lang="en-US" sz="1400" dirty="0"/>
                  <a:t>,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2</m:t>
                        </m:r>
                      </m:sub>
                    </m:sSub>
                  </m:oMath>
                </a14:m>
                <a:endParaRPr lang="en-US" sz="1400" dirty="0"/>
              </a:p>
              <a:p>
                <a:pPr>
                  <a:lnSpc>
                    <a:spcPct val="114000"/>
                  </a:lnSpc>
                </a:pPr>
                <a:endParaRPr lang="en-US" sz="1400" dirty="0"/>
              </a:p>
              <a:p>
                <a:pPr>
                  <a:lnSpc>
                    <a:spcPct val="114000"/>
                  </a:lnSpc>
                </a:pPr>
                <a:r>
                  <a:rPr lang="en-US" sz="1400" b="1" u="sng" dirty="0"/>
                  <a:t>Constants are:</a:t>
                </a:r>
              </a:p>
              <a:p>
                <a:pPr>
                  <a:lnSpc>
                    <a:spcPct val="114000"/>
                  </a:lnSpc>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rPr>
                        <m:t>𝑦</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oMath>
                  </m:oMathPara>
                </a14:m>
                <a:endParaRPr lang="en-US" sz="1400" dirty="0"/>
              </a:p>
              <a:p>
                <a:pPr>
                  <a:lnSpc>
                    <a:spcPct val="114000"/>
                  </a:lnSpc>
                </a:pPr>
                <a:endParaRPr lang="en-US" sz="1400" dirty="0"/>
              </a:p>
              <a:p>
                <a:pPr>
                  <a:lnSpc>
                    <a:spcPct val="114000"/>
                  </a:lnSpc>
                </a:pPr>
                <a:r>
                  <a:rPr lang="en-US" sz="1400" b="1" u="sng" dirty="0"/>
                  <a:t>Notation:</a:t>
                </a:r>
              </a:p>
              <a:p>
                <a:pPr>
                  <a:lnSpc>
                    <a:spcPct val="114000"/>
                  </a:lnSpc>
                </a:pPr>
                <a14:m>
                  <m:oMathPara xmlns:m="http://schemas.openxmlformats.org/officeDocument/2006/math">
                    <m:oMathParaPr>
                      <m:jc m:val="left"/>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en-US" sz="1400" b="0" i="1" smtClean="0">
                              <a:latin typeface="Cambria Math" panose="02040503050406030204" pitchFamily="18" charset="0"/>
                            </a:rPr>
                            <m:t>𝑥</m:t>
                          </m:r>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𝑘𝑖</m:t>
                                  </m:r>
                                </m:sub>
                              </m:sSub>
                            </m:e>
                          </m:nary>
                        </m:e>
                      </m:nary>
                    </m:oMath>
                  </m:oMathPara>
                </a14:m>
                <a:endParaRPr lang="en-US" sz="1400" i="1" dirty="0">
                  <a:latin typeface="Cambria Math" panose="02040503050406030204" pitchFamily="18" charset="0"/>
                </a:endParaRPr>
              </a:p>
              <a:p>
                <a:pPr>
                  <a:lnSpc>
                    <a:spcPct val="114000"/>
                  </a:lnSpc>
                </a:pPr>
                <a:endParaRPr lang="en-US" sz="1400" i="1" dirty="0">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B78BD21D-D55C-484E-86EC-16AB5CC51D97}"/>
                  </a:ext>
                </a:extLst>
              </p:cNvPr>
              <p:cNvSpPr>
                <a:spLocks noRot="1" noChangeAspect="1" noMove="1" noResize="1" noEditPoints="1" noAdjustHandles="1" noChangeArrowheads="1" noChangeShapeType="1" noTextEdit="1"/>
              </p:cNvSpPr>
              <p:nvPr/>
            </p:nvSpPr>
            <p:spPr>
              <a:xfrm>
                <a:off x="9239086" y="1757915"/>
                <a:ext cx="1822102" cy="2727478"/>
              </a:xfrm>
              <a:prstGeom prst="rect">
                <a:avLst/>
              </a:prstGeom>
              <a:blipFill>
                <a:blip r:embed="rId3"/>
                <a:stretch>
                  <a:fillRect l="-1007" r="-336"/>
                </a:stretch>
              </a:blipFill>
            </p:spPr>
            <p:txBody>
              <a:bodyPr/>
              <a:lstStyle/>
              <a:p>
                <a:r>
                  <a:rPr lang="en-US">
                    <a:noFill/>
                  </a:rPr>
                  <a:t> </a:t>
                </a:r>
              </a:p>
            </p:txBody>
          </p:sp>
        </mc:Fallback>
      </mc:AlternateContent>
    </p:spTree>
    <p:extLst>
      <p:ext uri="{BB962C8B-B14F-4D97-AF65-F5344CB8AC3E}">
        <p14:creationId xmlns:p14="http://schemas.microsoft.com/office/powerpoint/2010/main" val="115746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100529"/>
                <a:ext cx="10515600" cy="609660"/>
              </a:xfrm>
            </p:spPr>
            <p:txBody>
              <a:bodyPr>
                <a:normAutofit/>
              </a:bodyPr>
              <a:lstStyle/>
              <a:p>
                <a:r>
                  <a:rPr lang="en-US" sz="2800" dirty="0"/>
                  <a:t>Step 2: Simplify First Order Conditions via factoring through </a:t>
                </a:r>
                <a14:m>
                  <m:oMath xmlns:m="http://schemas.openxmlformats.org/officeDocument/2006/math">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 </m:t>
                        </m:r>
                      </m:e>
                    </m:nary>
                  </m:oMath>
                </a14:m>
                <a:endParaRPr lang="en-US"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100529"/>
                <a:ext cx="10515600" cy="609660"/>
              </a:xfrm>
              <a:blipFill>
                <a:blip r:embed="rId2"/>
                <a:stretch>
                  <a:fillRect l="-1217" t="-4950" b="-16832"/>
                </a:stretch>
              </a:blipFill>
            </p:spPr>
            <p:txBody>
              <a:bodyPr/>
              <a:lstStyle/>
              <a:p>
                <a:r>
                  <a:rPr lang="en-US">
                    <a:noFill/>
                  </a:rPr>
                  <a:t> </a:t>
                </a:r>
              </a:p>
            </p:txBody>
          </p:sp>
        </mc:Fallback>
      </mc:AlternateContent>
      <p:cxnSp>
        <p:nvCxnSpPr>
          <p:cNvPr id="5" name="Straight Connector 4"/>
          <p:cNvCxnSpPr/>
          <p:nvPr/>
        </p:nvCxnSpPr>
        <p:spPr>
          <a:xfrm>
            <a:off x="838200" y="71018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803840"/>
                <a:ext cx="10515600" cy="5442580"/>
              </a:xfrm>
              <a:prstGeom prst="rect">
                <a:avLst/>
              </a:prstGeom>
            </p:spPr>
            <p:txBody>
              <a:bodyPr wrap="square">
                <a:spAutoFit/>
              </a:bodyPr>
              <a:lstStyle/>
              <a:p>
                <a:pPr>
                  <a:lnSpc>
                    <a:spcPct val="113000"/>
                  </a:lnSpc>
                  <a:spcBef>
                    <a:spcPts val="600"/>
                  </a:spcBef>
                </a:pPr>
                <a:r>
                  <a:rPr lang="en-US" sz="1400" b="1" dirty="0">
                    <a:ea typeface="Cambria Math" panose="02040503050406030204" pitchFamily="18" charset="0"/>
                  </a:rPr>
                  <a:t>Lagrange Function:</a:t>
                </a:r>
              </a:p>
              <a:p>
                <a:pPr lvl="2">
                  <a:lnSpc>
                    <a:spcPct val="113000"/>
                  </a:lnSpc>
                  <a:spcBef>
                    <a:spcPts val="600"/>
                  </a:spcBef>
                </a:pPr>
                <a14:m>
                  <m:oMathPara xmlns:m="http://schemas.openxmlformats.org/officeDocument/2006/math">
                    <m:oMathParaPr>
                      <m:jc m:val="left"/>
                    </m:oMathParaPr>
                    <m:oMath xmlns:m="http://schemas.openxmlformats.org/officeDocument/2006/math">
                      <m:r>
                        <m:rPr>
                          <m:nor/>
                        </m:rPr>
                        <a:rPr lang="en-US" sz="1400" dirty="0">
                          <a:latin typeface="Script MT Bold" panose="03040602040607080904" pitchFamily="66" charset="0"/>
                        </a:rPr>
                        <m:t>L</m:t>
                      </m:r>
                      <m:r>
                        <a:rPr lang="en-US" sz="1400" b="0" i="1" smtClean="0">
                          <a:latin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𝑘</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1</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r>
                            <a:rPr lang="en-US" sz="1400" i="1">
                              <a:latin typeface="Cambria Math" panose="02040503050406030204" pitchFamily="18" charset="0"/>
                            </a:rPr>
                            <m:t>−1</m:t>
                          </m:r>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2</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−2</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2</m:t>
                              </m:r>
                            </m:sub>
                          </m:sSub>
                        </m:e>
                      </m:d>
                    </m:oMath>
                  </m:oMathPara>
                </a14:m>
                <a:endParaRPr lang="en-US" sz="1400" dirty="0"/>
              </a:p>
              <a:p>
                <a:pPr>
                  <a:lnSpc>
                    <a:spcPct val="113000"/>
                  </a:lnSpc>
                  <a:spcBef>
                    <a:spcPts val="600"/>
                  </a:spcBef>
                </a:pPr>
                <a:r>
                  <a:rPr lang="en-US" sz="1400" b="1" dirty="0">
                    <a:ea typeface="Cambria Math" panose="02040503050406030204" pitchFamily="18" charset="0"/>
                  </a:rPr>
                  <a:t>First Order Condition (Simplified):</a:t>
                </a: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0</m:t>
                              </m:r>
                            </m:sub>
                          </m:sSub>
                        </m:den>
                      </m:f>
                      <m:r>
                        <a:rPr lang="en-US" sz="140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b="0" i="1" smtClean="0">
                              <a:latin typeface="Cambria Math" panose="02040503050406030204" pitchFamily="18" charset="0"/>
                            </a:rPr>
                            <m:t>𝑦</m:t>
                          </m:r>
                        </m:e>
                      </m:nary>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r>
                            <a:rPr lang="en-US" sz="1400" b="0" i="1" smtClean="0">
                              <a:latin typeface="Cambria Math" panose="02040503050406030204" pitchFamily="18" charset="0"/>
                            </a:rPr>
                            <m:t>1</m:t>
                          </m:r>
                        </m:e>
                      </m:nary>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nary>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b="0" i="1" smtClean="0">
                          <a:latin typeface="Cambria Math" panose="02040503050406030204" pitchFamily="18" charset="0"/>
                        </a:rPr>
                        <m:t>−</m:t>
                      </m:r>
                      <m:f>
                        <m:fPr>
                          <m:ctrlPr>
                            <a:rPr lang="el-GR"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l-GR" sz="1400" b="0" i="1" smtClean="0">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1</m:t>
                              </m:r>
                            </m:sub>
                          </m:sSub>
                        </m:den>
                      </m:f>
                      <m:r>
                        <a:rPr lang="en-US" sz="140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2</m:t>
                              </m:r>
                            </m:sup>
                          </m:sSubSup>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2</m:t>
                              </m:r>
                            </m:sub>
                          </m:sSub>
                        </m:den>
                      </m:f>
                      <m:r>
                        <a:rPr lang="en-US" sz="140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up>
                              <m:r>
                                <a:rPr lang="en-US" sz="1400" b="0" i="1" smtClean="0">
                                  <a:latin typeface="Cambria Math" panose="02040503050406030204" pitchFamily="18" charset="0"/>
                                </a:rPr>
                                <m:t>2</m:t>
                              </m:r>
                            </m:sup>
                          </m:sSubSup>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3</m:t>
                              </m:r>
                            </m:sub>
                          </m:sSub>
                        </m:den>
                      </m:f>
                      <m:r>
                        <a:rPr lang="en-US" sz="140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3</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3</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3</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r>
                        <a:rPr lang="en-US" sz="1400">
                          <a:latin typeface="Cambria Math" panose="02040503050406030204" pitchFamily="18" charset="0"/>
                          <a:ea typeface="Cambria Math" panose="02040503050406030204" pitchFamily="18" charset="0"/>
                        </a:rPr>
                        <m:t>⋮</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𝑘</m:t>
                              </m:r>
                            </m:sub>
                          </m:sSub>
                        </m:den>
                      </m:f>
                      <m:r>
                        <a:rPr lang="en-US" sz="140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Sup>
                            <m:sSubSupPr>
                              <m:ctrlPr>
                                <a:rPr lang="en-US" sz="1400" b="0" i="1" smtClean="0">
                                  <a:latin typeface="Cambria Math" panose="02040503050406030204" pitchFamily="18" charset="0"/>
                                </a:rPr>
                              </m:ctrlPr>
                            </m:sSubSupPr>
                            <m:e>
                              <m:r>
                                <a:rPr lang="en-US" sz="1400" i="1">
                                  <a:latin typeface="Cambria Math" panose="02040503050406030204" pitchFamily="18" charset="0"/>
                                </a:rPr>
                                <m:t>𝑥</m:t>
                              </m:r>
                            </m:e>
                            <m:sub>
                              <m:r>
                                <a:rPr lang="en-US" sz="1400" i="1">
                                  <a:latin typeface="Cambria Math" panose="02040503050406030204" pitchFamily="18" charset="0"/>
                                </a:rPr>
                                <m:t>𝑘</m:t>
                              </m:r>
                            </m:sub>
                            <m:sup>
                              <m:r>
                                <a:rPr lang="en-US" sz="1400" b="0" i="1" smtClean="0">
                                  <a:latin typeface="Cambria Math" panose="02040503050406030204" pitchFamily="18" charset="0"/>
                                </a:rPr>
                                <m:t>2</m:t>
                              </m:r>
                            </m:sup>
                          </m:sSubSup>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a:latin typeface="Cambria Math" panose="02040503050406030204" pitchFamily="18" charset="0"/>
                              <a:ea typeface="Cambria Math" panose="02040503050406030204" pitchFamily="18" charset="0"/>
                            </a:rPr>
                            <m:t>𝜕</m:t>
                          </m:r>
                          <m:r>
                            <a:rPr lang="en-US" sz="1400">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λ</m:t>
                              </m:r>
                            </m:e>
                            <m:sub>
                              <m:r>
                                <a:rPr lang="en-US" sz="1400" i="1">
                                  <a:latin typeface="Cambria Math" panose="02040503050406030204" pitchFamily="18" charset="0"/>
                                  <a:ea typeface="Cambria Math" panose="02040503050406030204" pitchFamily="18" charset="0"/>
                                </a:rPr>
                                <m:t>1</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=0</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a:latin typeface="Cambria Math" panose="02040503050406030204" pitchFamily="18" charset="0"/>
                              <a:ea typeface="Cambria Math" panose="02040503050406030204" pitchFamily="18" charset="0"/>
                            </a:rPr>
                            <m:t>𝜕</m:t>
                          </m:r>
                          <m:r>
                            <a:rPr lang="en-US" sz="1400">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λ</m:t>
                              </m:r>
                            </m:e>
                            <m:sub>
                              <m:r>
                                <a:rPr lang="en-US" sz="1400" i="1">
                                  <a:latin typeface="Cambria Math" panose="02040503050406030204" pitchFamily="18" charset="0"/>
                                  <a:ea typeface="Cambria Math" panose="02040503050406030204" pitchFamily="18" charset="0"/>
                                </a:rPr>
                                <m:t>2</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=0</m:t>
                      </m:r>
                    </m:oMath>
                  </m:oMathPara>
                </a14:m>
                <a:endParaRPr lang="en-US" sz="1400"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803840"/>
                <a:ext cx="10515600" cy="5442580"/>
              </a:xfrm>
              <a:prstGeom prst="rect">
                <a:avLst/>
              </a:prstGeom>
              <a:blipFill>
                <a:blip r:embed="rId3"/>
                <a:stretch>
                  <a:fillRect l="-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DD00FC4-C90B-4488-BF44-11F2407FC103}"/>
                  </a:ext>
                </a:extLst>
              </p:cNvPr>
              <p:cNvSpPr/>
              <p:nvPr/>
            </p:nvSpPr>
            <p:spPr>
              <a:xfrm>
                <a:off x="9018436" y="1729671"/>
                <a:ext cx="2888934" cy="4200958"/>
              </a:xfrm>
              <a:prstGeom prst="rect">
                <a:avLst/>
              </a:prstGeom>
            </p:spPr>
            <p:txBody>
              <a:bodyPr wrap="square">
                <a:spAutoFit/>
              </a:bodyPr>
              <a:lstStyle/>
              <a:p>
                <a:pPr>
                  <a:lnSpc>
                    <a:spcPct val="114000"/>
                  </a:lnSpc>
                </a:pPr>
                <a:r>
                  <a:rPr lang="en-US" sz="1400" b="1" u="sng" dirty="0"/>
                  <a:t>Variables to solve are:</a:t>
                </a:r>
              </a:p>
              <a:p>
                <a:pPr>
                  <a:lnSpc>
                    <a:spcPct val="114000"/>
                  </a:lnSpc>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oMath>
                </a14:m>
                <a:r>
                  <a:rPr lang="en-US" sz="1400" dirty="0"/>
                  <a:t>,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2</m:t>
                        </m:r>
                      </m:sub>
                    </m:sSub>
                  </m:oMath>
                </a14:m>
                <a:endParaRPr lang="en-US" sz="1400" dirty="0"/>
              </a:p>
              <a:p>
                <a:pPr>
                  <a:lnSpc>
                    <a:spcPct val="114000"/>
                  </a:lnSpc>
                </a:pPr>
                <a:endParaRPr lang="en-US" sz="1400" dirty="0"/>
              </a:p>
              <a:p>
                <a:pPr>
                  <a:lnSpc>
                    <a:spcPct val="114000"/>
                  </a:lnSpc>
                </a:pPr>
                <a:r>
                  <a:rPr lang="en-US" sz="1400" b="1" u="sng" dirty="0"/>
                  <a:t>Constants are:</a:t>
                </a:r>
              </a:p>
              <a:p>
                <a:pPr>
                  <a:lnSpc>
                    <a:spcPct val="114000"/>
                  </a:lnSpc>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rPr>
                        <m:t>𝑦</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oMath>
                  </m:oMathPara>
                </a14:m>
                <a:endParaRPr lang="en-US" sz="1400" dirty="0"/>
              </a:p>
              <a:p>
                <a:pPr>
                  <a:lnSpc>
                    <a:spcPct val="114000"/>
                  </a:lnSpc>
                </a:pPr>
                <a:endParaRPr lang="en-US" sz="1400" dirty="0"/>
              </a:p>
              <a:p>
                <a:pPr>
                  <a:lnSpc>
                    <a:spcPct val="114000"/>
                  </a:lnSpc>
                </a:pPr>
                <a:r>
                  <a:rPr lang="en-US" sz="1400" b="1" u="sng" dirty="0"/>
                  <a:t>Notation:</a:t>
                </a:r>
              </a:p>
              <a:p>
                <a:pPr>
                  <a:lnSpc>
                    <a:spcPct val="114000"/>
                  </a:lnSpc>
                </a:pPr>
                <a14:m>
                  <m:oMathPara xmlns:m="http://schemas.openxmlformats.org/officeDocument/2006/math">
                    <m:oMathParaPr>
                      <m:jc m:val="left"/>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en-US" sz="1400" b="0" i="1" smtClean="0">
                              <a:latin typeface="Cambria Math" panose="02040503050406030204" pitchFamily="18" charset="0"/>
                            </a:rPr>
                            <m:t>𝑥</m:t>
                          </m:r>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𝑘𝑖</m:t>
                                  </m:r>
                                </m:sub>
                              </m:sSub>
                            </m:e>
                          </m:nary>
                        </m:e>
                      </m:nary>
                    </m:oMath>
                  </m:oMathPara>
                </a14:m>
                <a:endParaRPr lang="en-US" sz="1400" i="1" dirty="0">
                  <a:latin typeface="Cambria Math" panose="02040503050406030204" pitchFamily="18" charset="0"/>
                </a:endParaRPr>
              </a:p>
              <a:p>
                <a:pPr>
                  <a:lnSpc>
                    <a:spcPct val="114000"/>
                  </a:lnSpc>
                </a:pPr>
                <a:endParaRPr lang="en-US" sz="1400" i="1" dirty="0">
                  <a:latin typeface="Cambria Math" panose="02040503050406030204" pitchFamily="18" charset="0"/>
                </a:endParaRPr>
              </a:p>
              <a:p>
                <a:pPr>
                  <a:lnSpc>
                    <a:spcPct val="114000"/>
                  </a:lnSpc>
                </a:pPr>
                <a:r>
                  <a:rPr lang="en-US" sz="1400" b="1" u="sng" dirty="0"/>
                  <a:t>Important Note:</a:t>
                </a:r>
              </a:p>
              <a:p>
                <a:pPr marL="285750" indent="-285750">
                  <a:lnSpc>
                    <a:spcPct val="114000"/>
                  </a:lnSpc>
                  <a:buFont typeface="Arial" panose="020B0604020202020204" pitchFamily="34" charset="0"/>
                  <a:buChar char="•"/>
                </a:pPr>
                <a14:m>
                  <m:oMath xmlns:m="http://schemas.openxmlformats.org/officeDocument/2006/math">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1</m:t>
                        </m:r>
                      </m:e>
                    </m:nary>
                  </m:oMath>
                </a14:m>
                <a:r>
                  <a:rPr lang="en-US" sz="1400" dirty="0"/>
                  <a:t>=n</a:t>
                </a:r>
              </a:p>
              <a:p>
                <a:pPr marL="285750" indent="-285750">
                  <a:lnSpc>
                    <a:spcPct val="114000"/>
                  </a:lnSpc>
                  <a:buFont typeface="Arial" panose="020B0604020202020204" pitchFamily="34" charset="0"/>
                  <a:buChar char="•"/>
                </a:pPr>
                <a:r>
                  <a:rPr lang="en-US" sz="1400" dirty="0"/>
                  <a:t>Do not forget to divided by “-2” throughout</a:t>
                </a:r>
              </a:p>
              <a:p>
                <a:pPr marL="285750" indent="-285750">
                  <a:lnSpc>
                    <a:spcPct val="114000"/>
                  </a:lnSpc>
                  <a:buFont typeface="Arial" panose="020B0604020202020204" pitchFamily="34" charset="0"/>
                  <a:buChar char="•"/>
                </a:pPr>
                <a:r>
                  <a:rPr lang="en-US" sz="1400" dirty="0"/>
                  <a:t>When using Lagrange Multipliers, the -2 does not drop out.</a:t>
                </a:r>
                <a:endParaRPr lang="en-US" dirty="0"/>
              </a:p>
            </p:txBody>
          </p:sp>
        </mc:Choice>
        <mc:Fallback xmlns="">
          <p:sp>
            <p:nvSpPr>
              <p:cNvPr id="7" name="Rectangle 6">
                <a:extLst>
                  <a:ext uri="{FF2B5EF4-FFF2-40B4-BE49-F238E27FC236}">
                    <a16:creationId xmlns:a16="http://schemas.microsoft.com/office/drawing/2014/main" id="{5DD00FC4-C90B-4488-BF44-11F2407FC103}"/>
                  </a:ext>
                </a:extLst>
              </p:cNvPr>
              <p:cNvSpPr>
                <a:spLocks noRot="1" noChangeAspect="1" noMove="1" noResize="1" noEditPoints="1" noAdjustHandles="1" noChangeArrowheads="1" noChangeShapeType="1" noTextEdit="1"/>
              </p:cNvSpPr>
              <p:nvPr/>
            </p:nvSpPr>
            <p:spPr>
              <a:xfrm>
                <a:off x="9018436" y="1729671"/>
                <a:ext cx="2888934" cy="4200958"/>
              </a:xfrm>
              <a:prstGeom prst="rect">
                <a:avLst/>
              </a:prstGeom>
              <a:blipFill>
                <a:blip r:embed="rId4"/>
                <a:stretch>
                  <a:fillRect l="-633" r="-1899" b="-290"/>
                </a:stretch>
              </a:blipFill>
            </p:spPr>
            <p:txBody>
              <a:bodyPr/>
              <a:lstStyle/>
              <a:p>
                <a:r>
                  <a:rPr lang="en-US">
                    <a:noFill/>
                  </a:rPr>
                  <a:t> </a:t>
                </a:r>
              </a:p>
            </p:txBody>
          </p:sp>
        </mc:Fallback>
      </mc:AlternateContent>
    </p:spTree>
    <p:extLst>
      <p:ext uri="{BB962C8B-B14F-4D97-AF65-F5344CB8AC3E}">
        <p14:creationId xmlns:p14="http://schemas.microsoft.com/office/powerpoint/2010/main" val="148404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9"/>
            <a:ext cx="10515600" cy="609660"/>
          </a:xfrm>
        </p:spPr>
        <p:txBody>
          <a:bodyPr>
            <a:normAutofit/>
          </a:bodyPr>
          <a:lstStyle/>
          <a:p>
            <a:r>
              <a:rPr lang="en-US" sz="2800" dirty="0"/>
              <a:t>Step 3: Bring all Constant Terms to RHS</a:t>
            </a:r>
          </a:p>
        </p:txBody>
      </p:sp>
      <p:cxnSp>
        <p:nvCxnSpPr>
          <p:cNvPr id="5" name="Straight Connector 4"/>
          <p:cNvCxnSpPr/>
          <p:nvPr/>
        </p:nvCxnSpPr>
        <p:spPr>
          <a:xfrm>
            <a:off x="838200" y="71018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8E35F44-2CA0-4310-A937-63C311284823}"/>
                  </a:ext>
                </a:extLst>
              </p:cNvPr>
              <p:cNvSpPr/>
              <p:nvPr/>
            </p:nvSpPr>
            <p:spPr>
              <a:xfrm>
                <a:off x="9425815" y="1002728"/>
                <a:ext cx="2427768" cy="4692118"/>
              </a:xfrm>
              <a:prstGeom prst="rect">
                <a:avLst/>
              </a:prstGeom>
            </p:spPr>
            <p:txBody>
              <a:bodyPr wrap="square">
                <a:spAutoFit/>
              </a:bodyPr>
              <a:lstStyle/>
              <a:p>
                <a:pPr>
                  <a:lnSpc>
                    <a:spcPct val="114000"/>
                  </a:lnSpc>
                </a:pPr>
                <a:r>
                  <a:rPr lang="en-US" sz="1400" b="1" u="sng" dirty="0"/>
                  <a:t>Variables to solve are:</a:t>
                </a:r>
              </a:p>
              <a:p>
                <a:pPr>
                  <a:lnSpc>
                    <a:spcPct val="114000"/>
                  </a:lnSpc>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oMath>
                </a14:m>
                <a:r>
                  <a:rPr lang="en-US" sz="1400" dirty="0"/>
                  <a:t>,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2</m:t>
                        </m:r>
                      </m:sub>
                    </m:sSub>
                  </m:oMath>
                </a14:m>
                <a:endParaRPr lang="en-US" sz="1400" dirty="0"/>
              </a:p>
              <a:p>
                <a:pPr>
                  <a:lnSpc>
                    <a:spcPct val="114000"/>
                  </a:lnSpc>
                </a:pPr>
                <a:endParaRPr lang="en-US" sz="1400" dirty="0"/>
              </a:p>
              <a:p>
                <a:pPr>
                  <a:lnSpc>
                    <a:spcPct val="114000"/>
                  </a:lnSpc>
                </a:pPr>
                <a:r>
                  <a:rPr lang="en-US" sz="1400" b="1" u="sng" dirty="0"/>
                  <a:t>Constants are:</a:t>
                </a:r>
              </a:p>
              <a:p>
                <a:pPr>
                  <a:lnSpc>
                    <a:spcPct val="114000"/>
                  </a:lnSpc>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rPr>
                        <m:t>𝑦</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oMath>
                  </m:oMathPara>
                </a14:m>
                <a:endParaRPr lang="en-US" sz="1400" dirty="0"/>
              </a:p>
              <a:p>
                <a:pPr>
                  <a:lnSpc>
                    <a:spcPct val="114000"/>
                  </a:lnSpc>
                </a:pPr>
                <a:endParaRPr lang="en-US" sz="1400" dirty="0"/>
              </a:p>
              <a:p>
                <a:pPr>
                  <a:lnSpc>
                    <a:spcPct val="114000"/>
                  </a:lnSpc>
                </a:pPr>
                <a:r>
                  <a:rPr lang="en-US" sz="1400" b="1" u="sng" dirty="0"/>
                  <a:t>Notation:</a:t>
                </a:r>
              </a:p>
              <a:p>
                <a:pPr>
                  <a:lnSpc>
                    <a:spcPct val="114000"/>
                  </a:lnSpc>
                </a:pPr>
                <a14:m>
                  <m:oMathPara xmlns:m="http://schemas.openxmlformats.org/officeDocument/2006/math">
                    <m:oMathParaPr>
                      <m:jc m:val="left"/>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en-US" sz="1400" b="0" i="1" smtClean="0">
                              <a:latin typeface="Cambria Math" panose="02040503050406030204" pitchFamily="18" charset="0"/>
                            </a:rPr>
                            <m:t>𝑥</m:t>
                          </m:r>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𝑘𝑖</m:t>
                                  </m:r>
                                </m:sub>
                              </m:sSub>
                            </m:e>
                          </m:nary>
                        </m:e>
                      </m:nary>
                    </m:oMath>
                  </m:oMathPara>
                </a14:m>
                <a:endParaRPr lang="en-US" sz="1400" i="1" dirty="0">
                  <a:latin typeface="Cambria Math" panose="02040503050406030204" pitchFamily="18" charset="0"/>
                </a:endParaRPr>
              </a:p>
              <a:p>
                <a:pPr>
                  <a:lnSpc>
                    <a:spcPct val="114000"/>
                  </a:lnSpc>
                </a:pPr>
                <a:endParaRPr lang="en-US" sz="1400" i="1" dirty="0">
                  <a:latin typeface="Cambria Math" panose="02040503050406030204" pitchFamily="18" charset="0"/>
                </a:endParaRPr>
              </a:p>
              <a:p>
                <a:pPr>
                  <a:lnSpc>
                    <a:spcPct val="114000"/>
                  </a:lnSpc>
                </a:pPr>
                <a:r>
                  <a:rPr lang="en-US" sz="1400" b="1" u="sng" dirty="0"/>
                  <a:t>Important Note:</a:t>
                </a:r>
              </a:p>
              <a:p>
                <a:pPr marL="285750" indent="-285750">
                  <a:lnSpc>
                    <a:spcPct val="114000"/>
                  </a:lnSpc>
                  <a:buFont typeface="Arial" panose="020B0604020202020204" pitchFamily="34" charset="0"/>
                  <a:buChar char="•"/>
                </a:pPr>
                <a14:m>
                  <m:oMath xmlns:m="http://schemas.openxmlformats.org/officeDocument/2006/math">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1</m:t>
                        </m:r>
                      </m:e>
                    </m:nary>
                  </m:oMath>
                </a14:m>
                <a:r>
                  <a:rPr lang="en-US" sz="1400" dirty="0"/>
                  <a:t>=n</a:t>
                </a:r>
              </a:p>
              <a:p>
                <a:pPr marL="285750" indent="-285750">
                  <a:lnSpc>
                    <a:spcPct val="114000"/>
                  </a:lnSpc>
                  <a:buFont typeface="Arial" panose="020B0604020202020204" pitchFamily="34" charset="0"/>
                  <a:buChar char="•"/>
                </a:pPr>
                <a:r>
                  <a:rPr lang="en-US" sz="1400" dirty="0"/>
                  <a:t>Do not forget to divided by “-2” throughout</a:t>
                </a:r>
              </a:p>
              <a:p>
                <a:pPr marL="285750" indent="-285750">
                  <a:lnSpc>
                    <a:spcPct val="114000"/>
                  </a:lnSpc>
                  <a:buFont typeface="Arial" panose="020B0604020202020204" pitchFamily="34" charset="0"/>
                  <a:buChar char="•"/>
                </a:pPr>
                <a:r>
                  <a:rPr lang="en-US" sz="1400" dirty="0"/>
                  <a:t>When using Lagrange Multipliers, the -2 does not drop out.</a:t>
                </a:r>
              </a:p>
              <a:p>
                <a:pPr>
                  <a:lnSpc>
                    <a:spcPct val="114000"/>
                  </a:lnSpc>
                </a:pPr>
                <a:endParaRPr lang="en-US" sz="1400" dirty="0"/>
              </a:p>
            </p:txBody>
          </p:sp>
        </mc:Choice>
        <mc:Fallback xmlns="">
          <p:sp>
            <p:nvSpPr>
              <p:cNvPr id="7" name="Rectangle 6">
                <a:extLst>
                  <a:ext uri="{FF2B5EF4-FFF2-40B4-BE49-F238E27FC236}">
                    <a16:creationId xmlns:a16="http://schemas.microsoft.com/office/drawing/2014/main" id="{B8E35F44-2CA0-4310-A937-63C311284823}"/>
                  </a:ext>
                </a:extLst>
              </p:cNvPr>
              <p:cNvSpPr>
                <a:spLocks noRot="1" noChangeAspect="1" noMove="1" noResize="1" noEditPoints="1" noAdjustHandles="1" noChangeArrowheads="1" noChangeShapeType="1" noTextEdit="1"/>
              </p:cNvSpPr>
              <p:nvPr/>
            </p:nvSpPr>
            <p:spPr>
              <a:xfrm>
                <a:off x="9425815" y="1002728"/>
                <a:ext cx="2427768" cy="4692118"/>
              </a:xfrm>
              <a:prstGeom prst="rect">
                <a:avLst/>
              </a:prstGeom>
              <a:blipFill>
                <a:blip r:embed="rId2"/>
                <a:stretch>
                  <a:fillRect l="-754" r="-2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228F98-7F68-4B78-9825-048A6D046507}"/>
                  </a:ext>
                </a:extLst>
              </p:cNvPr>
              <p:cNvSpPr/>
              <p:nvPr/>
            </p:nvSpPr>
            <p:spPr>
              <a:xfrm>
                <a:off x="838200" y="803840"/>
                <a:ext cx="10515600" cy="5442580"/>
              </a:xfrm>
              <a:prstGeom prst="rect">
                <a:avLst/>
              </a:prstGeom>
            </p:spPr>
            <p:txBody>
              <a:bodyPr wrap="square">
                <a:spAutoFit/>
              </a:bodyPr>
              <a:lstStyle/>
              <a:p>
                <a:pPr>
                  <a:lnSpc>
                    <a:spcPct val="113000"/>
                  </a:lnSpc>
                  <a:spcBef>
                    <a:spcPts val="600"/>
                  </a:spcBef>
                </a:pPr>
                <a:r>
                  <a:rPr lang="en-US" sz="1400" b="1" dirty="0">
                    <a:ea typeface="Cambria Math" panose="02040503050406030204" pitchFamily="18" charset="0"/>
                  </a:rPr>
                  <a:t>Lagrange Function:</a:t>
                </a:r>
              </a:p>
              <a:p>
                <a:pPr lvl="2">
                  <a:lnSpc>
                    <a:spcPct val="113000"/>
                  </a:lnSpc>
                  <a:spcBef>
                    <a:spcPts val="600"/>
                  </a:spcBef>
                </a:pPr>
                <a14:m>
                  <m:oMathPara xmlns:m="http://schemas.openxmlformats.org/officeDocument/2006/math">
                    <m:oMathParaPr>
                      <m:jc m:val="left"/>
                    </m:oMathParaPr>
                    <m:oMath xmlns:m="http://schemas.openxmlformats.org/officeDocument/2006/math">
                      <m:r>
                        <m:rPr>
                          <m:nor/>
                        </m:rPr>
                        <a:rPr lang="en-US" sz="1400" dirty="0">
                          <a:latin typeface="Script MT Bold" panose="03040602040607080904" pitchFamily="66" charset="0"/>
                        </a:rPr>
                        <m:t>L</m:t>
                      </m:r>
                      <m:r>
                        <a:rPr lang="en-US" sz="1400" b="0" i="1" smtClean="0">
                          <a:latin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𝑘</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1</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r>
                            <a:rPr lang="en-US" sz="1400" i="1">
                              <a:latin typeface="Cambria Math" panose="02040503050406030204" pitchFamily="18" charset="0"/>
                            </a:rPr>
                            <m:t>−1</m:t>
                          </m:r>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2</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−2</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2</m:t>
                              </m:r>
                            </m:sub>
                          </m:sSub>
                        </m:e>
                      </m:d>
                    </m:oMath>
                  </m:oMathPara>
                </a14:m>
                <a:endParaRPr lang="en-US" sz="1400" dirty="0"/>
              </a:p>
              <a:p>
                <a:pPr>
                  <a:lnSpc>
                    <a:spcPct val="113000"/>
                  </a:lnSpc>
                  <a:spcBef>
                    <a:spcPts val="600"/>
                  </a:spcBef>
                </a:pPr>
                <a:r>
                  <a:rPr lang="en-US" sz="1400" b="1" dirty="0">
                    <a:ea typeface="Cambria Math" panose="02040503050406030204" pitchFamily="18" charset="0"/>
                  </a:rPr>
                  <a:t>First Order Condition (Simplified):</a:t>
                </a: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0</m:t>
                              </m:r>
                            </m:sub>
                          </m:sSub>
                        </m:den>
                      </m:f>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0</m:t>
                          </m:r>
                        </m:sub>
                      </m:sSub>
                      <m:r>
                        <a:rPr lang="en-US" sz="1400" i="1" smtClean="0">
                          <a:latin typeface="Cambria Math" panose="02040503050406030204" pitchFamily="18" charset="0"/>
                        </a:rPr>
                        <m:t>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nary>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b="0" i="1" smtClean="0">
                          <a:latin typeface="Cambria Math" panose="02040503050406030204" pitchFamily="18" charset="0"/>
                        </a:rPr>
                        <m:t>−</m:t>
                      </m:r>
                      <m:f>
                        <m:fPr>
                          <m:ctrlPr>
                            <a:rPr lang="el-GR"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l-GR" sz="1400" b="0" i="1" smtClean="0">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1</m:t>
                              </m:r>
                            </m:sub>
                          </m:sSub>
                        </m:den>
                      </m:f>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2</m:t>
                              </m:r>
                            </m:sup>
                          </m:sSubSup>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2</m:t>
                              </m:r>
                            </m:sub>
                          </m:sSub>
                        </m:den>
                      </m:f>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up>
                              <m:r>
                                <a:rPr lang="en-US" sz="1400" b="0" i="1" smtClean="0">
                                  <a:latin typeface="Cambria Math" panose="02040503050406030204" pitchFamily="18" charset="0"/>
                                </a:rPr>
                                <m:t>2</m:t>
                              </m:r>
                            </m:sup>
                          </m:sSubSup>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3</m:t>
                              </m:r>
                            </m:sub>
                          </m:sSub>
                        </m:den>
                      </m:f>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3</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3</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r>
                        <a:rPr lang="en-US" sz="1400">
                          <a:latin typeface="Cambria Math" panose="02040503050406030204" pitchFamily="18" charset="0"/>
                          <a:ea typeface="Cambria Math" panose="02040503050406030204" pitchFamily="18" charset="0"/>
                        </a:rPr>
                        <m:t>⋮</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𝑘</m:t>
                              </m:r>
                            </m:sub>
                          </m:sSub>
                        </m:den>
                      </m:f>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Sup>
                            <m:sSubSupPr>
                              <m:ctrlPr>
                                <a:rPr lang="en-US" sz="1400" b="0" i="1" smtClean="0">
                                  <a:latin typeface="Cambria Math" panose="02040503050406030204" pitchFamily="18" charset="0"/>
                                </a:rPr>
                              </m:ctrlPr>
                            </m:sSubSupPr>
                            <m:e>
                              <m:r>
                                <a:rPr lang="en-US" sz="1400" i="1">
                                  <a:latin typeface="Cambria Math" panose="02040503050406030204" pitchFamily="18" charset="0"/>
                                </a:rPr>
                                <m:t>𝑥</m:t>
                              </m:r>
                            </m:e>
                            <m:sub>
                              <m:r>
                                <a:rPr lang="en-US" sz="1400" i="1">
                                  <a:latin typeface="Cambria Math" panose="02040503050406030204" pitchFamily="18" charset="0"/>
                                </a:rPr>
                                <m:t>𝑘</m:t>
                              </m:r>
                            </m:sub>
                            <m:sup>
                              <m:r>
                                <a:rPr lang="en-US" sz="1400" b="0" i="1" smtClean="0">
                                  <a:latin typeface="Cambria Math" panose="02040503050406030204" pitchFamily="18" charset="0"/>
                                </a:rPr>
                                <m:t>2</m:t>
                              </m:r>
                            </m:sup>
                          </m:sSubSup>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a:latin typeface="Cambria Math" panose="02040503050406030204" pitchFamily="18" charset="0"/>
                              <a:ea typeface="Cambria Math" panose="02040503050406030204" pitchFamily="18" charset="0"/>
                            </a:rPr>
                            <m:t>𝜕</m:t>
                          </m:r>
                          <m:r>
                            <a:rPr lang="en-US" sz="1400">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λ</m:t>
                              </m:r>
                            </m:e>
                            <m:sub>
                              <m:r>
                                <a:rPr lang="en-US" sz="1400" i="1">
                                  <a:latin typeface="Cambria Math" panose="02040503050406030204" pitchFamily="18" charset="0"/>
                                  <a:ea typeface="Cambria Math" panose="02040503050406030204" pitchFamily="18" charset="0"/>
                                </a:rPr>
                                <m:t>1</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1</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a:latin typeface="Cambria Math" panose="02040503050406030204" pitchFamily="18" charset="0"/>
                              <a:ea typeface="Cambria Math" panose="02040503050406030204" pitchFamily="18" charset="0"/>
                            </a:rPr>
                            <m:t>𝜕</m:t>
                          </m:r>
                          <m:r>
                            <a:rPr lang="en-US" sz="1400">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λ</m:t>
                              </m:r>
                            </m:e>
                            <m:sub>
                              <m:r>
                                <a:rPr lang="en-US" sz="1400" i="1">
                                  <a:latin typeface="Cambria Math" panose="02040503050406030204" pitchFamily="18" charset="0"/>
                                  <a:ea typeface="Cambria Math" panose="02040503050406030204" pitchFamily="18" charset="0"/>
                                </a:rPr>
                                <m:t>2</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=0</m:t>
                      </m:r>
                    </m:oMath>
                  </m:oMathPara>
                </a14:m>
                <a:endParaRPr lang="en-US" sz="1400" dirty="0"/>
              </a:p>
            </p:txBody>
          </p:sp>
        </mc:Choice>
        <mc:Fallback xmlns="">
          <p:sp>
            <p:nvSpPr>
              <p:cNvPr id="6" name="Rectangle 5">
                <a:extLst>
                  <a:ext uri="{FF2B5EF4-FFF2-40B4-BE49-F238E27FC236}">
                    <a16:creationId xmlns:a16="http://schemas.microsoft.com/office/drawing/2014/main" id="{B3228F98-7F68-4B78-9825-048A6D046507}"/>
                  </a:ext>
                </a:extLst>
              </p:cNvPr>
              <p:cNvSpPr>
                <a:spLocks noRot="1" noChangeAspect="1" noMove="1" noResize="1" noEditPoints="1" noAdjustHandles="1" noChangeArrowheads="1" noChangeShapeType="1" noTextEdit="1"/>
              </p:cNvSpPr>
              <p:nvPr/>
            </p:nvSpPr>
            <p:spPr>
              <a:xfrm>
                <a:off x="838200" y="803840"/>
                <a:ext cx="10515600" cy="5442580"/>
              </a:xfrm>
              <a:prstGeom prst="rect">
                <a:avLst/>
              </a:prstGeom>
              <a:blipFill>
                <a:blip r:embed="rId3"/>
                <a:stretch>
                  <a:fillRect l="-174"/>
                </a:stretch>
              </a:blipFill>
            </p:spPr>
            <p:txBody>
              <a:bodyPr/>
              <a:lstStyle/>
              <a:p>
                <a:r>
                  <a:rPr lang="en-US">
                    <a:noFill/>
                  </a:rPr>
                  <a:t> </a:t>
                </a:r>
              </a:p>
            </p:txBody>
          </p:sp>
        </mc:Fallback>
      </mc:AlternateContent>
    </p:spTree>
    <p:extLst>
      <p:ext uri="{BB962C8B-B14F-4D97-AF65-F5344CB8AC3E}">
        <p14:creationId xmlns:p14="http://schemas.microsoft.com/office/powerpoint/2010/main" val="143585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9"/>
            <a:ext cx="10515600" cy="609660"/>
          </a:xfrm>
        </p:spPr>
        <p:txBody>
          <a:bodyPr>
            <a:normAutofit/>
          </a:bodyPr>
          <a:lstStyle/>
          <a:p>
            <a:r>
              <a:rPr lang="en-US" sz="2800" dirty="0"/>
              <a:t>Step 4: Multiply by -1 to Simplify the FOC Equations</a:t>
            </a:r>
          </a:p>
        </p:txBody>
      </p:sp>
      <p:cxnSp>
        <p:nvCxnSpPr>
          <p:cNvPr id="5" name="Straight Connector 4"/>
          <p:cNvCxnSpPr/>
          <p:nvPr/>
        </p:nvCxnSpPr>
        <p:spPr>
          <a:xfrm>
            <a:off x="838200" y="71018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8E35F44-2CA0-4310-A937-63C311284823}"/>
                  </a:ext>
                </a:extLst>
              </p:cNvPr>
              <p:cNvSpPr/>
              <p:nvPr/>
            </p:nvSpPr>
            <p:spPr>
              <a:xfrm>
                <a:off x="9399501" y="950101"/>
                <a:ext cx="2533747" cy="4937698"/>
              </a:xfrm>
              <a:prstGeom prst="rect">
                <a:avLst/>
              </a:prstGeom>
            </p:spPr>
            <p:txBody>
              <a:bodyPr wrap="square">
                <a:spAutoFit/>
              </a:bodyPr>
              <a:lstStyle/>
              <a:p>
                <a:pPr>
                  <a:lnSpc>
                    <a:spcPct val="114000"/>
                  </a:lnSpc>
                </a:pPr>
                <a:r>
                  <a:rPr lang="en-US" sz="1400" b="1" u="sng" dirty="0"/>
                  <a:t>Variables to solve are:</a:t>
                </a:r>
              </a:p>
              <a:p>
                <a:pPr>
                  <a:lnSpc>
                    <a:spcPct val="114000"/>
                  </a:lnSpc>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oMath>
                </a14:m>
                <a:r>
                  <a:rPr lang="en-US" sz="1400" dirty="0"/>
                  <a:t>,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2</m:t>
                        </m:r>
                      </m:sub>
                    </m:sSub>
                  </m:oMath>
                </a14:m>
                <a:endParaRPr lang="en-US" sz="1400" dirty="0"/>
              </a:p>
              <a:p>
                <a:pPr>
                  <a:lnSpc>
                    <a:spcPct val="114000"/>
                  </a:lnSpc>
                </a:pPr>
                <a:endParaRPr lang="en-US" sz="1400" dirty="0"/>
              </a:p>
              <a:p>
                <a:pPr>
                  <a:lnSpc>
                    <a:spcPct val="114000"/>
                  </a:lnSpc>
                </a:pPr>
                <a:r>
                  <a:rPr lang="en-US" sz="1400" b="1" u="sng" dirty="0"/>
                  <a:t>Constants are:</a:t>
                </a:r>
              </a:p>
              <a:p>
                <a:pPr>
                  <a:lnSpc>
                    <a:spcPct val="114000"/>
                  </a:lnSpc>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rPr>
                        <m:t>𝑦</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oMath>
                  </m:oMathPara>
                </a14:m>
                <a:endParaRPr lang="en-US" sz="1400" dirty="0"/>
              </a:p>
              <a:p>
                <a:pPr>
                  <a:lnSpc>
                    <a:spcPct val="114000"/>
                  </a:lnSpc>
                </a:pPr>
                <a:endParaRPr lang="en-US" sz="1400" dirty="0"/>
              </a:p>
              <a:p>
                <a:pPr>
                  <a:lnSpc>
                    <a:spcPct val="114000"/>
                  </a:lnSpc>
                </a:pPr>
                <a:r>
                  <a:rPr lang="en-US" sz="1400" b="1" u="sng" dirty="0"/>
                  <a:t>Notation:</a:t>
                </a:r>
              </a:p>
              <a:p>
                <a:pPr>
                  <a:lnSpc>
                    <a:spcPct val="114000"/>
                  </a:lnSpc>
                </a:pPr>
                <a14:m>
                  <m:oMathPara xmlns:m="http://schemas.openxmlformats.org/officeDocument/2006/math">
                    <m:oMathParaPr>
                      <m:jc m:val="left"/>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en-US" sz="1400" b="0" i="1" smtClean="0">
                              <a:latin typeface="Cambria Math" panose="02040503050406030204" pitchFamily="18" charset="0"/>
                            </a:rPr>
                            <m:t>𝑥</m:t>
                          </m:r>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𝑘𝑖</m:t>
                                  </m:r>
                                </m:sub>
                              </m:sSub>
                            </m:e>
                          </m:nary>
                        </m:e>
                      </m:nary>
                    </m:oMath>
                  </m:oMathPara>
                </a14:m>
                <a:endParaRPr lang="en-US" sz="1400" i="1" dirty="0">
                  <a:latin typeface="Cambria Math" panose="02040503050406030204" pitchFamily="18" charset="0"/>
                </a:endParaRPr>
              </a:p>
              <a:p>
                <a:pPr>
                  <a:lnSpc>
                    <a:spcPct val="114000"/>
                  </a:lnSpc>
                </a:pPr>
                <a:endParaRPr lang="en-US" sz="1400" i="1" dirty="0">
                  <a:latin typeface="Cambria Math" panose="02040503050406030204" pitchFamily="18" charset="0"/>
                </a:endParaRPr>
              </a:p>
              <a:p>
                <a:pPr>
                  <a:lnSpc>
                    <a:spcPct val="114000"/>
                  </a:lnSpc>
                </a:pPr>
                <a:r>
                  <a:rPr lang="en-US" sz="1400" b="1" u="sng" dirty="0"/>
                  <a:t>Important Note:</a:t>
                </a:r>
              </a:p>
              <a:p>
                <a:pPr marL="285750" indent="-285750">
                  <a:lnSpc>
                    <a:spcPct val="114000"/>
                  </a:lnSpc>
                  <a:buFont typeface="Arial" panose="020B0604020202020204" pitchFamily="34" charset="0"/>
                  <a:buChar char="•"/>
                </a:pPr>
                <a14:m>
                  <m:oMath xmlns:m="http://schemas.openxmlformats.org/officeDocument/2006/math">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1</m:t>
                        </m:r>
                      </m:e>
                    </m:nary>
                  </m:oMath>
                </a14:m>
                <a:r>
                  <a:rPr lang="en-US" sz="1400" dirty="0"/>
                  <a:t>=n</a:t>
                </a:r>
              </a:p>
              <a:p>
                <a:pPr marL="285750" indent="-285750">
                  <a:lnSpc>
                    <a:spcPct val="114000"/>
                  </a:lnSpc>
                  <a:buFont typeface="Arial" panose="020B0604020202020204" pitchFamily="34" charset="0"/>
                  <a:buChar char="•"/>
                </a:pPr>
                <a:r>
                  <a:rPr lang="en-US" sz="1400" dirty="0"/>
                  <a:t>Do not forget to divided by “-2” throughout</a:t>
                </a:r>
              </a:p>
              <a:p>
                <a:pPr marL="285750" indent="-285750">
                  <a:lnSpc>
                    <a:spcPct val="114000"/>
                  </a:lnSpc>
                  <a:buFont typeface="Arial" panose="020B0604020202020204" pitchFamily="34" charset="0"/>
                  <a:buChar char="•"/>
                </a:pPr>
                <a:r>
                  <a:rPr lang="en-US" sz="1400" dirty="0"/>
                  <a:t>When using Lagrange Multipliers, the -2 does not drop out.</a:t>
                </a:r>
              </a:p>
              <a:p>
                <a:pPr marL="285750" indent="-285750">
                  <a:lnSpc>
                    <a:spcPct val="114000"/>
                  </a:lnSpc>
                  <a:buFont typeface="Arial" panose="020B0604020202020204" pitchFamily="34" charset="0"/>
                  <a:buChar char="•"/>
                </a:pPr>
                <a:r>
                  <a:rPr lang="en-US" sz="1400" dirty="0"/>
                  <a:t>Remember to Multiply  through the -1</a:t>
                </a:r>
              </a:p>
            </p:txBody>
          </p:sp>
        </mc:Choice>
        <mc:Fallback xmlns="">
          <p:sp>
            <p:nvSpPr>
              <p:cNvPr id="7" name="Rectangle 6">
                <a:extLst>
                  <a:ext uri="{FF2B5EF4-FFF2-40B4-BE49-F238E27FC236}">
                    <a16:creationId xmlns:a16="http://schemas.microsoft.com/office/drawing/2014/main" id="{B8E35F44-2CA0-4310-A937-63C311284823}"/>
                  </a:ext>
                </a:extLst>
              </p:cNvPr>
              <p:cNvSpPr>
                <a:spLocks noRot="1" noChangeAspect="1" noMove="1" noResize="1" noEditPoints="1" noAdjustHandles="1" noChangeArrowheads="1" noChangeShapeType="1" noTextEdit="1"/>
              </p:cNvSpPr>
              <p:nvPr/>
            </p:nvSpPr>
            <p:spPr>
              <a:xfrm>
                <a:off x="9399501" y="950101"/>
                <a:ext cx="2533747" cy="4937698"/>
              </a:xfrm>
              <a:prstGeom prst="rect">
                <a:avLst/>
              </a:prstGeom>
              <a:blipFill>
                <a:blip r:embed="rId2"/>
                <a:stretch>
                  <a:fillRect l="-7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228F98-7F68-4B78-9825-048A6D046507}"/>
                  </a:ext>
                </a:extLst>
              </p:cNvPr>
              <p:cNvSpPr/>
              <p:nvPr/>
            </p:nvSpPr>
            <p:spPr>
              <a:xfrm>
                <a:off x="838200" y="797262"/>
                <a:ext cx="10515600" cy="5442580"/>
              </a:xfrm>
              <a:prstGeom prst="rect">
                <a:avLst/>
              </a:prstGeom>
            </p:spPr>
            <p:txBody>
              <a:bodyPr wrap="square">
                <a:spAutoFit/>
              </a:bodyPr>
              <a:lstStyle/>
              <a:p>
                <a:pPr>
                  <a:lnSpc>
                    <a:spcPct val="113000"/>
                  </a:lnSpc>
                  <a:spcBef>
                    <a:spcPts val="600"/>
                  </a:spcBef>
                </a:pPr>
                <a:r>
                  <a:rPr lang="en-US" sz="1400" b="1" dirty="0">
                    <a:ea typeface="Cambria Math" panose="02040503050406030204" pitchFamily="18" charset="0"/>
                  </a:rPr>
                  <a:t>Lagrange Function:</a:t>
                </a:r>
              </a:p>
              <a:p>
                <a:pPr lvl="2">
                  <a:lnSpc>
                    <a:spcPct val="113000"/>
                  </a:lnSpc>
                  <a:spcBef>
                    <a:spcPts val="600"/>
                  </a:spcBef>
                </a:pPr>
                <a14:m>
                  <m:oMathPara xmlns:m="http://schemas.openxmlformats.org/officeDocument/2006/math">
                    <m:oMathParaPr>
                      <m:jc m:val="left"/>
                    </m:oMathParaPr>
                    <m:oMath xmlns:m="http://schemas.openxmlformats.org/officeDocument/2006/math">
                      <m:r>
                        <m:rPr>
                          <m:nor/>
                        </m:rPr>
                        <a:rPr lang="en-US" sz="1400" dirty="0">
                          <a:latin typeface="Script MT Bold" panose="03040602040607080904" pitchFamily="66" charset="0"/>
                        </a:rPr>
                        <m:t>L</m:t>
                      </m:r>
                      <m:r>
                        <a:rPr lang="en-US" sz="1400" b="0" i="1" smtClean="0">
                          <a:latin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𝑘</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1</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r>
                            <a:rPr lang="en-US" sz="1400" i="1">
                              <a:latin typeface="Cambria Math" panose="02040503050406030204" pitchFamily="18" charset="0"/>
                            </a:rPr>
                            <m:t>−1</m:t>
                          </m:r>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2</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−2</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2</m:t>
                              </m:r>
                            </m:sub>
                          </m:sSub>
                        </m:e>
                      </m:d>
                    </m:oMath>
                  </m:oMathPara>
                </a14:m>
                <a:endParaRPr lang="en-US" sz="1400" dirty="0"/>
              </a:p>
              <a:p>
                <a:pPr>
                  <a:lnSpc>
                    <a:spcPct val="113000"/>
                  </a:lnSpc>
                  <a:spcBef>
                    <a:spcPts val="600"/>
                  </a:spcBef>
                </a:pPr>
                <a:r>
                  <a:rPr lang="en-US" sz="1400" b="1" dirty="0">
                    <a:ea typeface="Cambria Math" panose="02040503050406030204" pitchFamily="18" charset="0"/>
                  </a:rPr>
                  <a:t>First Order Condition (Simplified):</a:t>
                </a: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0</m:t>
                              </m:r>
                            </m:sub>
                          </m:sSub>
                        </m:den>
                      </m:f>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0</m:t>
                          </m:r>
                        </m:sub>
                      </m:sSub>
                      <m:r>
                        <a:rPr lang="en-US" sz="1400" i="1" smtClean="0">
                          <a:latin typeface="Cambria Math" panose="02040503050406030204" pitchFamily="18" charset="0"/>
                        </a:rPr>
                        <m:t>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i="1">
                          <a:latin typeface="Cambria Math" panose="02040503050406030204" pitchFamily="18" charset="0"/>
                        </a:rPr>
                        <m:t>+</m:t>
                      </m:r>
                      <m:f>
                        <m:fPr>
                          <m:ctrlPr>
                            <a:rPr lang="el-GR"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l-GR" sz="1400" b="0" i="1" smtClean="0">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1</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2</m:t>
                              </m:r>
                            </m:sup>
                          </m:sSubSup>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2</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up>
                              <m:r>
                                <a:rPr lang="en-US" sz="1400" b="0" i="1" smtClean="0">
                                  <a:latin typeface="Cambria Math" panose="02040503050406030204" pitchFamily="18" charset="0"/>
                                </a:rPr>
                                <m:t>2</m:t>
                              </m:r>
                            </m:sup>
                          </m:sSubSup>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3</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3</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3</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r>
                        <a:rPr lang="en-US" sz="1400">
                          <a:latin typeface="Cambria Math" panose="02040503050406030204" pitchFamily="18" charset="0"/>
                          <a:ea typeface="Cambria Math" panose="02040503050406030204" pitchFamily="18" charset="0"/>
                        </a:rPr>
                        <m:t>⋮</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𝑘</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nary>
                        <m:naryPr>
                          <m:chr m:val="∑"/>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nary>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sub>
                      </m:sSub>
                      <m:nary>
                        <m:naryPr>
                          <m:chr m:val="∑"/>
                          <m:subHide m:val="on"/>
                          <m:supHide m:val="on"/>
                          <m:ctrlPr>
                            <a:rPr lang="en-US" sz="1400" i="1">
                              <a:latin typeface="Cambria Math" panose="02040503050406030204" pitchFamily="18" charset="0"/>
                            </a:rPr>
                          </m:ctrlPr>
                        </m:naryPr>
                        <m:sub/>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r>
                        <a:rPr lang="en-US" sz="1400" i="1">
                          <a:latin typeface="Cambria Math" panose="02040503050406030204" pitchFamily="18" charset="0"/>
                        </a:rPr>
                        <m:t>+…</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nary>
                        <m:naryPr>
                          <m:chr m:val="∑"/>
                          <m:subHide m:val="on"/>
                          <m:supHide m:val="on"/>
                          <m:ctrlPr>
                            <a:rPr lang="en-US" sz="1400" i="1">
                              <a:latin typeface="Cambria Math" panose="02040503050406030204" pitchFamily="18" charset="0"/>
                            </a:rPr>
                          </m:ctrlPr>
                        </m:naryPr>
                        <m:sub/>
                        <m:sup/>
                        <m:e>
                          <m:sSubSup>
                            <m:sSubSupPr>
                              <m:ctrlPr>
                                <a:rPr lang="en-US" sz="1400" b="0" i="1" smtClean="0">
                                  <a:latin typeface="Cambria Math" panose="02040503050406030204" pitchFamily="18" charset="0"/>
                                </a:rPr>
                              </m:ctrlPr>
                            </m:sSubSupPr>
                            <m:e>
                              <m:r>
                                <a:rPr lang="en-US" sz="1400" i="1">
                                  <a:latin typeface="Cambria Math" panose="02040503050406030204" pitchFamily="18" charset="0"/>
                                </a:rPr>
                                <m:t>𝑥</m:t>
                              </m:r>
                            </m:e>
                            <m:sub>
                              <m:r>
                                <a:rPr lang="en-US" sz="1400" i="1">
                                  <a:latin typeface="Cambria Math" panose="02040503050406030204" pitchFamily="18" charset="0"/>
                                </a:rPr>
                                <m:t>𝑘</m:t>
                              </m:r>
                            </m:sub>
                            <m:sup>
                              <m:r>
                                <a:rPr lang="en-US" sz="1400" b="0" i="1" smtClean="0">
                                  <a:latin typeface="Cambria Math" panose="02040503050406030204" pitchFamily="18" charset="0"/>
                                </a:rPr>
                                <m:t>2</m:t>
                              </m:r>
                            </m:sup>
                          </m:sSubSup>
                        </m:e>
                      </m:nary>
                      <m:r>
                        <a:rPr lang="en-US" sz="1400" i="1">
                          <a:latin typeface="Cambria Math" panose="02040503050406030204" pitchFamily="18" charset="0"/>
                        </a:rPr>
                        <m:t>+</m:t>
                      </m:r>
                      <m:f>
                        <m:fPr>
                          <m:ctrlPr>
                            <a:rPr lang="el-GR" sz="1400" i="1">
                              <a:latin typeface="Cambria Math" panose="02040503050406030204" pitchFamily="18" charset="0"/>
                            </a:rPr>
                          </m:ctrlPr>
                        </m:fPr>
                        <m:num>
                          <m:r>
                            <a:rPr lang="en-US" sz="1400" i="1">
                              <a:latin typeface="Cambria Math" panose="02040503050406030204" pitchFamily="18" charset="0"/>
                            </a:rPr>
                            <m:t>1</m:t>
                          </m:r>
                        </m:num>
                        <m:den>
                          <m:r>
                            <a:rPr lang="el-GR" sz="1400" i="1">
                              <a:latin typeface="Cambria Math" panose="02040503050406030204" pitchFamily="18" charset="0"/>
                            </a:rPr>
                            <m:t>2</m:t>
                          </m:r>
                        </m:den>
                      </m:f>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r>
                            <a:rPr lang="en-US" sz="1400" i="1">
                              <a:latin typeface="Cambria Math" panose="02040503050406030204" pitchFamily="18" charset="0"/>
                            </a:rPr>
                            <m:t>𝑦</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𝑘</m:t>
                              </m:r>
                            </m:sub>
                          </m:sSub>
                        </m:e>
                      </m:nary>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a:latin typeface="Cambria Math" panose="02040503050406030204" pitchFamily="18" charset="0"/>
                              <a:ea typeface="Cambria Math" panose="02040503050406030204" pitchFamily="18" charset="0"/>
                            </a:rPr>
                            <m:t>𝜕</m:t>
                          </m:r>
                          <m:r>
                            <a:rPr lang="en-US" sz="1400">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λ</m:t>
                              </m:r>
                            </m:e>
                            <m:sub>
                              <m:r>
                                <a:rPr lang="en-US" sz="1400" i="1">
                                  <a:latin typeface="Cambria Math" panose="02040503050406030204" pitchFamily="18" charset="0"/>
                                  <a:ea typeface="Cambria Math" panose="02040503050406030204" pitchFamily="18" charset="0"/>
                                </a:rPr>
                                <m:t>1</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i="1">
                              <a:latin typeface="Cambria Math" panose="02040503050406030204" pitchFamily="18" charset="0"/>
                            </a:rPr>
                            <m:t>𝑘</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1</m:t>
                      </m:r>
                    </m:oMath>
                  </m:oMathPara>
                </a14:m>
                <a:endParaRPr lang="en-US" sz="1400" dirty="0">
                  <a:ea typeface="Cambria Math" panose="02040503050406030204" pitchFamily="18" charset="0"/>
                </a:endParaRPr>
              </a:p>
              <a:p>
                <a:pPr lvl="2">
                  <a:lnSpc>
                    <a:spcPct val="113000"/>
                  </a:lnSpc>
                  <a:spcBef>
                    <a:spcPts val="600"/>
                  </a:spcBef>
                </a:pPr>
                <a14:m>
                  <m:oMathPara xmlns:m="http://schemas.openxmlformats.org/officeDocument/2006/math">
                    <m:oMathParaPr>
                      <m:jc m:val="left"/>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a:latin typeface="Cambria Math" panose="02040503050406030204" pitchFamily="18" charset="0"/>
                              <a:ea typeface="Cambria Math" panose="02040503050406030204" pitchFamily="18" charset="0"/>
                            </a:rPr>
                            <m:t>𝜕</m:t>
                          </m:r>
                          <m:r>
                            <a:rPr lang="en-US" sz="1400">
                              <a:latin typeface="Cambria Math" panose="02040503050406030204" pitchFamily="18" charset="0"/>
                              <a:ea typeface="Cambria Math" panose="02040503050406030204" pitchFamily="18" charset="0"/>
                            </a:rPr>
                            <m:t>𝐿</m:t>
                          </m:r>
                        </m:num>
                        <m:den>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λ</m:t>
                              </m:r>
                            </m:e>
                            <m:sub>
                              <m:r>
                                <a:rPr lang="en-US" sz="1400" i="1">
                                  <a:latin typeface="Cambria Math" panose="02040503050406030204" pitchFamily="18" charset="0"/>
                                  <a:ea typeface="Cambria Math" panose="02040503050406030204" pitchFamily="18" charset="0"/>
                                </a:rPr>
                                <m:t>2</m:t>
                              </m:r>
                            </m:sub>
                          </m:sSub>
                        </m:den>
                      </m:f>
                      <m: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=0</m:t>
                      </m:r>
                    </m:oMath>
                  </m:oMathPara>
                </a14:m>
                <a:endParaRPr lang="en-US" sz="1400" dirty="0"/>
              </a:p>
            </p:txBody>
          </p:sp>
        </mc:Choice>
        <mc:Fallback xmlns="">
          <p:sp>
            <p:nvSpPr>
              <p:cNvPr id="6" name="Rectangle 5">
                <a:extLst>
                  <a:ext uri="{FF2B5EF4-FFF2-40B4-BE49-F238E27FC236}">
                    <a16:creationId xmlns:a16="http://schemas.microsoft.com/office/drawing/2014/main" id="{B3228F98-7F68-4B78-9825-048A6D046507}"/>
                  </a:ext>
                </a:extLst>
              </p:cNvPr>
              <p:cNvSpPr>
                <a:spLocks noRot="1" noChangeAspect="1" noMove="1" noResize="1" noEditPoints="1" noAdjustHandles="1" noChangeArrowheads="1" noChangeShapeType="1" noTextEdit="1"/>
              </p:cNvSpPr>
              <p:nvPr/>
            </p:nvSpPr>
            <p:spPr>
              <a:xfrm>
                <a:off x="838200" y="797262"/>
                <a:ext cx="10515600" cy="5442580"/>
              </a:xfrm>
              <a:prstGeom prst="rect">
                <a:avLst/>
              </a:prstGeom>
              <a:blipFill>
                <a:blip r:embed="rId3"/>
                <a:stretch>
                  <a:fillRect l="-174"/>
                </a:stretch>
              </a:blipFill>
            </p:spPr>
            <p:txBody>
              <a:bodyPr/>
              <a:lstStyle/>
              <a:p>
                <a:r>
                  <a:rPr lang="en-US">
                    <a:noFill/>
                  </a:rPr>
                  <a:t> </a:t>
                </a:r>
              </a:p>
            </p:txBody>
          </p:sp>
        </mc:Fallback>
      </mc:AlternateContent>
    </p:spTree>
    <p:extLst>
      <p:ext uri="{BB962C8B-B14F-4D97-AF65-F5344CB8AC3E}">
        <p14:creationId xmlns:p14="http://schemas.microsoft.com/office/powerpoint/2010/main" val="36974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9"/>
            <a:ext cx="10515600" cy="609660"/>
          </a:xfrm>
        </p:spPr>
        <p:txBody>
          <a:bodyPr>
            <a:normAutofit/>
          </a:bodyPr>
          <a:lstStyle/>
          <a:p>
            <a:r>
              <a:rPr lang="en-US" sz="2800" dirty="0"/>
              <a:t>Step 5: Matrix Form</a:t>
            </a:r>
          </a:p>
        </p:txBody>
      </p:sp>
      <p:cxnSp>
        <p:nvCxnSpPr>
          <p:cNvPr id="5" name="Straight Connector 4"/>
          <p:cNvCxnSpPr/>
          <p:nvPr/>
        </p:nvCxnSpPr>
        <p:spPr>
          <a:xfrm>
            <a:off x="838200" y="71018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61FC630-C7C9-48B0-8767-686D354BD629}"/>
                  </a:ext>
                </a:extLst>
              </p:cNvPr>
              <p:cNvSpPr txBox="1"/>
              <p:nvPr/>
            </p:nvSpPr>
            <p:spPr>
              <a:xfrm>
                <a:off x="1504264" y="1663357"/>
                <a:ext cx="8123058" cy="4466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𝑛</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nary>
                              </m:e>
                              <m:e>
                                <m:f>
                                  <m:fPr>
                                    <m:ctrlPr>
                                      <a:rPr lang="el-GR" b="0" i="1" smtClean="0">
                                        <a:latin typeface="Cambria Math" panose="02040503050406030204" pitchFamily="18" charset="0"/>
                                      </a:rPr>
                                    </m:ctrlPr>
                                  </m:fPr>
                                  <m:num>
                                    <m:r>
                                      <a:rPr lang="en-US" b="0" i="1" smtClean="0">
                                        <a:latin typeface="Cambria Math" panose="02040503050406030204" pitchFamily="18" charset="0"/>
                                      </a:rPr>
                                      <m:t>1</m:t>
                                    </m:r>
                                  </m:num>
                                  <m:den>
                                    <m:r>
                                      <a:rPr lang="el-GR" b="0" i="1" smtClean="0">
                                        <a:latin typeface="Cambria Math" panose="02040503050406030204" pitchFamily="18" charset="0"/>
                                      </a:rPr>
                                      <m:t>2</m:t>
                                    </m:r>
                                  </m:den>
                                </m:f>
                              </m:e>
                              <m:e>
                                <m:r>
                                  <a:rPr lang="en-US" b="0" i="1" smtClean="0">
                                    <a:latin typeface="Cambria Math" panose="02040503050406030204" pitchFamily="18" charset="0"/>
                                  </a:rPr>
                                  <m:t>0</m:t>
                                </m:r>
                              </m:e>
                            </m:mr>
                            <m:m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e>
                              <m:e>
                                <m:nary>
                                  <m:naryPr>
                                    <m:chr m:val="∑"/>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nary>
                              </m:e>
                              <m:e>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nary>
                              </m:e>
                              <m:e>
                                <m:f>
                                  <m:fPr>
                                    <m:ctrlPr>
                                      <a:rPr lang="el-GR" i="1">
                                        <a:latin typeface="Cambria Math" panose="02040503050406030204" pitchFamily="18" charset="0"/>
                                      </a:rPr>
                                    </m:ctrlPr>
                                  </m:fPr>
                                  <m:num>
                                    <m:r>
                                      <a:rPr lang="en-US" i="1">
                                        <a:latin typeface="Cambria Math" panose="02040503050406030204" pitchFamily="18" charset="0"/>
                                      </a:rPr>
                                      <m:t>1</m:t>
                                    </m:r>
                                  </m:num>
                                  <m:den>
                                    <m:r>
                                      <a:rPr lang="el-GR" i="1">
                                        <a:latin typeface="Cambria Math" panose="02040503050406030204" pitchFamily="18" charset="0"/>
                                      </a:rPr>
                                      <m:t>2</m:t>
                                    </m:r>
                                  </m:den>
                                </m:f>
                              </m:e>
                              <m:e>
                                <m:f>
                                  <m:fPr>
                                    <m:ctrlPr>
                                      <a:rPr lang="el-GR" i="1">
                                        <a:latin typeface="Cambria Math" panose="02040503050406030204" pitchFamily="18" charset="0"/>
                                      </a:rPr>
                                    </m:ctrlPr>
                                  </m:fPr>
                                  <m:num>
                                    <m:r>
                                      <a:rPr lang="en-US" i="1">
                                        <a:latin typeface="Cambria Math" panose="02040503050406030204" pitchFamily="18" charset="0"/>
                                      </a:rPr>
                                      <m:t>1</m:t>
                                    </m:r>
                                  </m:num>
                                  <m:den>
                                    <m:r>
                                      <a:rPr lang="el-GR" i="1">
                                        <a:latin typeface="Cambria Math" panose="02040503050406030204" pitchFamily="18" charset="0"/>
                                      </a:rPr>
                                      <m:t>2</m:t>
                                    </m:r>
                                  </m:den>
                                </m:f>
                              </m:e>
                            </m:mr>
                            <m:m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nary>
                              </m:e>
                              <m:e>
                                <m:nary>
                                  <m:naryPr>
                                    <m:chr m:val="∑"/>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2</m:t>
                                        </m:r>
                                      </m:sup>
                                    </m:sSubSup>
                                  </m:e>
                                </m:nary>
                              </m:e>
                              <m:e>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e>
                                <m:f>
                                  <m:fPr>
                                    <m:ctrlPr>
                                      <a:rPr lang="el-GR" i="1">
                                        <a:latin typeface="Cambria Math" panose="02040503050406030204" pitchFamily="18" charset="0"/>
                                      </a:rPr>
                                    </m:ctrlPr>
                                  </m:fPr>
                                  <m:num>
                                    <m:r>
                                      <a:rPr lang="en-US" i="1">
                                        <a:latin typeface="Cambria Math" panose="02040503050406030204" pitchFamily="18" charset="0"/>
                                      </a:rPr>
                                      <m:t>1</m:t>
                                    </m:r>
                                  </m:num>
                                  <m:den>
                                    <m:r>
                                      <a:rPr lang="el-GR" i="1">
                                        <a:latin typeface="Cambria Math" panose="02040503050406030204" pitchFamily="18" charset="0"/>
                                      </a:rPr>
                                      <m:t>2</m:t>
                                    </m:r>
                                  </m:den>
                                </m:f>
                              </m:e>
                              <m:e>
                                <m:r>
                                  <a:rPr lang="en-US" b="0" i="1" smtClean="0">
                                    <a:latin typeface="Cambria Math" panose="02040503050406030204" pitchFamily="18" charset="0"/>
                                    <a:ea typeface="Cambria Math" panose="02040503050406030204" pitchFamily="18" charset="0"/>
                                  </a:rPr>
                                  <m:t>−1</m:t>
                                </m:r>
                              </m:e>
                            </m:mr>
                            <m:m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nary>
                              </m:e>
                              <m:e>
                                <m:nary>
                                  <m:naryPr>
                                    <m:chr m:val="∑"/>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3</m:t>
                                        </m:r>
                                      </m:sub>
                                      <m:sup>
                                        <m:r>
                                          <a:rPr lang="en-US" i="1">
                                            <a:latin typeface="Cambria Math" panose="02040503050406030204" pitchFamily="18" charset="0"/>
                                          </a:rPr>
                                          <m:t>2</m:t>
                                        </m:r>
                                      </m:sup>
                                    </m:sSubSup>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e>
                                <m:f>
                                  <m:fPr>
                                    <m:ctrlPr>
                                      <a:rPr lang="el-GR" i="1">
                                        <a:latin typeface="Cambria Math" panose="02040503050406030204" pitchFamily="18" charset="0"/>
                                      </a:rPr>
                                    </m:ctrlPr>
                                  </m:fPr>
                                  <m:num>
                                    <m:r>
                                      <a:rPr lang="en-US" i="1">
                                        <a:latin typeface="Cambria Math" panose="02040503050406030204" pitchFamily="18" charset="0"/>
                                      </a:rPr>
                                      <m:t>1</m:t>
                                    </m:r>
                                  </m:num>
                                  <m:den>
                                    <m:r>
                                      <a:rPr lang="el-GR" i="1">
                                        <a:latin typeface="Cambria Math" panose="02040503050406030204" pitchFamily="18" charset="0"/>
                                      </a:rPr>
                                      <m:t>2</m:t>
                                    </m:r>
                                  </m:den>
                                </m:f>
                              </m:e>
                              <m:e>
                                <m:r>
                                  <a:rPr lang="en-US" b="0" i="1" smtClean="0">
                                    <a:latin typeface="Cambria Math" panose="02040503050406030204" pitchFamily="18" charset="0"/>
                                    <a:ea typeface="Cambria Math" panose="02040503050406030204" pitchFamily="18" charset="0"/>
                                  </a:rPr>
                                  <m:t>0</m:t>
                                </m:r>
                              </m:e>
                            </m:mr>
                            <m:mr>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mr>
                            <m:mr>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e>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e>
                                <m:r>
                                  <a:rPr lang="en-US" b="0" i="1" smtClean="0">
                                    <a:latin typeface="Cambria Math" panose="02040503050406030204" pitchFamily="18" charset="0"/>
                                    <a:ea typeface="Cambria Math" panose="02040503050406030204" pitchFamily="18" charset="0"/>
                                  </a:rPr>
                                  <m:t>⋯</m:t>
                                </m:r>
                              </m:e>
                              <m:e>
                                <m:nary>
                                  <m:naryPr>
                                    <m:chr m:val="∑"/>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𝑘</m:t>
                                        </m:r>
                                      </m:sub>
                                      <m:sup>
                                        <m:r>
                                          <a:rPr lang="en-US" i="1">
                                            <a:latin typeface="Cambria Math" panose="02040503050406030204" pitchFamily="18" charset="0"/>
                                          </a:rPr>
                                          <m:t>2</m:t>
                                        </m:r>
                                      </m:sup>
                                    </m:sSubSup>
                                  </m:e>
                                </m:nary>
                              </m:e>
                              <m:e>
                                <m:f>
                                  <m:fPr>
                                    <m:ctrlPr>
                                      <a:rPr lang="el-GR" i="1">
                                        <a:latin typeface="Cambria Math" panose="02040503050406030204" pitchFamily="18" charset="0"/>
                                      </a:rPr>
                                    </m:ctrlPr>
                                  </m:fPr>
                                  <m:num>
                                    <m:r>
                                      <a:rPr lang="en-US" i="1">
                                        <a:latin typeface="Cambria Math" panose="02040503050406030204" pitchFamily="18" charset="0"/>
                                      </a:rPr>
                                      <m:t>1</m:t>
                                    </m:r>
                                  </m:num>
                                  <m:den>
                                    <m:r>
                                      <a:rPr lang="el-GR" i="1">
                                        <a:latin typeface="Cambria Math" panose="02040503050406030204" pitchFamily="18" charset="0"/>
                                      </a:rPr>
                                      <m:t>2</m:t>
                                    </m:r>
                                  </m:den>
                                </m:f>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e>
                                    <m:r>
                                      <a:rPr lang="en-US" i="1">
                                        <a:latin typeface="Cambria Math" panose="02040503050406030204" pitchFamily="18" charset="0"/>
                                      </a:rPr>
                                      <m:t> </m:t>
                                    </m:r>
                                  </m:e>
                                </m:eqArr>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e>
                                  <m:e>
                                    <m:r>
                                      <a:rPr lang="en-US" i="1">
                                        <a:latin typeface="Cambria Math" panose="02040503050406030204" pitchFamily="18" charset="0"/>
                                      </a:rPr>
                                      <m:t> </m:t>
                                    </m:r>
                                  </m:e>
                                </m:eqArr>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e>
                                  <m:e>
                                    <m:r>
                                      <a:rPr lang="en-US" i="1">
                                        <a:latin typeface="Cambria Math" panose="02040503050406030204" pitchFamily="18" charset="0"/>
                                      </a:rPr>
                                      <m:t> </m:t>
                                    </m:r>
                                  </m:e>
                                </m:eqArr>
                              </m:e>
                            </m:mr>
                            <m:m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3</m:t>
                                        </m:r>
                                      </m:sub>
                                    </m:sSub>
                                  </m:e>
                                  <m:e>
                                    <m:r>
                                      <a:rPr lang="en-US" i="1">
                                        <a:latin typeface="Cambria Math" panose="02040503050406030204" pitchFamily="18" charset="0"/>
                                        <a:ea typeface="Cambria Math" panose="02040503050406030204" pitchFamily="18" charset="0"/>
                                      </a:rPr>
                                      <m:t> </m:t>
                                    </m:r>
                                  </m:e>
                                </m:eqArr>
                              </m:e>
                            </m:mr>
                            <m:mr>
                              <m:e>
                                <m:eqArr>
                                  <m:eqArrPr>
                                    <m:ctrlPr>
                                      <a:rPr lang="en-US" i="1">
                                        <a:latin typeface="Cambria Math" panose="02040503050406030204" pitchFamily="18" charset="0"/>
                                        <a:ea typeface="Cambria Math" panose="02040503050406030204" pitchFamily="18" charset="0"/>
                                      </a:rPr>
                                    </m:ctrlPr>
                                  </m:eqArrP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 </m:t>
                                    </m:r>
                                  </m:e>
                                </m:eqArr>
                              </m:e>
                            </m:mr>
                            <m:m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𝑘</m:t>
                                        </m:r>
                                      </m:sub>
                                    </m:sSub>
                                  </m:e>
                                  <m:e>
                                    <m:r>
                                      <a:rPr lang="en-US" i="1">
                                        <a:latin typeface="Cambria Math" panose="02040503050406030204" pitchFamily="18" charset="0"/>
                                        <a:ea typeface="Cambria Math" panose="02040503050406030204" pitchFamily="18" charset="0"/>
                                      </a:rPr>
                                      <m:t> </m:t>
                                    </m:r>
                                  </m:e>
                                </m:eqArr>
                              </m:e>
                            </m:mr>
                            <m:m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e>
                                  <m:e>
                                    <m:r>
                                      <a:rPr lang="en-US" i="1">
                                        <a:latin typeface="Cambria Math" panose="02040503050406030204" pitchFamily="18" charset="0"/>
                                        <a:ea typeface="Cambria Math" panose="02040503050406030204" pitchFamily="18" charset="0"/>
                                      </a:rPr>
                                      <m:t> </m:t>
                                    </m:r>
                                  </m:e>
                                </m:eqArr>
                              </m:e>
                            </m:mr>
                            <m:m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e>
                                  <m:e>
                                    <m:r>
                                      <a:rPr lang="en-US" i="1">
                                        <a:latin typeface="Cambria Math" panose="02040503050406030204" pitchFamily="18" charset="0"/>
                                        <a:ea typeface="Cambria Math" panose="02040503050406030204" pitchFamily="18" charset="0"/>
                                      </a:rPr>
                                      <m:t> </m:t>
                                    </m:r>
                                  </m:e>
                                </m:eqArr>
                              </m:e>
                            </m:mr>
                          </m:m>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e>
                                </m:nary>
                              </m:e>
                            </m:m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e>
                            </m:m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nary>
                              </m:e>
                            </m:m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nary>
                              </m:e>
                            </m:mr>
                            <m:mr>
                              <m:e>
                                <m:r>
                                  <a:rPr lang="en-US" i="1">
                                    <a:latin typeface="Cambria Math" panose="02040503050406030204" pitchFamily="18" charset="0"/>
                                    <a:ea typeface="Cambria Math" panose="02040503050406030204" pitchFamily="18" charset="0"/>
                                  </a:rPr>
                                  <m:t>⋮</m:t>
                                </m:r>
                              </m:e>
                            </m:mr>
                            <m:m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𝑦</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nary>
                              </m:e>
                            </m:mr>
                            <m:m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 </m:t>
                                    </m:r>
                                  </m:e>
                                </m:eqArr>
                              </m:e>
                            </m:mr>
                            <m:mr>
                              <m:e>
                                <m:r>
                                  <a:rPr lang="en-US" i="1">
                                    <a:latin typeface="Cambria Math" panose="02040503050406030204" pitchFamily="18" charset="0"/>
                                  </a:rPr>
                                  <m:t>0</m:t>
                                </m:r>
                              </m:e>
                            </m:mr>
                          </m:m>
                        </m:e>
                      </m:d>
                    </m:oMath>
                  </m:oMathPara>
                </a14:m>
                <a:endParaRPr lang="en-US" dirty="0"/>
              </a:p>
            </p:txBody>
          </p:sp>
        </mc:Choice>
        <mc:Fallback xmlns="">
          <p:sp>
            <p:nvSpPr>
              <p:cNvPr id="3" name="TextBox 2">
                <a:extLst>
                  <a:ext uri="{FF2B5EF4-FFF2-40B4-BE49-F238E27FC236}">
                    <a16:creationId xmlns:a16="http://schemas.microsoft.com/office/drawing/2014/main" id="{061FC630-C7C9-48B0-8767-686D354BD629}"/>
                  </a:ext>
                </a:extLst>
              </p:cNvPr>
              <p:cNvSpPr txBox="1">
                <a:spLocks noRot="1" noChangeAspect="1" noMove="1" noResize="1" noEditPoints="1" noAdjustHandles="1" noChangeArrowheads="1" noChangeShapeType="1" noTextEdit="1"/>
              </p:cNvSpPr>
              <p:nvPr/>
            </p:nvSpPr>
            <p:spPr>
              <a:xfrm>
                <a:off x="1504264" y="1663357"/>
                <a:ext cx="8123058" cy="446686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9FF8928-D116-4285-8E7E-0C7E0B8DD4C7}"/>
                  </a:ext>
                </a:extLst>
              </p:cNvPr>
              <p:cNvSpPr txBox="1"/>
              <p:nvPr/>
            </p:nvSpPr>
            <p:spPr>
              <a:xfrm>
                <a:off x="3118170" y="920978"/>
                <a:ext cx="423650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rgbClr val="0070C0"/>
                          </a:solidFill>
                          <a:latin typeface="Cambria Math" panose="02040503050406030204" pitchFamily="18" charset="0"/>
                        </a:rPr>
                        <m:t>𝑋</m:t>
                      </m:r>
                      <m:r>
                        <a:rPr lang="en-US" sz="2800" i="1" dirty="0" smtClean="0">
                          <a:solidFill>
                            <a:srgbClr val="0070C0"/>
                          </a:solidFill>
                          <a:latin typeface="Cambria Math" panose="02040503050406030204" pitchFamily="18" charset="0"/>
                          <a:ea typeface="Cambria Math" panose="02040503050406030204" pitchFamily="18" charset="0"/>
                        </a:rPr>
                        <m:t>×</m:t>
                      </m:r>
                      <m:r>
                        <a:rPr lang="en-US" sz="2800" i="1" dirty="0" smtClean="0">
                          <a:solidFill>
                            <a:srgbClr val="0070C0"/>
                          </a:solidFill>
                          <a:latin typeface="Cambria Math" panose="02040503050406030204" pitchFamily="18" charset="0"/>
                        </a:rPr>
                        <m:t>𝑏</m:t>
                      </m:r>
                      <m:r>
                        <a:rPr lang="en-US" sz="2800" i="1" dirty="0" smtClean="0">
                          <a:solidFill>
                            <a:srgbClr val="0070C0"/>
                          </a:solidFill>
                          <a:latin typeface="Cambria Math" panose="02040503050406030204" pitchFamily="18" charset="0"/>
                        </a:rPr>
                        <m:t>=</m:t>
                      </m:r>
                      <m:r>
                        <a:rPr lang="en-US" sz="2800" i="1" dirty="0" smtClean="0">
                          <a:solidFill>
                            <a:srgbClr val="0070C0"/>
                          </a:solidFill>
                          <a:latin typeface="Cambria Math" panose="02040503050406030204" pitchFamily="18" charset="0"/>
                        </a:rPr>
                        <m:t>𝑌</m:t>
                      </m:r>
                    </m:oMath>
                  </m:oMathPara>
                </a14:m>
                <a:endParaRPr lang="en-US" sz="2800" dirty="0">
                  <a:solidFill>
                    <a:srgbClr val="0070C0"/>
                  </a:solidFill>
                </a:endParaRPr>
              </a:p>
            </p:txBody>
          </p:sp>
        </mc:Choice>
        <mc:Fallback xmlns="">
          <p:sp>
            <p:nvSpPr>
              <p:cNvPr id="4" name="TextBox 3">
                <a:extLst>
                  <a:ext uri="{FF2B5EF4-FFF2-40B4-BE49-F238E27FC236}">
                    <a16:creationId xmlns:a16="http://schemas.microsoft.com/office/drawing/2014/main" id="{E9FF8928-D116-4285-8E7E-0C7E0B8DD4C7}"/>
                  </a:ext>
                </a:extLst>
              </p:cNvPr>
              <p:cNvSpPr txBox="1">
                <a:spLocks noRot="1" noChangeAspect="1" noMove="1" noResize="1" noEditPoints="1" noAdjustHandles="1" noChangeArrowheads="1" noChangeShapeType="1" noTextEdit="1"/>
              </p:cNvSpPr>
              <p:nvPr/>
            </p:nvSpPr>
            <p:spPr>
              <a:xfrm>
                <a:off x="3118170" y="920978"/>
                <a:ext cx="4236501"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7711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9"/>
            <a:ext cx="10515600" cy="609660"/>
          </a:xfrm>
        </p:spPr>
        <p:txBody>
          <a:bodyPr>
            <a:normAutofit/>
          </a:bodyPr>
          <a:lstStyle/>
          <a:p>
            <a:r>
              <a:rPr lang="en-US" sz="2800" dirty="0"/>
              <a:t>Step 6: Solving Parameters via Matrix Multiplication</a:t>
            </a:r>
          </a:p>
        </p:txBody>
      </p:sp>
      <p:cxnSp>
        <p:nvCxnSpPr>
          <p:cNvPr id="5" name="Straight Connector 4"/>
          <p:cNvCxnSpPr/>
          <p:nvPr/>
        </p:nvCxnSpPr>
        <p:spPr>
          <a:xfrm>
            <a:off x="838200" y="71018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9FF8928-D116-4285-8E7E-0C7E0B8DD4C7}"/>
                  </a:ext>
                </a:extLst>
              </p:cNvPr>
              <p:cNvSpPr txBox="1"/>
              <p:nvPr/>
            </p:nvSpPr>
            <p:spPr>
              <a:xfrm>
                <a:off x="3210267" y="1578820"/>
                <a:ext cx="5427195" cy="3660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𝑋𝑏</m:t>
                      </m:r>
                      <m:r>
                        <a:rPr lang="en-US" sz="2800" i="1" dirty="0" smtClean="0">
                          <a:latin typeface="Cambria Math" panose="02040503050406030204" pitchFamily="18" charset="0"/>
                        </a:rPr>
                        <m:t>=</m:t>
                      </m:r>
                      <m:r>
                        <a:rPr lang="en-US" sz="2800" i="1" dirty="0" smtClean="0">
                          <a:latin typeface="Cambria Math" panose="02040503050406030204" pitchFamily="18" charset="0"/>
                        </a:rPr>
                        <m:t>𝑌</m:t>
                      </m:r>
                    </m:oMath>
                  </m:oMathPara>
                </a14:m>
                <a:endParaRPr lang="en-US" sz="2800" dirty="0"/>
              </a:p>
              <a:p>
                <a:endParaRPr lang="en-US" sz="2800" dirty="0"/>
              </a:p>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𝑋</m:t>
                          </m:r>
                        </m:e>
                        <m:sup>
                          <m:r>
                            <a:rPr lang="en-US" sz="2800" b="0" i="1" dirty="0" smtClean="0">
                              <a:latin typeface="Cambria Math" panose="02040503050406030204" pitchFamily="18" charset="0"/>
                            </a:rPr>
                            <m:t>′</m:t>
                          </m:r>
                        </m:sup>
                      </m:sSup>
                      <m:r>
                        <a:rPr lang="en-US" sz="2800" b="0" i="1" dirty="0" smtClean="0">
                          <a:latin typeface="Cambria Math" panose="02040503050406030204" pitchFamily="18" charset="0"/>
                        </a:rPr>
                        <m:t>𝑋</m:t>
                      </m:r>
                      <m:r>
                        <a:rPr lang="en-US" sz="2800" i="1" dirty="0">
                          <a:latin typeface="Cambria Math" panose="02040503050406030204" pitchFamily="18" charset="0"/>
                        </a:rPr>
                        <m:t>𝑏</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𝑌</m:t>
                      </m:r>
                    </m:oMath>
                  </m:oMathPara>
                </a14:m>
                <a:endParaRPr lang="en-US" sz="2800" dirty="0"/>
              </a:p>
              <a:p>
                <a:endParaRPr lang="en-US" sz="2800" dirty="0"/>
              </a:p>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b="0" i="1" dirty="0" smtClean="0">
                                  <a:latin typeface="Cambria Math" panose="02040503050406030204" pitchFamily="18" charset="0"/>
                                </a:rPr>
                                <m:t>𝑋</m:t>
                              </m:r>
                            </m:e>
                          </m:d>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𝑋𝑏</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sSup>
                            <m:sSupPr>
                              <m:ctrlPr>
                                <a:rPr lang="en-US" sz="2800" i="1" dirty="0">
                                  <a:latin typeface="Cambria Math" panose="02040503050406030204" pitchFamily="18" charset="0"/>
                                </a:rPr>
                              </m:ctrlPr>
                            </m:sSupPr>
                            <m:e>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𝑋</m:t>
                                  </m:r>
                                </m:e>
                              </m:d>
                            </m:e>
                            <m:sup>
                              <m:r>
                                <a:rPr lang="en-US" sz="2800" i="1" dirty="0">
                                  <a:latin typeface="Cambria Math" panose="02040503050406030204" pitchFamily="18" charset="0"/>
                                </a:rPr>
                                <m:t>−1</m:t>
                              </m:r>
                            </m:sup>
                          </m:sSup>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𝑌</m:t>
                      </m:r>
                    </m:oMath>
                  </m:oMathPara>
                </a14:m>
                <a:endParaRPr lang="en-US" sz="2800" dirty="0"/>
              </a:p>
              <a:p>
                <a:endParaRPr lang="en-US" sz="2800" dirty="0"/>
              </a:p>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𝑏</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sSup>
                            <m:sSupPr>
                              <m:ctrlPr>
                                <a:rPr lang="en-US" sz="2800" i="1" dirty="0">
                                  <a:latin typeface="Cambria Math" panose="02040503050406030204" pitchFamily="18" charset="0"/>
                                </a:rPr>
                              </m:ctrlPr>
                            </m:sSupPr>
                            <m:e>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𝑋</m:t>
                                  </m:r>
                                </m:e>
                              </m:d>
                            </m:e>
                            <m:sup>
                              <m:r>
                                <a:rPr lang="en-US" sz="2800" i="1" dirty="0">
                                  <a:latin typeface="Cambria Math" panose="02040503050406030204" pitchFamily="18" charset="0"/>
                                </a:rPr>
                                <m:t>−1</m:t>
                              </m:r>
                            </m:sup>
                          </m:sSup>
                          <m:r>
                            <a:rPr lang="en-US" sz="2800" i="1" dirty="0">
                              <a:latin typeface="Cambria Math" panose="02040503050406030204" pitchFamily="18" charset="0"/>
                            </a:rPr>
                            <m:t>𝑋</m:t>
                          </m:r>
                        </m:e>
                        <m:sup>
                          <m:r>
                            <a:rPr lang="en-US" sz="2800" i="1" dirty="0">
                              <a:latin typeface="Cambria Math" panose="02040503050406030204" pitchFamily="18" charset="0"/>
                            </a:rPr>
                            <m:t>′</m:t>
                          </m:r>
                        </m:sup>
                      </m:sSup>
                      <m:r>
                        <a:rPr lang="en-US" sz="2800" i="1" dirty="0">
                          <a:latin typeface="Cambria Math" panose="02040503050406030204" pitchFamily="18" charset="0"/>
                        </a:rPr>
                        <m:t>𝑌</m:t>
                      </m:r>
                    </m:oMath>
                  </m:oMathPara>
                </a14:m>
                <a:endParaRPr lang="en-US" sz="2800" dirty="0"/>
              </a:p>
              <a:p>
                <a:endParaRPr lang="en-US" sz="2800" dirty="0"/>
              </a:p>
            </p:txBody>
          </p:sp>
        </mc:Choice>
        <mc:Fallback xmlns="">
          <p:sp>
            <p:nvSpPr>
              <p:cNvPr id="4" name="TextBox 3">
                <a:extLst>
                  <a:ext uri="{FF2B5EF4-FFF2-40B4-BE49-F238E27FC236}">
                    <a16:creationId xmlns:a16="http://schemas.microsoft.com/office/drawing/2014/main" id="{E9FF8928-D116-4285-8E7E-0C7E0B8DD4C7}"/>
                  </a:ext>
                </a:extLst>
              </p:cNvPr>
              <p:cNvSpPr txBox="1">
                <a:spLocks noRot="1" noChangeAspect="1" noMove="1" noResize="1" noEditPoints="1" noAdjustHandles="1" noChangeArrowheads="1" noChangeShapeType="1" noTextEdit="1"/>
              </p:cNvSpPr>
              <p:nvPr/>
            </p:nvSpPr>
            <p:spPr>
              <a:xfrm>
                <a:off x="3210267" y="1578820"/>
                <a:ext cx="5427195" cy="366048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668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9"/>
            <a:ext cx="10515600" cy="609660"/>
          </a:xfrm>
        </p:spPr>
        <p:txBody>
          <a:bodyPr>
            <a:normAutofit/>
          </a:bodyPr>
          <a:lstStyle/>
          <a:p>
            <a:r>
              <a:rPr lang="en-US" sz="2800" b="1" dirty="0"/>
              <a:t>Review: Linear Regression with Equality Constraints</a:t>
            </a:r>
          </a:p>
        </p:txBody>
      </p:sp>
      <p:cxnSp>
        <p:nvCxnSpPr>
          <p:cNvPr id="5" name="Straight Connector 4"/>
          <p:cNvCxnSpPr/>
          <p:nvPr/>
        </p:nvCxnSpPr>
        <p:spPr>
          <a:xfrm>
            <a:off x="838200" y="710189"/>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5ADA5F3-4181-4CD0-8A68-36AD644CF398}"/>
              </a:ext>
            </a:extLst>
          </p:cNvPr>
          <p:cNvSpPr/>
          <p:nvPr/>
        </p:nvSpPr>
        <p:spPr>
          <a:xfrm>
            <a:off x="838200" y="803840"/>
            <a:ext cx="10641138" cy="5361468"/>
          </a:xfrm>
          <a:prstGeom prst="rect">
            <a:avLst/>
          </a:prstGeom>
        </p:spPr>
        <p:txBody>
          <a:bodyPr wrap="square">
            <a:spAutoFit/>
          </a:bodyPr>
          <a:lstStyle/>
          <a:p>
            <a:pPr>
              <a:lnSpc>
                <a:spcPct val="105000"/>
              </a:lnSpc>
              <a:spcBef>
                <a:spcPts val="300"/>
              </a:spcBef>
            </a:pPr>
            <a:r>
              <a:rPr lang="en-US" sz="1600" b="1" u="sng" dirty="0">
                <a:ea typeface="Cambria Math" panose="02040503050406030204" pitchFamily="18" charset="0"/>
              </a:rPr>
              <a:t>Solving a Minimization Equation with Equity Constraints</a:t>
            </a:r>
          </a:p>
          <a:p>
            <a:pPr marL="285750"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Set-up Lagrange Multiplier Equation</a:t>
            </a:r>
          </a:p>
          <a:p>
            <a:pPr marL="285750"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Calculate First Order Conditions (FOC)</a:t>
            </a:r>
          </a:p>
          <a:p>
            <a:pPr marL="285750"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Set FOC equal to zero</a:t>
            </a:r>
          </a:p>
          <a:p>
            <a:pPr marL="285750"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Simplify Equations where possible</a:t>
            </a:r>
          </a:p>
          <a:p>
            <a:pPr marL="285750"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Now we have N equations and N unknowns, so we can solve via:</a:t>
            </a:r>
          </a:p>
          <a:p>
            <a:pPr marL="742950" lvl="1"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Row-Reduction Techniques</a:t>
            </a:r>
          </a:p>
          <a:p>
            <a:pPr marL="742950" lvl="1"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Matrix Multiplication</a:t>
            </a:r>
          </a:p>
          <a:p>
            <a:pPr marL="285750" indent="-285750">
              <a:lnSpc>
                <a:spcPct val="105000"/>
              </a:lnSpc>
              <a:spcBef>
                <a:spcPts val="300"/>
              </a:spcBef>
              <a:buFont typeface="Arial" panose="020B0604020202020204" pitchFamily="34" charset="0"/>
              <a:buChar char="•"/>
            </a:pPr>
            <a:endParaRPr lang="en-US" sz="1600" dirty="0">
              <a:ea typeface="Cambria Math" panose="02040503050406030204" pitchFamily="18" charset="0"/>
            </a:endParaRPr>
          </a:p>
          <a:p>
            <a:pPr>
              <a:lnSpc>
                <a:spcPct val="105000"/>
              </a:lnSpc>
              <a:spcBef>
                <a:spcPts val="300"/>
              </a:spcBef>
            </a:pPr>
            <a:r>
              <a:rPr lang="en-US" sz="1600" b="1" u="sng" dirty="0">
                <a:ea typeface="Cambria Math" panose="02040503050406030204" pitchFamily="18" charset="0"/>
              </a:rPr>
              <a:t>Important Notes:</a:t>
            </a:r>
          </a:p>
          <a:p>
            <a:pPr marL="285750"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In general, we need to verify that the solution is either a Minimum or Maximum solution.</a:t>
            </a:r>
          </a:p>
          <a:p>
            <a:pPr marL="285750"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Setting up the Lagrange Multipliers is the same for Maximize and Minimize Optimization problems.</a:t>
            </a:r>
          </a:p>
          <a:p>
            <a:pPr marL="285750" indent="-285750">
              <a:lnSpc>
                <a:spcPct val="105000"/>
              </a:lnSpc>
              <a:spcBef>
                <a:spcPts val="300"/>
              </a:spcBef>
              <a:buFont typeface="Arial" panose="020B0604020202020204" pitchFamily="34" charset="0"/>
              <a:buChar char="•"/>
            </a:pPr>
            <a:r>
              <a:rPr lang="en-US" sz="1600" dirty="0">
                <a:ea typeface="Cambria Math" panose="02040503050406030204" pitchFamily="18" charset="0"/>
              </a:rPr>
              <a:t>Verify that the solution is a local or global minimum or maximum value.</a:t>
            </a:r>
          </a:p>
          <a:p>
            <a:pPr marL="285750" indent="-285750">
              <a:lnSpc>
                <a:spcPct val="105000"/>
              </a:lnSpc>
              <a:spcBef>
                <a:spcPts val="300"/>
              </a:spcBef>
              <a:buFont typeface="Arial" panose="020B0604020202020204" pitchFamily="34" charset="0"/>
              <a:buChar char="•"/>
            </a:pPr>
            <a:r>
              <a:rPr lang="en-US" sz="1600" dirty="0"/>
              <a:t>We can only solve the set of n-equations and n-unknows if all explanatory variables are independent, otherwise, we can not ensure accuracy of the estimated parameter values. E.g.,</a:t>
            </a:r>
          </a:p>
          <a:p>
            <a:pPr marL="742950" lvl="1" indent="-285750">
              <a:lnSpc>
                <a:spcPct val="105000"/>
              </a:lnSpc>
              <a:spcBef>
                <a:spcPts val="300"/>
              </a:spcBef>
              <a:buFont typeface="Arial" panose="020B0604020202020204" pitchFamily="34" charset="0"/>
              <a:buChar char="•"/>
            </a:pPr>
            <a:r>
              <a:rPr lang="en-US" sz="1600" dirty="0"/>
              <a:t>X Matrix columns are all linearly independent</a:t>
            </a:r>
          </a:p>
          <a:p>
            <a:pPr marL="742950" lvl="1" indent="-285750">
              <a:lnSpc>
                <a:spcPct val="105000"/>
              </a:lnSpc>
              <a:spcBef>
                <a:spcPts val="300"/>
              </a:spcBef>
              <a:buFont typeface="Arial" panose="020B0604020202020204" pitchFamily="34" charset="0"/>
              <a:buChar char="•"/>
            </a:pPr>
            <a:r>
              <a:rPr lang="en-US" sz="1600" dirty="0"/>
              <a:t>X Matrix has full rank.</a:t>
            </a:r>
          </a:p>
          <a:p>
            <a:pPr marL="285750" indent="-285750">
              <a:lnSpc>
                <a:spcPct val="105000"/>
              </a:lnSpc>
              <a:spcBef>
                <a:spcPts val="300"/>
              </a:spcBef>
              <a:buFont typeface="Arial" panose="020B0604020202020204" pitchFamily="34" charset="0"/>
              <a:buChar char="•"/>
            </a:pPr>
            <a:r>
              <a:rPr lang="en-US" sz="1600" dirty="0"/>
              <a:t>Compute Regression statistics and verify the results satisfy all OLS properties.</a:t>
            </a:r>
          </a:p>
        </p:txBody>
      </p:sp>
    </p:spTree>
    <p:extLst>
      <p:ext uri="{BB962C8B-B14F-4D97-AF65-F5344CB8AC3E}">
        <p14:creationId xmlns:p14="http://schemas.microsoft.com/office/powerpoint/2010/main" val="1632177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Regression in Excel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1203960" y="871279"/>
                <a:ext cx="10195560" cy="4664354"/>
              </a:xfrm>
              <a:prstGeom prst="rect">
                <a:avLst/>
              </a:prstGeom>
            </p:spPr>
            <p:txBody>
              <a:bodyPr wrap="square">
                <a:spAutoFit/>
              </a:bodyPr>
              <a:lstStyle/>
              <a:p>
                <a:pPr>
                  <a:lnSpc>
                    <a:spcPct val="105000"/>
                  </a:lnSpc>
                  <a:spcBef>
                    <a:spcPts val="300"/>
                  </a:spcBef>
                </a:pPr>
                <a:r>
                  <a:rPr lang="en-US" dirty="0"/>
                  <a:t>Excel has three different ways to perform Regression Analysis:</a:t>
                </a:r>
              </a:p>
              <a:p>
                <a:pPr lvl="1" indent="-457200">
                  <a:lnSpc>
                    <a:spcPct val="105000"/>
                  </a:lnSpc>
                  <a:spcBef>
                    <a:spcPts val="300"/>
                  </a:spcBef>
                  <a:buFont typeface="+mj-lt"/>
                  <a:buAutoNum type="arabicPeriod"/>
                </a:pPr>
                <a:r>
                  <a:rPr lang="en-US" dirty="0"/>
                  <a:t>XY Graphs</a:t>
                </a:r>
              </a:p>
              <a:p>
                <a:pPr lvl="2" indent="-457200">
                  <a:lnSpc>
                    <a:spcPct val="105000"/>
                  </a:lnSpc>
                  <a:spcBef>
                    <a:spcPts val="300"/>
                  </a:spcBef>
                  <a:buFont typeface="Arial" panose="020B0604020202020204" pitchFamily="34" charset="0"/>
                  <a:buChar char="•"/>
                </a:pPr>
                <a:r>
                  <a:rPr lang="en-US" dirty="0"/>
                  <a:t>Simple linear regression model only, e.g.,</a:t>
                </a:r>
              </a:p>
              <a:p>
                <a:pPr lvl="3" indent="-457200">
                  <a:lnSpc>
                    <a:spcPct val="105000"/>
                  </a:lnSpc>
                  <a:spcBef>
                    <a:spcPts val="300"/>
                  </a:spcBef>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0</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oMath>
                </a14:m>
                <a:endParaRPr lang="en-US" b="0" dirty="0"/>
              </a:p>
              <a:p>
                <a:pPr lvl="3" indent="-457200">
                  <a:lnSpc>
                    <a:spcPct val="105000"/>
                  </a:lnSpc>
                  <a:spcBef>
                    <a:spcPts val="300"/>
                  </a:spcBef>
                  <a:buFont typeface="Arial" panose="020B0604020202020204" pitchFamily="34" charset="0"/>
                  <a:buChar char="•"/>
                </a:pPr>
                <a:r>
                  <a:rPr lang="en-US" dirty="0"/>
                  <a:t>CAPM</a:t>
                </a:r>
              </a:p>
              <a:p>
                <a:pPr lvl="1" indent="-457200">
                  <a:lnSpc>
                    <a:spcPct val="105000"/>
                  </a:lnSpc>
                  <a:spcBef>
                    <a:spcPts val="300"/>
                  </a:spcBef>
                  <a:buFont typeface="+mj-lt"/>
                  <a:buAutoNum type="arabicPeriod"/>
                </a:pPr>
                <a:r>
                  <a:rPr lang="en-US" dirty="0"/>
                  <a:t>“=</a:t>
                </a:r>
                <a:r>
                  <a:rPr lang="en-US" dirty="0" err="1"/>
                  <a:t>linest</a:t>
                </a:r>
                <a:r>
                  <a:rPr lang="en-US" dirty="0"/>
                  <a:t>()”</a:t>
                </a:r>
              </a:p>
              <a:p>
                <a:pPr lvl="2" indent="-457200">
                  <a:lnSpc>
                    <a:spcPct val="105000"/>
                  </a:lnSpc>
                  <a:spcBef>
                    <a:spcPts val="300"/>
                  </a:spcBef>
                  <a:buFont typeface="Arial" panose="020B0604020202020204" pitchFamily="34" charset="0"/>
                  <a:buChar char="•"/>
                </a:pPr>
                <a:r>
                  <a:rPr lang="en-US" dirty="0"/>
                  <a:t>Excel Array function formula, Control-Shift-Enter</a:t>
                </a:r>
              </a:p>
              <a:p>
                <a:pPr lvl="2" indent="-457200">
                  <a:lnSpc>
                    <a:spcPct val="105000"/>
                  </a:lnSpc>
                  <a:spcBef>
                    <a:spcPts val="300"/>
                  </a:spcBef>
                  <a:buFont typeface="Arial" panose="020B0604020202020204" pitchFamily="34" charset="0"/>
                  <a:buChar char="•"/>
                </a:pPr>
                <a:r>
                  <a:rPr lang="en-US" dirty="0"/>
                  <a:t>Updates in Real-Time whenever the data is updated</a:t>
                </a:r>
              </a:p>
              <a:p>
                <a:pPr lvl="2" indent="-457200">
                  <a:lnSpc>
                    <a:spcPct val="105000"/>
                  </a:lnSpc>
                  <a:spcBef>
                    <a:spcPts val="300"/>
                  </a:spcBef>
                  <a:buFont typeface="Arial" panose="020B0604020202020204" pitchFamily="34" charset="0"/>
                  <a:buChar char="•"/>
                </a:pPr>
                <a:r>
                  <a:rPr lang="en-US" dirty="0"/>
                  <a:t>Very Good for iterations and loops</a:t>
                </a:r>
              </a:p>
              <a:p>
                <a:pPr lvl="1" indent="-457200">
                  <a:lnSpc>
                    <a:spcPct val="105000"/>
                  </a:lnSpc>
                  <a:spcBef>
                    <a:spcPts val="300"/>
                  </a:spcBef>
                  <a:buFont typeface="+mj-lt"/>
                  <a:buAutoNum type="arabicPeriod"/>
                </a:pPr>
                <a:r>
                  <a:rPr lang="en-US" dirty="0"/>
                  <a:t>Analysis </a:t>
                </a:r>
                <a:r>
                  <a:rPr lang="en-US" dirty="0" err="1"/>
                  <a:t>ToolPak</a:t>
                </a:r>
                <a:r>
                  <a:rPr lang="en-US" dirty="0"/>
                  <a:t> Add-In</a:t>
                </a:r>
              </a:p>
              <a:p>
                <a:pPr lvl="2" indent="-457200">
                  <a:lnSpc>
                    <a:spcPct val="105000"/>
                  </a:lnSpc>
                  <a:spcBef>
                    <a:spcPts val="300"/>
                  </a:spcBef>
                  <a:buFont typeface="Arial" panose="020B0604020202020204" pitchFamily="34" charset="0"/>
                  <a:buChar char="•"/>
                </a:pPr>
                <a:r>
                  <a:rPr lang="en-US" dirty="0"/>
                  <a:t>Select “Data” – “Data Analysis” – “Regression”</a:t>
                </a:r>
              </a:p>
              <a:p>
                <a:pPr lvl="1" indent="-457200">
                  <a:lnSpc>
                    <a:spcPct val="105000"/>
                  </a:lnSpc>
                  <a:spcBef>
                    <a:spcPts val="300"/>
                  </a:spcBef>
                  <a:buFont typeface="+mj-lt"/>
                  <a:buAutoNum type="arabicPeriod"/>
                </a:pPr>
                <a:r>
                  <a:rPr lang="en-US" dirty="0"/>
                  <a:t>Solver Add-In</a:t>
                </a:r>
              </a:p>
              <a:p>
                <a:pPr lvl="2" indent="-457200">
                  <a:lnSpc>
                    <a:spcPct val="105000"/>
                  </a:lnSpc>
                  <a:spcBef>
                    <a:spcPts val="300"/>
                  </a:spcBef>
                  <a:buFont typeface="Arial" panose="020B0604020202020204" pitchFamily="34" charset="0"/>
                  <a:buChar char="•"/>
                </a:pPr>
                <a:r>
                  <a:rPr lang="en-US" dirty="0"/>
                  <a:t>Select “Data” – “Solver”</a:t>
                </a:r>
              </a:p>
              <a:p>
                <a:pPr lvl="2" indent="-457200">
                  <a:lnSpc>
                    <a:spcPct val="105000"/>
                  </a:lnSpc>
                  <a:spcBef>
                    <a:spcPts val="300"/>
                  </a:spcBef>
                  <a:buFont typeface="Arial" panose="020B0604020202020204" pitchFamily="34" charset="0"/>
                  <a:buChar char="•"/>
                </a:pPr>
                <a:r>
                  <a:rPr lang="en-US" dirty="0"/>
                  <a:t>Need to set up the error function as a column to minimize and define all variables</a:t>
                </a:r>
              </a:p>
            </p:txBody>
          </p:sp>
        </mc:Choice>
        <mc:Fallback xmlns="">
          <p:sp>
            <p:nvSpPr>
              <p:cNvPr id="2" name="Rectangle 1"/>
              <p:cNvSpPr>
                <a:spLocks noRot="1" noChangeAspect="1" noMove="1" noResize="1" noEditPoints="1" noAdjustHandles="1" noChangeArrowheads="1" noChangeShapeType="1" noTextEdit="1"/>
              </p:cNvSpPr>
              <p:nvPr/>
            </p:nvSpPr>
            <p:spPr>
              <a:xfrm>
                <a:off x="1203960" y="871279"/>
                <a:ext cx="10195560" cy="4664354"/>
              </a:xfrm>
              <a:prstGeom prst="rect">
                <a:avLst/>
              </a:prstGeom>
              <a:blipFill>
                <a:blip r:embed="rId2"/>
                <a:stretch>
                  <a:fillRect l="-538" t="-784" b="-915"/>
                </a:stretch>
              </a:blipFill>
            </p:spPr>
            <p:txBody>
              <a:bodyPr/>
              <a:lstStyle/>
              <a:p>
                <a:r>
                  <a:rPr lang="en-US">
                    <a:noFill/>
                  </a:rPr>
                  <a:t> </a:t>
                </a:r>
              </a:p>
            </p:txBody>
          </p:sp>
        </mc:Fallback>
      </mc:AlternateContent>
    </p:spTree>
    <p:extLst>
      <p:ext uri="{BB962C8B-B14F-4D97-AF65-F5344CB8AC3E}">
        <p14:creationId xmlns:p14="http://schemas.microsoft.com/office/powerpoint/2010/main" val="1481033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Regressions in MATLAB</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203960" y="1114680"/>
            <a:ext cx="10195560" cy="4429802"/>
          </a:xfrm>
          <a:prstGeom prst="rect">
            <a:avLst/>
          </a:prstGeom>
        </p:spPr>
        <p:txBody>
          <a:bodyPr wrap="square">
            <a:spAutoFit/>
          </a:bodyPr>
          <a:lstStyle/>
          <a:p>
            <a:pPr>
              <a:lnSpc>
                <a:spcPct val="105000"/>
              </a:lnSpc>
            </a:pPr>
            <a:r>
              <a:rPr lang="en-US" sz="2400" dirty="0"/>
              <a:t>MATLAB has several different ways to Run Regressions:</a:t>
            </a:r>
          </a:p>
          <a:p>
            <a:pPr lvl="1">
              <a:lnSpc>
                <a:spcPct val="105000"/>
              </a:lnSpc>
            </a:pPr>
            <a:endParaRPr lang="en-US" sz="2400" dirty="0"/>
          </a:p>
          <a:p>
            <a:pPr lvl="1">
              <a:lnSpc>
                <a:spcPct val="105000"/>
              </a:lnSpc>
            </a:pPr>
            <a:r>
              <a:rPr lang="en-US" sz="2400" dirty="0"/>
              <a:t>Regress()</a:t>
            </a:r>
          </a:p>
          <a:p>
            <a:pPr marL="914400" lvl="1" indent="-457200">
              <a:lnSpc>
                <a:spcPct val="105000"/>
              </a:lnSpc>
              <a:buFont typeface="Arial" panose="020B0604020202020204" pitchFamily="34" charset="0"/>
              <a:buChar char="•"/>
            </a:pPr>
            <a:r>
              <a:rPr lang="en-US" sz="2400" dirty="0"/>
              <a:t>Need to add the constant column of 1’s</a:t>
            </a:r>
          </a:p>
          <a:p>
            <a:pPr lvl="1">
              <a:lnSpc>
                <a:spcPct val="105000"/>
              </a:lnSpc>
            </a:pPr>
            <a:endParaRPr lang="en-US" sz="2400" dirty="0"/>
          </a:p>
          <a:p>
            <a:pPr lvl="1">
              <a:lnSpc>
                <a:spcPct val="105000"/>
              </a:lnSpc>
            </a:pPr>
            <a:r>
              <a:rPr lang="en-US" sz="2400" dirty="0" err="1"/>
              <a:t>Regstats</a:t>
            </a:r>
            <a:r>
              <a:rPr lang="en-US" sz="2400" dirty="0"/>
              <a:t>()</a:t>
            </a:r>
          </a:p>
          <a:p>
            <a:pPr marL="914400" lvl="1" indent="-457200">
              <a:lnSpc>
                <a:spcPct val="105000"/>
              </a:lnSpc>
              <a:buFont typeface="Arial" panose="020B0604020202020204" pitchFamily="34" charset="0"/>
              <a:buChar char="•"/>
            </a:pPr>
            <a:r>
              <a:rPr lang="en-US" sz="2400" dirty="0"/>
              <a:t>Need to specify the regression statistics to show</a:t>
            </a:r>
          </a:p>
          <a:p>
            <a:pPr lvl="1">
              <a:lnSpc>
                <a:spcPct val="105000"/>
              </a:lnSpc>
            </a:pPr>
            <a:endParaRPr lang="en-US" sz="2400" dirty="0"/>
          </a:p>
          <a:p>
            <a:pPr lvl="1">
              <a:lnSpc>
                <a:spcPct val="105000"/>
              </a:lnSpc>
            </a:pPr>
            <a:r>
              <a:rPr lang="en-US" sz="2400" dirty="0" err="1"/>
              <a:t>Fitlm</a:t>
            </a:r>
            <a:r>
              <a:rPr lang="en-US" sz="2400" dirty="0"/>
              <a:t>()</a:t>
            </a:r>
          </a:p>
          <a:p>
            <a:pPr marL="914400" lvl="1" indent="-457200">
              <a:lnSpc>
                <a:spcPct val="105000"/>
              </a:lnSpc>
              <a:buFont typeface="Arial" panose="020B0604020202020204" pitchFamily="34" charset="0"/>
              <a:buChar char="•"/>
            </a:pPr>
            <a:r>
              <a:rPr lang="en-US" sz="2400" dirty="0"/>
              <a:t>Provides regression output in table form</a:t>
            </a:r>
          </a:p>
          <a:p>
            <a:pPr marL="914400" lvl="1" indent="-457200">
              <a:lnSpc>
                <a:spcPct val="114000"/>
              </a:lnSpc>
              <a:spcBef>
                <a:spcPts val="300"/>
              </a:spcBef>
              <a:buFont typeface="+mj-lt"/>
              <a:buAutoNum type="arabicPeriod"/>
            </a:pPr>
            <a:endParaRPr lang="en-US" sz="2400" dirty="0"/>
          </a:p>
        </p:txBody>
      </p:sp>
    </p:spTree>
    <p:extLst>
      <p:ext uri="{BB962C8B-B14F-4D97-AF65-F5344CB8AC3E}">
        <p14:creationId xmlns:p14="http://schemas.microsoft.com/office/powerpoint/2010/main" val="296550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344882"/>
            <a:ext cx="947651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OLS Regression Review</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94678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Log-Linear Regression</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156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Log-Linear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1282787" y="821917"/>
                <a:ext cx="10195560" cy="5014450"/>
              </a:xfrm>
              <a:prstGeom prst="rect">
                <a:avLst/>
              </a:prstGeom>
            </p:spPr>
            <p:txBody>
              <a:bodyPr wrap="square">
                <a:spAutoFit/>
              </a:bodyPr>
              <a:lstStyle/>
              <a:p>
                <a:pPr>
                  <a:lnSpc>
                    <a:spcPct val="113000"/>
                  </a:lnSpc>
                  <a:spcBef>
                    <a:spcPts val="600"/>
                  </a:spcBef>
                  <a:spcAft>
                    <a:spcPts val="600"/>
                  </a:spcAft>
                </a:pPr>
                <a:r>
                  <a:rPr lang="en-US" sz="2400" dirty="0"/>
                  <a:t>Log-Linear Regression Model (Power Function):</a:t>
                </a:r>
              </a:p>
              <a:p>
                <a:pPr>
                  <a:lnSpc>
                    <a:spcPct val="113000"/>
                  </a:lnSpc>
                  <a:spcBef>
                    <a:spcPts val="600"/>
                  </a:spcBef>
                  <a:spcAft>
                    <a:spcPts val="600"/>
                  </a:spcAft>
                </a:pPr>
                <a:endParaRPr lang="en-US" sz="2400" i="1" dirty="0">
                  <a:solidFill>
                    <a:srgbClr val="0070C0"/>
                  </a:solidFill>
                  <a:ea typeface="Cambria Math" panose="02040503050406030204" pitchFamily="18" charset="0"/>
                </a:endParaRP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ea typeface="Cambria Math" panose="02040503050406030204" pitchFamily="18" charset="0"/>
                        </a:rPr>
                        <m:t>𝑌</m:t>
                      </m:r>
                      <m:r>
                        <a:rPr lang="en-US" sz="2400" i="1" smtClean="0">
                          <a:solidFill>
                            <a:srgbClr val="0070C0"/>
                          </a:solidFill>
                          <a:latin typeface="Cambria Math" panose="02040503050406030204" pitchFamily="18" charset="0"/>
                          <a:ea typeface="Cambria Math" panose="02040503050406030204" pitchFamily="18" charset="0"/>
                        </a:rPr>
                        <m:t>=</m:t>
                      </m:r>
                      <m:sSub>
                        <m:sSubPr>
                          <m:ctrlPr>
                            <a:rPr lang="en-US" sz="2400" i="1">
                              <a:solidFill>
                                <a:srgbClr val="0070C0"/>
                              </a:solidFill>
                              <a:latin typeface="Cambria Math" panose="02040503050406030204" pitchFamily="18" charset="0"/>
                              <a:ea typeface="Cambria Math" panose="02040503050406030204" pitchFamily="18" charset="0"/>
                            </a:rPr>
                          </m:ctrlPr>
                        </m:sSubPr>
                        <m:e>
                          <m:r>
                            <a:rPr lang="en-US" sz="2400" i="1">
                              <a:solidFill>
                                <a:srgbClr val="0070C0"/>
                              </a:solidFill>
                              <a:latin typeface="Cambria Math" panose="02040503050406030204" pitchFamily="18" charset="0"/>
                              <a:ea typeface="Cambria Math" panose="02040503050406030204" pitchFamily="18" charset="0"/>
                            </a:rPr>
                            <m:t>𝑏</m:t>
                          </m:r>
                        </m:e>
                        <m:sub>
                          <m:r>
                            <a:rPr lang="en-US" sz="2400" i="1">
                              <a:solidFill>
                                <a:srgbClr val="0070C0"/>
                              </a:solidFill>
                              <a:latin typeface="Cambria Math" panose="02040503050406030204" pitchFamily="18" charset="0"/>
                              <a:ea typeface="Cambria Math" panose="02040503050406030204" pitchFamily="18" charset="0"/>
                            </a:rPr>
                            <m:t>0</m:t>
                          </m:r>
                        </m:sub>
                      </m:sSub>
                      <m:r>
                        <a:rPr lang="en-US" sz="2400" i="1" smtClean="0">
                          <a:solidFill>
                            <a:srgbClr val="0070C0"/>
                          </a:solidFill>
                          <a:latin typeface="Cambria Math" panose="02040503050406030204" pitchFamily="18" charset="0"/>
                          <a:ea typeface="Cambria Math" panose="02040503050406030204" pitchFamily="18" charset="0"/>
                        </a:rPr>
                        <m:t>∙</m:t>
                      </m:r>
                      <m:sSubSup>
                        <m:sSubSupPr>
                          <m:ctrlPr>
                            <a:rPr lang="en-US" sz="2400" i="1">
                              <a:solidFill>
                                <a:srgbClr val="0070C0"/>
                              </a:solidFill>
                              <a:latin typeface="Cambria Math" panose="02040503050406030204" pitchFamily="18" charset="0"/>
                              <a:ea typeface="Cambria Math" panose="02040503050406030204" pitchFamily="18" charset="0"/>
                            </a:rPr>
                          </m:ctrlPr>
                        </m:sSubSupPr>
                        <m:e>
                          <m:r>
                            <a:rPr lang="en-US" sz="2400" i="1">
                              <a:solidFill>
                                <a:srgbClr val="0070C0"/>
                              </a:solidFill>
                              <a:latin typeface="Cambria Math" panose="02040503050406030204" pitchFamily="18" charset="0"/>
                              <a:ea typeface="Cambria Math" panose="02040503050406030204" pitchFamily="18" charset="0"/>
                            </a:rPr>
                            <m:t>𝑋</m:t>
                          </m:r>
                        </m:e>
                        <m:sub>
                          <m:r>
                            <a:rPr lang="en-US" sz="2400" i="1">
                              <a:solidFill>
                                <a:srgbClr val="0070C0"/>
                              </a:solidFill>
                              <a:latin typeface="Cambria Math" panose="02040503050406030204" pitchFamily="18" charset="0"/>
                              <a:ea typeface="Cambria Math" panose="02040503050406030204" pitchFamily="18" charset="0"/>
                            </a:rPr>
                            <m:t>1</m:t>
                          </m:r>
                        </m:sub>
                        <m:sup>
                          <m:r>
                            <a:rPr lang="en-US" sz="2400" i="1">
                              <a:solidFill>
                                <a:srgbClr val="0070C0"/>
                              </a:solidFill>
                              <a:latin typeface="Cambria Math" panose="02040503050406030204" pitchFamily="18" charset="0"/>
                              <a:ea typeface="Cambria Math" panose="02040503050406030204" pitchFamily="18" charset="0"/>
                            </a:rPr>
                            <m:t>𝑏</m:t>
                          </m:r>
                          <m:r>
                            <a:rPr lang="en-US" sz="2400" i="1">
                              <a:solidFill>
                                <a:srgbClr val="0070C0"/>
                              </a:solidFill>
                              <a:latin typeface="Cambria Math" panose="02040503050406030204" pitchFamily="18" charset="0"/>
                              <a:ea typeface="Cambria Math" panose="02040503050406030204" pitchFamily="18" charset="0"/>
                            </a:rPr>
                            <m:t>1</m:t>
                          </m:r>
                        </m:sup>
                      </m:sSubSup>
                      <m:r>
                        <a:rPr lang="en-US" sz="2400" i="1" smtClean="0">
                          <a:solidFill>
                            <a:srgbClr val="0070C0"/>
                          </a:solidFill>
                          <a:latin typeface="Cambria Math" panose="02040503050406030204" pitchFamily="18" charset="0"/>
                          <a:ea typeface="Cambria Math" panose="02040503050406030204" pitchFamily="18" charset="0"/>
                        </a:rPr>
                        <m:t>∙</m:t>
                      </m:r>
                      <m:sSubSup>
                        <m:sSubSupPr>
                          <m:ctrlPr>
                            <a:rPr lang="en-US" sz="2400" i="1">
                              <a:solidFill>
                                <a:srgbClr val="0070C0"/>
                              </a:solidFill>
                              <a:latin typeface="Cambria Math" panose="02040503050406030204" pitchFamily="18" charset="0"/>
                              <a:ea typeface="Cambria Math" panose="02040503050406030204" pitchFamily="18" charset="0"/>
                            </a:rPr>
                          </m:ctrlPr>
                        </m:sSubSupPr>
                        <m:e>
                          <m:r>
                            <a:rPr lang="en-US" sz="2400" i="1">
                              <a:solidFill>
                                <a:srgbClr val="0070C0"/>
                              </a:solidFill>
                              <a:latin typeface="Cambria Math" panose="02040503050406030204" pitchFamily="18" charset="0"/>
                              <a:ea typeface="Cambria Math" panose="02040503050406030204" pitchFamily="18" charset="0"/>
                            </a:rPr>
                            <m:t>𝑋</m:t>
                          </m:r>
                        </m:e>
                        <m:sub>
                          <m:r>
                            <a:rPr lang="en-US" sz="2400" i="1">
                              <a:solidFill>
                                <a:srgbClr val="0070C0"/>
                              </a:solidFill>
                              <a:latin typeface="Cambria Math" panose="02040503050406030204" pitchFamily="18" charset="0"/>
                              <a:ea typeface="Cambria Math" panose="02040503050406030204" pitchFamily="18" charset="0"/>
                            </a:rPr>
                            <m:t>2</m:t>
                          </m:r>
                        </m:sub>
                        <m:sup>
                          <m:r>
                            <a:rPr lang="en-US" sz="2400" i="1">
                              <a:solidFill>
                                <a:srgbClr val="0070C0"/>
                              </a:solidFill>
                              <a:latin typeface="Cambria Math" panose="02040503050406030204" pitchFamily="18" charset="0"/>
                              <a:ea typeface="Cambria Math" panose="02040503050406030204" pitchFamily="18" charset="0"/>
                            </a:rPr>
                            <m:t>𝑏</m:t>
                          </m:r>
                          <m:r>
                            <a:rPr lang="en-US" sz="2400" i="1">
                              <a:solidFill>
                                <a:srgbClr val="0070C0"/>
                              </a:solidFill>
                              <a:latin typeface="Cambria Math" panose="02040503050406030204" pitchFamily="18" charset="0"/>
                              <a:ea typeface="Cambria Math" panose="02040503050406030204" pitchFamily="18" charset="0"/>
                            </a:rPr>
                            <m:t>2</m:t>
                          </m:r>
                        </m:sup>
                      </m:sSubSup>
                      <m:r>
                        <a:rPr lang="en-US" sz="2400" i="1" smtClean="0">
                          <a:solidFill>
                            <a:srgbClr val="0070C0"/>
                          </a:solidFill>
                          <a:latin typeface="Cambria Math" panose="02040503050406030204" pitchFamily="18" charset="0"/>
                          <a:ea typeface="Cambria Math" panose="02040503050406030204" pitchFamily="18" charset="0"/>
                        </a:rPr>
                        <m:t>∙</m:t>
                      </m:r>
                      <m:sSup>
                        <m:sSupPr>
                          <m:ctrlPr>
                            <a:rPr lang="en-US" sz="2400" b="0" i="1" smtClean="0">
                              <a:solidFill>
                                <a:srgbClr val="0070C0"/>
                              </a:solidFill>
                              <a:latin typeface="Cambria Math" panose="02040503050406030204" pitchFamily="18" charset="0"/>
                              <a:ea typeface="Cambria Math" panose="02040503050406030204" pitchFamily="18" charset="0"/>
                            </a:rPr>
                          </m:ctrlPr>
                        </m:sSupPr>
                        <m:e>
                          <m:r>
                            <a:rPr lang="en-US" sz="2400" b="0" i="1" smtClean="0">
                              <a:solidFill>
                                <a:srgbClr val="0070C0"/>
                              </a:solidFill>
                              <a:latin typeface="Cambria Math" panose="02040503050406030204" pitchFamily="18" charset="0"/>
                              <a:ea typeface="Cambria Math" panose="02040503050406030204" pitchFamily="18" charset="0"/>
                            </a:rPr>
                            <m:t>𝑒</m:t>
                          </m:r>
                        </m:e>
                        <m:sup>
                          <m:r>
                            <a:rPr lang="en-US" sz="2400" b="0" i="1" smtClean="0">
                              <a:solidFill>
                                <a:srgbClr val="0070C0"/>
                              </a:solidFill>
                              <a:latin typeface="Cambria Math" panose="02040503050406030204" pitchFamily="18" charset="0"/>
                              <a:ea typeface="Cambria Math" panose="02040503050406030204" pitchFamily="18" charset="0"/>
                            </a:rPr>
                            <m:t>𝑢</m:t>
                          </m:r>
                        </m:sup>
                      </m:sSup>
                    </m:oMath>
                  </m:oMathPara>
                </a14:m>
                <a:endParaRPr lang="en-US" sz="2400" dirty="0">
                  <a:solidFill>
                    <a:srgbClr val="0070C0"/>
                  </a:solidFill>
                  <a:ea typeface="Cambria Math" panose="02040503050406030204" pitchFamily="18" charset="0"/>
                </a:endParaRP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sz="2400" b="0" i="0"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ln</m:t>
                      </m:r>
                      <m:r>
                        <a:rPr lang="en-US" sz="24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𝑢</m:t>
                      </m:r>
                      <m:r>
                        <a:rPr lang="en-US" sz="24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𝑁</m:t>
                      </m:r>
                      <m:d>
                        <m:dPr>
                          <m:ctrlPr>
                            <a:rPr lang="en-US"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r>
                            <a:rPr lang="en-US" sz="24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en-US" sz="24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p>
                        </m:e>
                      </m:d>
                    </m:oMath>
                  </m:oMathPara>
                </a14:m>
                <a:endParaRPr lang="en-US" sz="2400" dirty="0">
                  <a:solidFill>
                    <a:srgbClr val="0070C0"/>
                  </a:solidFill>
                  <a:ea typeface="Cambria Math" panose="02040503050406030204" pitchFamily="18" charset="0"/>
                </a:endParaRPr>
              </a:p>
              <a:p>
                <a:pPr>
                  <a:lnSpc>
                    <a:spcPct val="113000"/>
                  </a:lnSpc>
                  <a:spcBef>
                    <a:spcPts val="600"/>
                  </a:spcBef>
                  <a:spcAft>
                    <a:spcPts val="600"/>
                  </a:spcAft>
                </a:pPr>
                <a14:m>
                  <m:oMath xmlns:m="http://schemas.openxmlformats.org/officeDocument/2006/math">
                    <m:r>
                      <a:rPr lang="en-US" sz="2400" b="0" i="1" smtClean="0">
                        <a:solidFill>
                          <a:srgbClr val="0070C0"/>
                        </a:solidFill>
                        <a:latin typeface="Cambria Math" panose="02040503050406030204" pitchFamily="18" charset="0"/>
                      </a:rPr>
                      <m:t>𝑌</m:t>
                    </m:r>
                    <m:r>
                      <a:rPr lang="en-US" sz="2400" b="0" i="1" smtClean="0">
                        <a:solidFill>
                          <a:srgbClr val="0070C0"/>
                        </a:solidFill>
                        <a:latin typeface="Cambria Math" panose="02040503050406030204" pitchFamily="18" charset="0"/>
                      </a:rPr>
                      <m:t>=</m:t>
                    </m:r>
                  </m:oMath>
                </a14:m>
                <a:r>
                  <a:rPr lang="en-US" sz="2400" dirty="0">
                    <a:solidFill>
                      <a:srgbClr val="0070C0"/>
                    </a:solidFill>
                  </a:rPr>
                  <a:t> dependent variable</a:t>
                </a:r>
              </a:p>
              <a:p>
                <a:pPr>
                  <a:lnSpc>
                    <a:spcPct val="113000"/>
                  </a:lnSpc>
                  <a:spcBef>
                    <a:spcPts val="600"/>
                  </a:spcBef>
                  <a:spcAft>
                    <a:spcPts val="600"/>
                  </a:spcAft>
                </a:pPr>
                <a14:m>
                  <m:oMath xmlns:m="http://schemas.openxmlformats.org/officeDocument/2006/math">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𝑋</m:t>
                        </m:r>
                      </m:e>
                      <m:sub>
                        <m:r>
                          <a:rPr lang="en-US" sz="2400" b="0" i="1" smtClean="0">
                            <a:solidFill>
                              <a:srgbClr val="0070C0"/>
                            </a:solidFill>
                            <a:latin typeface="Cambria Math" panose="02040503050406030204" pitchFamily="18" charset="0"/>
                          </a:rPr>
                          <m:t>1</m:t>
                        </m:r>
                      </m:sub>
                    </m:sSub>
                    <m:r>
                      <a:rPr lang="en-US" sz="2400" b="0" i="1" smtClean="0">
                        <a:solidFill>
                          <a:srgbClr val="0070C0"/>
                        </a:solidFill>
                        <a:latin typeface="Cambria Math" panose="02040503050406030204" pitchFamily="18" charset="0"/>
                      </a:rPr>
                      <m:t>, </m:t>
                    </m:r>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𝑋</m:t>
                        </m:r>
                      </m:e>
                      <m:sub>
                        <m:r>
                          <a:rPr lang="en-US" sz="2400" b="0" i="1" smtClean="0">
                            <a:solidFill>
                              <a:srgbClr val="0070C0"/>
                            </a:solidFill>
                            <a:latin typeface="Cambria Math" panose="02040503050406030204" pitchFamily="18" charset="0"/>
                          </a:rPr>
                          <m:t>2</m:t>
                        </m:r>
                      </m:sub>
                    </m:sSub>
                    <m:r>
                      <a:rPr lang="en-US" sz="2400" b="0" i="1" smtClean="0">
                        <a:solidFill>
                          <a:srgbClr val="0070C0"/>
                        </a:solidFill>
                        <a:latin typeface="Cambria Math" panose="02040503050406030204" pitchFamily="18" charset="0"/>
                      </a:rPr>
                      <m:t>=</m:t>
                    </m:r>
                  </m:oMath>
                </a14:m>
                <a:r>
                  <a:rPr lang="en-US" sz="2400" dirty="0">
                    <a:solidFill>
                      <a:srgbClr val="0070C0"/>
                    </a:solidFill>
                  </a:rPr>
                  <a:t> explanatory factors</a:t>
                </a:r>
              </a:p>
              <a:p>
                <a:pPr>
                  <a:lnSpc>
                    <a:spcPct val="113000"/>
                  </a:lnSpc>
                  <a:spcBef>
                    <a:spcPts val="600"/>
                  </a:spcBef>
                  <a:spcAft>
                    <a:spcPts val="600"/>
                  </a:spcAft>
                </a:pPr>
                <a14:m>
                  <m:oMath xmlns:m="http://schemas.openxmlformats.org/officeDocument/2006/math">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𝑏</m:t>
                        </m:r>
                      </m:e>
                      <m:sub>
                        <m:r>
                          <a:rPr lang="en-US" sz="2400" b="0" i="1" smtClean="0">
                            <a:solidFill>
                              <a:srgbClr val="0070C0"/>
                            </a:solidFill>
                            <a:latin typeface="Cambria Math" panose="02040503050406030204" pitchFamily="18" charset="0"/>
                          </a:rPr>
                          <m:t>0</m:t>
                        </m:r>
                      </m:sub>
                    </m:sSub>
                    <m:r>
                      <a:rPr lang="en-US" sz="2400" b="0" i="1" smtClean="0">
                        <a:solidFill>
                          <a:srgbClr val="0070C0"/>
                        </a:solidFill>
                        <a:latin typeface="Cambria Math" panose="02040503050406030204" pitchFamily="18" charset="0"/>
                      </a:rPr>
                      <m:t>,</m:t>
                    </m:r>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𝑏</m:t>
                        </m:r>
                      </m:e>
                      <m:sub>
                        <m:r>
                          <a:rPr lang="en-US" sz="2400" b="0" i="1" smtClean="0">
                            <a:solidFill>
                              <a:srgbClr val="0070C0"/>
                            </a:solidFill>
                            <a:latin typeface="Cambria Math" panose="02040503050406030204" pitchFamily="18" charset="0"/>
                          </a:rPr>
                          <m:t>1</m:t>
                        </m:r>
                      </m:sub>
                    </m:sSub>
                    <m:r>
                      <a:rPr lang="en-US" sz="2400" b="0" i="1" smtClean="0">
                        <a:solidFill>
                          <a:srgbClr val="0070C0"/>
                        </a:solidFill>
                        <a:latin typeface="Cambria Math" panose="02040503050406030204" pitchFamily="18" charset="0"/>
                      </a:rPr>
                      <m:t>, </m:t>
                    </m:r>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𝑏</m:t>
                        </m:r>
                      </m:e>
                      <m:sub>
                        <m:r>
                          <a:rPr lang="en-US" sz="2400" b="0" i="1" smtClean="0">
                            <a:solidFill>
                              <a:srgbClr val="0070C0"/>
                            </a:solidFill>
                            <a:latin typeface="Cambria Math" panose="02040503050406030204" pitchFamily="18" charset="0"/>
                          </a:rPr>
                          <m:t>2</m:t>
                        </m:r>
                      </m:sub>
                    </m:sSub>
                    <m:r>
                      <a:rPr lang="en-US" sz="2400" b="0" i="1" smtClean="0">
                        <a:solidFill>
                          <a:srgbClr val="0070C0"/>
                        </a:solidFill>
                        <a:latin typeface="Cambria Math" panose="02040503050406030204" pitchFamily="18" charset="0"/>
                      </a:rPr>
                      <m:t>=</m:t>
                    </m:r>
                  </m:oMath>
                </a14:m>
                <a:r>
                  <a:rPr lang="en-US" sz="2400" dirty="0">
                    <a:solidFill>
                      <a:srgbClr val="0070C0"/>
                    </a:solidFill>
                  </a:rPr>
                  <a:t> model parameters</a:t>
                </a:r>
              </a:p>
              <a:p>
                <a:pPr>
                  <a:lnSpc>
                    <a:spcPct val="113000"/>
                  </a:lnSpc>
                  <a:spcBef>
                    <a:spcPts val="600"/>
                  </a:spcBef>
                  <a:spcAft>
                    <a:spcPts val="600"/>
                  </a:spcAft>
                </a:pPr>
                <a14:m>
                  <m:oMath xmlns:m="http://schemas.openxmlformats.org/officeDocument/2006/math">
                    <m:sSup>
                      <m:sSupPr>
                        <m:ctrlPr>
                          <a:rPr lang="en-US" sz="2400" i="1">
                            <a:solidFill>
                              <a:srgbClr val="0070C0"/>
                            </a:solidFill>
                            <a:latin typeface="Cambria Math" panose="02040503050406030204" pitchFamily="18" charset="0"/>
                            <a:ea typeface="Cambria Math" panose="02040503050406030204" pitchFamily="18" charset="0"/>
                          </a:rPr>
                        </m:ctrlPr>
                      </m:sSupPr>
                      <m:e>
                        <m:r>
                          <a:rPr lang="en-US" sz="2400" i="1">
                            <a:solidFill>
                              <a:srgbClr val="0070C0"/>
                            </a:solidFill>
                            <a:latin typeface="Cambria Math" panose="02040503050406030204" pitchFamily="18" charset="0"/>
                            <a:ea typeface="Cambria Math" panose="02040503050406030204" pitchFamily="18" charset="0"/>
                          </a:rPr>
                          <m:t>𝑒</m:t>
                        </m:r>
                      </m:e>
                      <m:sup>
                        <m:r>
                          <a:rPr lang="en-US" sz="2400" i="1">
                            <a:solidFill>
                              <a:srgbClr val="0070C0"/>
                            </a:solidFill>
                            <a:latin typeface="Cambria Math" panose="02040503050406030204" pitchFamily="18" charset="0"/>
                            <a:ea typeface="Cambria Math" panose="02040503050406030204" pitchFamily="18" charset="0"/>
                          </a:rPr>
                          <m:t>𝑢</m:t>
                        </m:r>
                      </m:sup>
                    </m:sSup>
                    <m:r>
                      <a:rPr lang="en-US" sz="2400" b="0" i="1" smtClean="0">
                        <a:solidFill>
                          <a:srgbClr val="0070C0"/>
                        </a:solidFill>
                        <a:latin typeface="Cambria Math" panose="02040503050406030204" pitchFamily="18" charset="0"/>
                        <a:ea typeface="Cambria Math" panose="02040503050406030204" pitchFamily="18" charset="0"/>
                      </a:rPr>
                      <m:t>=</m:t>
                    </m:r>
                  </m:oMath>
                </a14:m>
                <a:r>
                  <a:rPr lang="en-US" sz="2400" dirty="0">
                    <a:solidFill>
                      <a:srgbClr val="0070C0"/>
                    </a:solidFill>
                  </a:rPr>
                  <a:t> model error term</a:t>
                </a:r>
              </a:p>
              <a:p>
                <a:pPr>
                  <a:lnSpc>
                    <a:spcPct val="113000"/>
                  </a:lnSpc>
                  <a:spcBef>
                    <a:spcPts val="600"/>
                  </a:spcBef>
                  <a:spcAft>
                    <a:spcPts val="600"/>
                  </a:spcAft>
                </a:pP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282787" y="821917"/>
                <a:ext cx="10195560" cy="5014450"/>
              </a:xfrm>
              <a:prstGeom prst="rect">
                <a:avLst/>
              </a:prstGeom>
              <a:blipFill>
                <a:blip r:embed="rId2"/>
                <a:stretch>
                  <a:fillRect l="-897" t="-487"/>
                </a:stretch>
              </a:blipFill>
            </p:spPr>
            <p:txBody>
              <a:bodyPr/>
              <a:lstStyle/>
              <a:p>
                <a:r>
                  <a:rPr lang="en-US">
                    <a:noFill/>
                  </a:rPr>
                  <a:t> </a:t>
                </a:r>
              </a:p>
            </p:txBody>
          </p:sp>
        </mc:Fallback>
      </mc:AlternateContent>
    </p:spTree>
    <p:extLst>
      <p:ext uri="{BB962C8B-B14F-4D97-AF65-F5344CB8AC3E}">
        <p14:creationId xmlns:p14="http://schemas.microsoft.com/office/powerpoint/2010/main" val="184439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Log-Linear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1203960" y="987406"/>
                <a:ext cx="10145818" cy="1747017"/>
              </a:xfrm>
              <a:prstGeom prst="rect">
                <a:avLst/>
              </a:prstGeom>
            </p:spPr>
            <p:txBody>
              <a:bodyPr wrap="square">
                <a:spAutoFit/>
              </a:bodyPr>
              <a:lstStyle/>
              <a:p>
                <a:pPr>
                  <a:lnSpc>
                    <a:spcPct val="114000"/>
                  </a:lnSpc>
                  <a:spcBef>
                    <a:spcPts val="300"/>
                  </a:spcBef>
                </a:pPr>
                <a:r>
                  <a:rPr lang="en-US" sz="2000" dirty="0"/>
                  <a:t>To Solve a Log-Linear Model transform the equations using a log transformation:</a:t>
                </a:r>
              </a:p>
              <a:p>
                <a:pPr>
                  <a:lnSpc>
                    <a:spcPct val="114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2000" i="1" smtClean="0">
                          <a:solidFill>
                            <a:srgbClr val="0070C0"/>
                          </a:solidFill>
                          <a:latin typeface="Cambria Math" panose="02040503050406030204" pitchFamily="18" charset="0"/>
                        </a:rPr>
                        <m:t>𝑌</m:t>
                      </m:r>
                      <m:r>
                        <a:rPr lang="en-US" sz="2000" i="1"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1</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1</m:t>
                          </m:r>
                        </m:sup>
                      </m:sSubSup>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2</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2</m:t>
                          </m:r>
                        </m:sup>
                      </m:sSubSup>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𝑢</m:t>
                          </m:r>
                        </m:sup>
                      </m:sSup>
                    </m:oMath>
                  </m:oMathPara>
                </a14:m>
                <a:endParaRPr lang="en-US" sz="2000" dirty="0">
                  <a:solidFill>
                    <a:srgbClr val="0070C0"/>
                  </a:solidFill>
                </a:endParaRPr>
              </a:p>
              <a:p>
                <a:pPr>
                  <a:lnSpc>
                    <a:spcPct val="114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sz="2000" b="0" i="0" smtClean="0">
                          <a:solidFill>
                            <a:srgbClr val="0070C0"/>
                          </a:solidFill>
                          <a:latin typeface="Cambria Math" panose="02040503050406030204" pitchFamily="18" charset="0"/>
                        </a:rPr>
                        <m:t>log</m:t>
                      </m:r>
                      <m:r>
                        <a:rPr lang="en-US" sz="2000" b="0" i="1" smtClean="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𝑌</m:t>
                      </m:r>
                      <m:r>
                        <a:rPr lang="en-US" sz="2000" b="0" i="1" smtClean="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m:t>
                      </m:r>
                      <m:r>
                        <m:rPr>
                          <m:sty m:val="p"/>
                        </m:rPr>
                        <a:rPr lang="en-US" sz="2000" b="0" i="0" smtClean="0">
                          <a:solidFill>
                            <a:srgbClr val="0070C0"/>
                          </a:solidFill>
                          <a:latin typeface="Cambria Math" panose="02040503050406030204" pitchFamily="18" charset="0"/>
                        </a:rPr>
                        <m:t>log</m:t>
                      </m:r>
                      <m:r>
                        <a:rPr lang="en-US" sz="2000" b="0" i="1"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1</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1</m:t>
                          </m:r>
                        </m:sup>
                      </m:sSubSup>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2</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2</m:t>
                          </m:r>
                        </m:sup>
                      </m:sSubSup>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𝑢</m:t>
                          </m:r>
                        </m:sup>
                      </m:sSup>
                      <m:r>
                        <a:rPr lang="en-US" sz="2000" b="0" i="1" smtClean="0">
                          <a:solidFill>
                            <a:srgbClr val="0070C0"/>
                          </a:solidFill>
                          <a:latin typeface="Cambria Math" panose="02040503050406030204" pitchFamily="18" charset="0"/>
                        </a:rPr>
                        <m:t>)</m:t>
                      </m:r>
                    </m:oMath>
                  </m:oMathPara>
                </a14:m>
                <a:endParaRPr lang="en-US" sz="2000" dirty="0">
                  <a:solidFill>
                    <a:srgbClr val="0070C0"/>
                  </a:solidFill>
                </a:endParaRPr>
              </a:p>
              <a:p>
                <a:pPr>
                  <a:lnSpc>
                    <a:spcPct val="114000"/>
                  </a:lnSpc>
                  <a:spcBef>
                    <a:spcPts val="300"/>
                  </a:spcBef>
                </a:pPr>
                <a:endParaRPr lang="en-US" sz="2000" dirty="0">
                  <a:solidFill>
                    <a:srgbClr val="0070C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203960" y="987406"/>
                <a:ext cx="10145818" cy="1747017"/>
              </a:xfrm>
              <a:prstGeom prst="rect">
                <a:avLst/>
              </a:prstGeom>
              <a:blipFill>
                <a:blip r:embed="rId2"/>
                <a:stretch>
                  <a:fillRect l="-661" t="-697"/>
                </a:stretch>
              </a:blipFill>
            </p:spPr>
            <p:txBody>
              <a:bodyPr/>
              <a:lstStyle/>
              <a:p>
                <a:r>
                  <a:rPr lang="en-US">
                    <a:noFill/>
                  </a:rPr>
                  <a:t> </a:t>
                </a:r>
              </a:p>
            </p:txBody>
          </p:sp>
        </mc:Fallback>
      </mc:AlternateContent>
    </p:spTree>
    <p:extLst>
      <p:ext uri="{BB962C8B-B14F-4D97-AF65-F5344CB8AC3E}">
        <p14:creationId xmlns:p14="http://schemas.microsoft.com/office/powerpoint/2010/main" val="790998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Log-Linear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1203960" y="987406"/>
                <a:ext cx="10145818" cy="3647665"/>
              </a:xfrm>
              <a:prstGeom prst="rect">
                <a:avLst/>
              </a:prstGeom>
            </p:spPr>
            <p:txBody>
              <a:bodyPr wrap="square">
                <a:spAutoFit/>
              </a:bodyPr>
              <a:lstStyle/>
              <a:p>
                <a:pPr>
                  <a:lnSpc>
                    <a:spcPct val="114000"/>
                  </a:lnSpc>
                  <a:spcBef>
                    <a:spcPts val="300"/>
                  </a:spcBef>
                </a:pPr>
                <a:r>
                  <a:rPr lang="en-US" sz="2000" dirty="0"/>
                  <a:t>To Solve a Log-Linear Model transform the equations using a log transformation:</a:t>
                </a:r>
              </a:p>
              <a:p>
                <a:pPr>
                  <a:lnSpc>
                    <a:spcPct val="114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2000" i="1" smtClean="0">
                          <a:solidFill>
                            <a:srgbClr val="0070C0"/>
                          </a:solidFill>
                          <a:latin typeface="Cambria Math" panose="02040503050406030204" pitchFamily="18" charset="0"/>
                        </a:rPr>
                        <m:t>𝑌</m:t>
                      </m:r>
                      <m:r>
                        <a:rPr lang="en-US" sz="2000" i="1"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1</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1</m:t>
                          </m:r>
                        </m:sup>
                      </m:sSubSup>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2</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2</m:t>
                          </m:r>
                        </m:sup>
                      </m:sSubSup>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𝑢</m:t>
                          </m:r>
                        </m:sup>
                      </m:sSup>
                    </m:oMath>
                  </m:oMathPara>
                </a14:m>
                <a:endParaRPr lang="en-US" sz="2000" dirty="0">
                  <a:solidFill>
                    <a:srgbClr val="0070C0"/>
                  </a:solidFill>
                </a:endParaRPr>
              </a:p>
              <a:p>
                <a:pPr>
                  <a:lnSpc>
                    <a:spcPct val="114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sz="2000" b="0" i="0" smtClean="0">
                          <a:solidFill>
                            <a:srgbClr val="0070C0"/>
                          </a:solidFill>
                          <a:latin typeface="Cambria Math" panose="02040503050406030204" pitchFamily="18" charset="0"/>
                        </a:rPr>
                        <m:t>log</m:t>
                      </m:r>
                      <m:r>
                        <a:rPr lang="en-US" sz="2000" b="0" i="1" smtClean="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𝑌</m:t>
                      </m:r>
                      <m:r>
                        <a:rPr lang="en-US" sz="2000" b="0" i="1" smtClean="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m:t>
                      </m:r>
                      <m:r>
                        <m:rPr>
                          <m:sty m:val="p"/>
                        </m:rPr>
                        <a:rPr lang="en-US" sz="2000" b="0" i="0" smtClean="0">
                          <a:solidFill>
                            <a:srgbClr val="0070C0"/>
                          </a:solidFill>
                          <a:latin typeface="Cambria Math" panose="02040503050406030204" pitchFamily="18" charset="0"/>
                        </a:rPr>
                        <m:t>log</m:t>
                      </m:r>
                      <m:r>
                        <a:rPr lang="en-US" sz="2000" b="0" i="1"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1</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1</m:t>
                          </m:r>
                        </m:sup>
                      </m:sSubSup>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2</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2</m:t>
                          </m:r>
                        </m:sup>
                      </m:sSubSup>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𝑢</m:t>
                          </m:r>
                        </m:sup>
                      </m:sSup>
                      <m:r>
                        <a:rPr lang="en-US" sz="2000" b="0" i="1" smtClean="0">
                          <a:solidFill>
                            <a:srgbClr val="0070C0"/>
                          </a:solidFill>
                          <a:latin typeface="Cambria Math" panose="02040503050406030204" pitchFamily="18" charset="0"/>
                        </a:rPr>
                        <m:t>)</m:t>
                      </m:r>
                    </m:oMath>
                  </m:oMathPara>
                </a14:m>
                <a:endParaRPr lang="en-US" sz="2000" dirty="0">
                  <a:solidFill>
                    <a:srgbClr val="0070C0"/>
                  </a:solidFill>
                </a:endParaRPr>
              </a:p>
              <a:p>
                <a:pPr>
                  <a:lnSpc>
                    <a:spcPct val="114000"/>
                  </a:lnSpc>
                  <a:spcBef>
                    <a:spcPts val="1800"/>
                  </a:spcBef>
                </a:pPr>
                <a:r>
                  <a:rPr lang="en-US" sz="2000" dirty="0"/>
                  <a:t>Then we have,</a:t>
                </a: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sz="2000" smtClean="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𝑌</m:t>
                      </m:r>
                      <m:r>
                        <a:rPr lang="en-US" sz="2000" i="1">
                          <a:solidFill>
                            <a:srgbClr val="0070C0"/>
                          </a:solidFill>
                          <a:latin typeface="Cambria Math" panose="02040503050406030204" pitchFamily="18" charset="0"/>
                        </a:rPr>
                        <m:t>)</m:t>
                      </m:r>
                      <m:r>
                        <m:rPr>
                          <m:aln/>
                        </m:rP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m:rPr>
                              <m:sty m:val="p"/>
                            </m:rPr>
                            <a:rPr lang="en-US" sz="200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1</m:t>
                          </m:r>
                        </m:sub>
                      </m:sSub>
                      <m:r>
                        <m:rPr>
                          <m:sty m:val="p"/>
                        </m:rPr>
                        <a:rPr lang="en-US" sz="200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2</m:t>
                          </m:r>
                        </m:sub>
                      </m:sSub>
                      <m:r>
                        <m:rPr>
                          <m:sty m:val="p"/>
                        </m:rPr>
                        <a:rPr lang="en-US" sz="200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r>
                        <m:rPr>
                          <m:sty m:val="p"/>
                        </m:rPr>
                        <a:rPr lang="en-US" sz="200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𝑢</m:t>
                          </m:r>
                        </m:sup>
                      </m:sSup>
                      <m:r>
                        <a:rPr lang="en-US" sz="2000" i="1">
                          <a:solidFill>
                            <a:srgbClr val="0070C0"/>
                          </a:solidFill>
                          <a:latin typeface="Cambria Math" panose="02040503050406030204" pitchFamily="18" charset="0"/>
                        </a:rPr>
                        <m:t>)</m:t>
                      </m:r>
                    </m:oMath>
                  </m:oMathPara>
                </a14:m>
                <a:endParaRPr lang="en-US" sz="2000" dirty="0">
                  <a:solidFill>
                    <a:srgbClr val="0070C0"/>
                  </a:solidFill>
                </a:endParaRP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2000" i="1">
                          <a:solidFill>
                            <a:srgbClr val="0070C0"/>
                          </a:solidFill>
                          <a:latin typeface="Cambria Math" panose="02040503050406030204" pitchFamily="18" charset="0"/>
                        </a:rPr>
                        <m:t>𝑦</m:t>
                      </m:r>
                      <m:r>
                        <m:rPr>
                          <m:aln/>
                        </m:rP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ea typeface="Cambria Math" panose="02040503050406030204" pitchFamily="18" charset="0"/>
                            </a:rPr>
                          </m:ctrlPr>
                        </m:sSubPr>
                        <m:e>
                          <m:r>
                            <m:rPr>
                              <m:sty m:val="p"/>
                            </m:rPr>
                            <a:rPr lang="el-GR" sz="2000" i="1">
                              <a:solidFill>
                                <a:srgbClr val="0070C0"/>
                              </a:solidFill>
                              <a:latin typeface="Cambria Math" panose="02040503050406030204" pitchFamily="18" charset="0"/>
                              <a:ea typeface="Cambria Math" panose="02040503050406030204" pitchFamily="18" charset="0"/>
                            </a:rPr>
                            <m:t>α</m:t>
                          </m:r>
                        </m:e>
                        <m:sub>
                          <m:r>
                            <a:rPr lang="en-US" sz="2000" i="1">
                              <a:solidFill>
                                <a:srgbClr val="0070C0"/>
                              </a:solidFill>
                              <a:latin typeface="Cambria Math" panose="02040503050406030204" pitchFamily="18" charset="0"/>
                              <a:ea typeface="Cambria Math" panose="02040503050406030204" pitchFamily="18" charset="0"/>
                            </a:rPr>
                            <m:t>0</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1</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𝑥</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2</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𝑥</m:t>
                          </m:r>
                        </m:e>
                        <m:sub>
                          <m:r>
                            <a:rPr lang="en-US" sz="2000" i="1">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𝑢</m:t>
                      </m:r>
                    </m:oMath>
                  </m:oMathPara>
                </a14:m>
                <a:endParaRPr lang="en-US" sz="2000" dirty="0">
                  <a:solidFill>
                    <a:srgbClr val="0070C0"/>
                  </a:solidFill>
                </a:endParaRP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sz="2000">
                          <a:solidFill>
                            <a:srgbClr val="0070C0"/>
                          </a:solidFill>
                          <a:latin typeface="Cambria Math" panose="02040503050406030204" pitchFamily="18" charset="0"/>
                        </a:rPr>
                        <m:t>u</m:t>
                      </m:r>
                      <m:r>
                        <a:rPr lang="en-US" sz="200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𝑁</m:t>
                      </m:r>
                      <m:d>
                        <m:dPr>
                          <m:ctrlPr>
                            <a:rPr lang="en-US" sz="2000" i="1">
                              <a:solidFill>
                                <a:srgbClr val="0070C0"/>
                              </a:solidFill>
                              <a:latin typeface="Cambria Math" panose="02040503050406030204" pitchFamily="18" charset="0"/>
                              <a:cs typeface="Times New Roman" panose="02020603050405020304" pitchFamily="18" charset="0"/>
                            </a:rPr>
                          </m:ctrlPr>
                        </m:dPr>
                        <m:e>
                          <m:r>
                            <a:rPr lang="en-US" sz="2000" i="1">
                              <a:solidFill>
                                <a:srgbClr val="0070C0"/>
                              </a:solidFill>
                              <a:latin typeface="Cambria Math" panose="02040503050406030204" pitchFamily="18" charset="0"/>
                              <a:cs typeface="Times New Roman" panose="02020603050405020304" pitchFamily="18" charset="0"/>
                            </a:rPr>
                            <m:t>0,</m:t>
                          </m:r>
                          <m:sSup>
                            <m:sSupPr>
                              <m:ctrlPr>
                                <a:rPr lang="en-US"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p>
                        </m:e>
                      </m:d>
                    </m:oMath>
                  </m:oMathPara>
                </a14:m>
                <a:endParaRPr lang="en-US" sz="2000" dirty="0">
                  <a:solidFill>
                    <a:srgbClr val="0070C0"/>
                  </a:solidFill>
                </a:endParaRPr>
              </a:p>
              <a:p>
                <a:pPr>
                  <a:lnSpc>
                    <a:spcPct val="114000"/>
                  </a:lnSpc>
                  <a:spcBef>
                    <a:spcPts val="300"/>
                  </a:spcBef>
                </a:pPr>
                <a:endParaRPr lang="en-US" sz="2000" dirty="0">
                  <a:solidFill>
                    <a:srgbClr val="0070C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203960" y="987406"/>
                <a:ext cx="10145818" cy="3647665"/>
              </a:xfrm>
              <a:prstGeom prst="rect">
                <a:avLst/>
              </a:prstGeom>
              <a:blipFill>
                <a:blip r:embed="rId2"/>
                <a:stretch>
                  <a:fillRect l="-661" t="-334"/>
                </a:stretch>
              </a:blipFill>
            </p:spPr>
            <p:txBody>
              <a:bodyPr/>
              <a:lstStyle/>
              <a:p>
                <a:r>
                  <a:rPr lang="en-US">
                    <a:noFill/>
                  </a:rPr>
                  <a:t> </a:t>
                </a:r>
              </a:p>
            </p:txBody>
          </p:sp>
        </mc:Fallback>
      </mc:AlternateContent>
    </p:spTree>
    <p:extLst>
      <p:ext uri="{BB962C8B-B14F-4D97-AF65-F5344CB8AC3E}">
        <p14:creationId xmlns:p14="http://schemas.microsoft.com/office/powerpoint/2010/main" val="2100125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161146"/>
            <a:ext cx="8402782" cy="509590"/>
          </a:xfrm>
        </p:spPr>
        <p:txBody>
          <a:bodyPr>
            <a:normAutofit/>
          </a:bodyPr>
          <a:lstStyle/>
          <a:p>
            <a:r>
              <a:rPr lang="en-US" altLang="en-US" sz="2800" dirty="0"/>
              <a:t>Log-Linear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670736"/>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Rectangle 1"/>
              <p:cNvSpPr/>
              <p:nvPr/>
            </p:nvSpPr>
            <p:spPr>
              <a:xfrm>
                <a:off x="1117250" y="762649"/>
                <a:ext cx="10145818" cy="5735929"/>
              </a:xfrm>
              <a:prstGeom prst="rect">
                <a:avLst/>
              </a:prstGeom>
            </p:spPr>
            <p:txBody>
              <a:bodyPr wrap="square">
                <a:spAutoFit/>
              </a:bodyPr>
              <a:lstStyle/>
              <a:p>
                <a:pPr>
                  <a:lnSpc>
                    <a:spcPct val="114000"/>
                  </a:lnSpc>
                  <a:spcBef>
                    <a:spcPts val="300"/>
                  </a:spcBef>
                </a:pPr>
                <a:r>
                  <a:rPr lang="en-US" sz="2000" dirty="0"/>
                  <a:t>To Solve a Log-Linear Model transform the equations using a log transformation:</a:t>
                </a:r>
              </a:p>
              <a:p>
                <a:pPr>
                  <a:lnSpc>
                    <a:spcPct val="114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2000" i="1" smtClean="0">
                          <a:solidFill>
                            <a:srgbClr val="0070C0"/>
                          </a:solidFill>
                          <a:latin typeface="Cambria Math" panose="02040503050406030204" pitchFamily="18" charset="0"/>
                        </a:rPr>
                        <m:t>𝑌</m:t>
                      </m:r>
                      <m:r>
                        <a:rPr lang="en-US" sz="2000" i="1"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1</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1</m:t>
                          </m:r>
                        </m:sup>
                      </m:sSubSup>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2</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2</m:t>
                          </m:r>
                        </m:sup>
                      </m:sSubSup>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𝑢</m:t>
                          </m:r>
                        </m:sup>
                      </m:sSup>
                    </m:oMath>
                  </m:oMathPara>
                </a14:m>
                <a:endParaRPr lang="en-US" sz="2000" dirty="0">
                  <a:solidFill>
                    <a:srgbClr val="0070C0"/>
                  </a:solidFill>
                </a:endParaRPr>
              </a:p>
              <a:p>
                <a:pPr>
                  <a:lnSpc>
                    <a:spcPct val="114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sz="2000" b="0" i="0" smtClean="0">
                          <a:solidFill>
                            <a:srgbClr val="0070C0"/>
                          </a:solidFill>
                          <a:latin typeface="Cambria Math" panose="02040503050406030204" pitchFamily="18" charset="0"/>
                        </a:rPr>
                        <m:t>log</m:t>
                      </m:r>
                      <m:r>
                        <a:rPr lang="en-US" sz="2000" b="0" i="1" smtClean="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𝑌</m:t>
                      </m:r>
                      <m:r>
                        <a:rPr lang="en-US" sz="2000" b="0" i="1" smtClean="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m:t>
                      </m:r>
                      <m:r>
                        <m:rPr>
                          <m:sty m:val="p"/>
                        </m:rPr>
                        <a:rPr lang="en-US" sz="2000" b="0" i="0" smtClean="0">
                          <a:solidFill>
                            <a:srgbClr val="0070C0"/>
                          </a:solidFill>
                          <a:latin typeface="Cambria Math" panose="02040503050406030204" pitchFamily="18" charset="0"/>
                        </a:rPr>
                        <m:t>log</m:t>
                      </m:r>
                      <m:r>
                        <a:rPr lang="en-US" sz="2000" b="0" i="1"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1</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1</m:t>
                          </m:r>
                        </m:sup>
                      </m:sSubSup>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2</m:t>
                          </m:r>
                        </m:sub>
                        <m:sup>
                          <m:r>
                            <a:rPr lang="en-US" sz="2000" i="1">
                              <a:solidFill>
                                <a:srgbClr val="0070C0"/>
                              </a:solidFill>
                              <a:latin typeface="Cambria Math" panose="02040503050406030204" pitchFamily="18" charset="0"/>
                            </a:rPr>
                            <m:t>𝑏</m:t>
                          </m:r>
                          <m:r>
                            <a:rPr lang="en-US" sz="2000" i="1">
                              <a:solidFill>
                                <a:srgbClr val="0070C0"/>
                              </a:solidFill>
                              <a:latin typeface="Cambria Math" panose="02040503050406030204" pitchFamily="18" charset="0"/>
                            </a:rPr>
                            <m:t>2</m:t>
                          </m:r>
                        </m:sup>
                      </m:sSubSup>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𝑢</m:t>
                          </m:r>
                        </m:sup>
                      </m:sSup>
                      <m:r>
                        <a:rPr lang="en-US" sz="2000" b="0" i="1" smtClean="0">
                          <a:solidFill>
                            <a:srgbClr val="0070C0"/>
                          </a:solidFill>
                          <a:latin typeface="Cambria Math" panose="02040503050406030204" pitchFamily="18" charset="0"/>
                        </a:rPr>
                        <m:t>)</m:t>
                      </m:r>
                    </m:oMath>
                  </m:oMathPara>
                </a14:m>
                <a:endParaRPr lang="en-US" sz="2000" dirty="0">
                  <a:solidFill>
                    <a:srgbClr val="0070C0"/>
                  </a:solidFill>
                </a:endParaRPr>
              </a:p>
              <a:p>
                <a:pPr>
                  <a:lnSpc>
                    <a:spcPct val="114000"/>
                  </a:lnSpc>
                  <a:spcBef>
                    <a:spcPts val="1800"/>
                  </a:spcBef>
                </a:pPr>
                <a:r>
                  <a:rPr lang="en-US" sz="2000" dirty="0"/>
                  <a:t>Then we have,</a:t>
                </a: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sz="2000" smtClean="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𝑌</m:t>
                      </m:r>
                      <m:r>
                        <a:rPr lang="en-US" sz="2000" i="1">
                          <a:solidFill>
                            <a:srgbClr val="0070C0"/>
                          </a:solidFill>
                          <a:latin typeface="Cambria Math" panose="02040503050406030204" pitchFamily="18" charset="0"/>
                        </a:rPr>
                        <m:t>)</m:t>
                      </m:r>
                      <m:r>
                        <m:rPr>
                          <m:aln/>
                        </m:rP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m:rPr>
                              <m:sty m:val="p"/>
                            </m:rPr>
                            <a:rPr lang="en-US" sz="200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1</m:t>
                          </m:r>
                        </m:sub>
                      </m:sSub>
                      <m:r>
                        <m:rPr>
                          <m:sty m:val="p"/>
                        </m:rPr>
                        <a:rPr lang="en-US" sz="200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2</m:t>
                          </m:r>
                        </m:sub>
                      </m:sSub>
                      <m:r>
                        <m:rPr>
                          <m:sty m:val="p"/>
                        </m:rPr>
                        <a:rPr lang="en-US" sz="200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𝑋</m:t>
                          </m:r>
                        </m:e>
                        <m:sub>
                          <m:r>
                            <a:rPr lang="en-US" sz="2000" i="1">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r>
                        <m:rPr>
                          <m:sty m:val="p"/>
                        </m:rPr>
                        <a:rPr lang="en-US" sz="200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𝑒</m:t>
                          </m:r>
                        </m:e>
                        <m:sup>
                          <m:r>
                            <a:rPr lang="en-US" sz="2000" i="1">
                              <a:solidFill>
                                <a:srgbClr val="0070C0"/>
                              </a:solidFill>
                              <a:latin typeface="Cambria Math" panose="02040503050406030204" pitchFamily="18" charset="0"/>
                            </a:rPr>
                            <m:t>𝑢</m:t>
                          </m:r>
                        </m:sup>
                      </m:sSup>
                      <m:r>
                        <a:rPr lang="en-US" sz="2000" i="1">
                          <a:solidFill>
                            <a:srgbClr val="0070C0"/>
                          </a:solidFill>
                          <a:latin typeface="Cambria Math" panose="02040503050406030204" pitchFamily="18" charset="0"/>
                        </a:rPr>
                        <m:t>)</m:t>
                      </m:r>
                    </m:oMath>
                  </m:oMathPara>
                </a14:m>
                <a:endParaRPr lang="en-US" sz="2000" dirty="0">
                  <a:solidFill>
                    <a:srgbClr val="0070C0"/>
                  </a:solidFill>
                </a:endParaRP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2000" i="1">
                          <a:solidFill>
                            <a:srgbClr val="0070C0"/>
                          </a:solidFill>
                          <a:latin typeface="Cambria Math" panose="02040503050406030204" pitchFamily="18" charset="0"/>
                        </a:rPr>
                        <m:t>𝑦</m:t>
                      </m:r>
                      <m:r>
                        <m:rPr>
                          <m:aln/>
                        </m:rP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ea typeface="Cambria Math" panose="02040503050406030204" pitchFamily="18" charset="0"/>
                            </a:rPr>
                          </m:ctrlPr>
                        </m:sSubPr>
                        <m:e>
                          <m:r>
                            <m:rPr>
                              <m:sty m:val="p"/>
                            </m:rPr>
                            <a:rPr lang="el-GR" sz="2000" i="1">
                              <a:solidFill>
                                <a:srgbClr val="0070C0"/>
                              </a:solidFill>
                              <a:latin typeface="Cambria Math" panose="02040503050406030204" pitchFamily="18" charset="0"/>
                              <a:ea typeface="Cambria Math" panose="02040503050406030204" pitchFamily="18" charset="0"/>
                            </a:rPr>
                            <m:t>α</m:t>
                          </m:r>
                        </m:e>
                        <m:sub>
                          <m:r>
                            <a:rPr lang="en-US" sz="2000" i="1">
                              <a:solidFill>
                                <a:srgbClr val="0070C0"/>
                              </a:solidFill>
                              <a:latin typeface="Cambria Math" panose="02040503050406030204" pitchFamily="18" charset="0"/>
                              <a:ea typeface="Cambria Math" panose="02040503050406030204" pitchFamily="18" charset="0"/>
                            </a:rPr>
                            <m:t>0</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1</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𝑥</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2</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𝑥</m:t>
                          </m:r>
                        </m:e>
                        <m:sub>
                          <m:r>
                            <a:rPr lang="en-US" sz="2000" i="1">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𝑢</m:t>
                      </m:r>
                    </m:oMath>
                  </m:oMathPara>
                </a14:m>
                <a:endParaRPr lang="en-US" sz="2000" dirty="0">
                  <a:solidFill>
                    <a:srgbClr val="0070C0"/>
                  </a:solidFill>
                </a:endParaRP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sz="2000">
                          <a:solidFill>
                            <a:srgbClr val="0070C0"/>
                          </a:solidFill>
                          <a:latin typeface="Cambria Math" panose="02040503050406030204" pitchFamily="18" charset="0"/>
                        </a:rPr>
                        <m:t>u</m:t>
                      </m:r>
                      <m:r>
                        <a:rPr lang="en-US" sz="2000">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𝑁</m:t>
                      </m:r>
                      <m:d>
                        <m:dPr>
                          <m:ctrlPr>
                            <a:rPr lang="en-US" sz="2000" i="1">
                              <a:solidFill>
                                <a:srgbClr val="0070C0"/>
                              </a:solidFill>
                              <a:latin typeface="Cambria Math" panose="02040503050406030204" pitchFamily="18" charset="0"/>
                              <a:cs typeface="Times New Roman" panose="02020603050405020304" pitchFamily="18" charset="0"/>
                            </a:rPr>
                          </m:ctrlPr>
                        </m:dPr>
                        <m:e>
                          <m:r>
                            <a:rPr lang="en-US" sz="2000" i="1">
                              <a:solidFill>
                                <a:srgbClr val="0070C0"/>
                              </a:solidFill>
                              <a:latin typeface="Cambria Math" panose="02040503050406030204" pitchFamily="18" charset="0"/>
                              <a:cs typeface="Times New Roman" panose="02020603050405020304" pitchFamily="18" charset="0"/>
                            </a:rPr>
                            <m:t>0,</m:t>
                          </m:r>
                          <m:sSup>
                            <m:sSupPr>
                              <m:ctrlPr>
                                <a:rPr lang="en-US"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p>
                        </m:e>
                      </m:d>
                    </m:oMath>
                  </m:oMathPara>
                </a14:m>
                <a:endParaRPr lang="en-US" sz="2000" dirty="0">
                  <a:solidFill>
                    <a:srgbClr val="0070C0"/>
                  </a:solidFill>
                </a:endParaRPr>
              </a:p>
              <a:p>
                <a:pPr>
                  <a:lnSpc>
                    <a:spcPct val="114000"/>
                  </a:lnSpc>
                  <a:spcBef>
                    <a:spcPts val="300"/>
                  </a:spcBef>
                </a:pPr>
                <a:r>
                  <a:rPr lang="en-US" sz="2000" dirty="0"/>
                  <a:t>Solve for the parameters the same way we would for a linear regression model – OLS. </a:t>
                </a:r>
              </a:p>
              <a:p>
                <a:pPr>
                  <a:lnSpc>
                    <a:spcPct val="114000"/>
                  </a:lnSpc>
                  <a:spcBef>
                    <a:spcPts val="300"/>
                  </a:spcBef>
                </a:pPr>
                <a:r>
                  <a:rPr lang="en-US" sz="2000" dirty="0"/>
                  <a:t>We have one important note for the constant term:</a:t>
                </a: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2000" i="1">
                              <a:solidFill>
                                <a:srgbClr val="0070C0"/>
                              </a:solidFill>
                              <a:latin typeface="Cambria Math" panose="02040503050406030204" pitchFamily="18" charset="0"/>
                              <a:ea typeface="Cambria Math" panose="02040503050406030204" pitchFamily="18" charset="0"/>
                            </a:rPr>
                          </m:ctrlPr>
                        </m:sSubPr>
                        <m:e>
                          <m:r>
                            <m:rPr>
                              <m:sty m:val="p"/>
                            </m:rPr>
                            <a:rPr lang="el-GR" sz="2000" i="1">
                              <a:solidFill>
                                <a:srgbClr val="0070C0"/>
                              </a:solidFill>
                              <a:latin typeface="Cambria Math" panose="02040503050406030204" pitchFamily="18" charset="0"/>
                              <a:ea typeface="Cambria Math" panose="02040503050406030204" pitchFamily="18" charset="0"/>
                            </a:rPr>
                            <m:t>α</m:t>
                          </m:r>
                        </m:e>
                        <m:sub>
                          <m:r>
                            <a:rPr lang="en-US" sz="2000" i="1">
                              <a:solidFill>
                                <a:srgbClr val="0070C0"/>
                              </a:solidFill>
                              <a:latin typeface="Cambria Math" panose="02040503050406030204" pitchFamily="18" charset="0"/>
                              <a:ea typeface="Cambria Math" panose="02040503050406030204" pitchFamily="18" charset="0"/>
                            </a:rPr>
                            <m:t>0</m:t>
                          </m:r>
                        </m:sub>
                      </m:sSub>
                      <m:sSub>
                        <m:sSubPr>
                          <m:ctrlPr>
                            <a:rPr lang="en-US" sz="2000" i="1">
                              <a:solidFill>
                                <a:srgbClr val="0070C0"/>
                              </a:solidFill>
                              <a:latin typeface="Cambria Math" panose="02040503050406030204" pitchFamily="18" charset="0"/>
                            </a:rPr>
                          </m:ctrlPr>
                        </m:sSubPr>
                        <m:e>
                          <m:r>
                            <a:rPr lang="en-US" sz="2000">
                              <a:solidFill>
                                <a:srgbClr val="0070C0"/>
                              </a:solidFill>
                              <a:latin typeface="Cambria Math" panose="02040503050406030204" pitchFamily="18" charset="0"/>
                            </a:rPr>
                            <m:t>=</m:t>
                          </m:r>
                          <m:r>
                            <m:rPr>
                              <m:sty m:val="p"/>
                            </m:rPr>
                            <a:rPr lang="en-US" sz="2000">
                              <a:solidFill>
                                <a:srgbClr val="0070C0"/>
                              </a:solidFill>
                              <a:latin typeface="Cambria Math" panose="02040503050406030204" pitchFamily="18" charset="0"/>
                            </a:rPr>
                            <m:t>log</m:t>
                          </m:r>
                          <m:r>
                            <a:rPr lang="en-US" sz="2000" i="1">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r>
                        <a:rPr lang="en-US" sz="2000" i="1">
                          <a:solidFill>
                            <a:srgbClr val="0070C0"/>
                          </a:solidFill>
                          <a:latin typeface="Cambria Math" panose="02040503050406030204" pitchFamily="18" charset="0"/>
                        </a:rPr>
                        <m:t>)</m:t>
                      </m:r>
                    </m:oMath>
                  </m:oMathPara>
                </a14:m>
                <a:endParaRPr lang="en-US" sz="2000" dirty="0">
                  <a:solidFill>
                    <a:srgbClr val="0070C0"/>
                  </a:solidFill>
                </a:endParaRP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0</m:t>
                          </m:r>
                        </m:sub>
                      </m:sSub>
                      <m:r>
                        <m:rPr>
                          <m:aln/>
                        </m:rPr>
                        <a:rPr lang="en-US" sz="2000" i="1">
                          <a:solidFill>
                            <a:srgbClr val="0070C0"/>
                          </a:solidFill>
                          <a:latin typeface="Cambria Math" panose="02040503050406030204" pitchFamily="18" charset="0"/>
                        </a:rPr>
                        <m:t>=</m:t>
                      </m:r>
                      <m:sSup>
                        <m:sSupPr>
                          <m:ctrlPr>
                            <a:rPr lang="en-US" sz="2000" i="1">
                              <a:solidFill>
                                <a:srgbClr val="0070C0"/>
                              </a:solidFill>
                              <a:latin typeface="Cambria Math" panose="02040503050406030204" pitchFamily="18" charset="0"/>
                            </a:rPr>
                          </m:ctrlPr>
                        </m:sSupPr>
                        <m:e>
                          <m:r>
                            <m:rPr>
                              <m:sty m:val="p"/>
                            </m:rPr>
                            <a:rPr lang="en-US" sz="2000">
                              <a:solidFill>
                                <a:srgbClr val="0070C0"/>
                              </a:solidFill>
                              <a:latin typeface="Cambria Math" panose="02040503050406030204" pitchFamily="18" charset="0"/>
                            </a:rPr>
                            <m:t>e</m:t>
                          </m:r>
                        </m:e>
                        <m:sup>
                          <m:d>
                            <m:dPr>
                              <m:ctrlPr>
                                <a:rPr lang="en-US" sz="2000" b="0" i="1" smtClean="0">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ea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𝛼</m:t>
                                  </m:r>
                                </m:e>
                                <m:sub>
                                  <m:r>
                                    <a:rPr lang="en-US" sz="2000" i="1">
                                      <a:solidFill>
                                        <a:srgbClr val="0070C0"/>
                                      </a:solidFill>
                                      <a:latin typeface="Cambria Math" panose="02040503050406030204" pitchFamily="18" charset="0"/>
                                      <a:ea typeface="Cambria Math" panose="02040503050406030204" pitchFamily="18" charset="0"/>
                                    </a:rPr>
                                    <m:t>0</m:t>
                                  </m:r>
                                </m:sub>
                              </m:sSub>
                              <m:r>
                                <a:rPr lang="en-US" sz="2000" i="1">
                                  <a:solidFill>
                                    <a:srgbClr val="0070C0"/>
                                  </a:solidFill>
                                  <a:latin typeface="Cambria Math" panose="02040503050406030204" pitchFamily="18" charset="0"/>
                                </a:rPr>
                                <m:t>+0.5∙</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𝜎</m:t>
                                  </m:r>
                                </m:e>
                                <m:sub>
                                  <m:r>
                                    <a:rPr lang="en-US" sz="2000" i="1">
                                      <a:solidFill>
                                        <a:srgbClr val="0070C0"/>
                                      </a:solidFill>
                                      <a:latin typeface="Cambria Math" panose="02040503050406030204" pitchFamily="18" charset="0"/>
                                      <a:ea typeface="Cambria Math" panose="02040503050406030204" pitchFamily="18" charset="0"/>
                                    </a:rPr>
                                    <m:t>𝑢</m:t>
                                  </m:r>
                                </m:sub>
                                <m:sup>
                                  <m:r>
                                    <a:rPr lang="en-US" sz="2000" i="1">
                                      <a:solidFill>
                                        <a:srgbClr val="0070C0"/>
                                      </a:solidFill>
                                      <a:latin typeface="Cambria Math" panose="02040503050406030204" pitchFamily="18" charset="0"/>
                                      <a:ea typeface="Cambria Math" panose="02040503050406030204" pitchFamily="18" charset="0"/>
                                    </a:rPr>
                                    <m:t>2</m:t>
                                  </m:r>
                                </m:sup>
                              </m:sSubSup>
                            </m:e>
                          </m:d>
                        </m:sup>
                      </m:sSup>
                    </m:oMath>
                  </m:oMathPara>
                </a14:m>
                <a:endParaRPr lang="en-US" sz="2000" dirty="0">
                  <a:solidFill>
                    <a:srgbClr val="0070C0"/>
                  </a:solidFill>
                </a:endParaRP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𝑏</m:t>
                          </m:r>
                        </m:e>
                        <m:sub>
                          <m:r>
                            <a:rPr lang="en-US" sz="2000" b="0" i="1" smtClean="0">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𝑏</m:t>
                          </m:r>
                        </m:e>
                        <m:sub>
                          <m:r>
                            <a:rPr lang="en-US" sz="2000" b="0" i="1" smtClean="0">
                              <a:solidFill>
                                <a:srgbClr val="0070C0"/>
                              </a:solidFill>
                              <a:latin typeface="Cambria Math" panose="02040503050406030204" pitchFamily="18" charset="0"/>
                            </a:rPr>
                            <m:t>1</m:t>
                          </m:r>
                        </m:sub>
                      </m:sSub>
                    </m:oMath>
                  </m:oMathPara>
                </a14:m>
                <a:endParaRPr lang="en-US" sz="2000" dirty="0">
                  <a:solidFill>
                    <a:srgbClr val="0070C0"/>
                  </a:solidFill>
                </a:endParaRPr>
              </a:p>
              <a:p>
                <a:pPr>
                  <a:lnSpc>
                    <a:spcPct val="113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𝑏</m:t>
                          </m:r>
                        </m:e>
                        <m:sub>
                          <m:r>
                            <a:rPr lang="en-US" sz="2000" b="0" i="1" smtClean="0">
                              <a:solidFill>
                                <a:srgbClr val="0070C0"/>
                              </a:solidFill>
                              <a:latin typeface="Cambria Math" panose="02040503050406030204" pitchFamily="18" charset="0"/>
                            </a:rPr>
                            <m:t>2</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𝑏</m:t>
                          </m:r>
                        </m:e>
                        <m:sub>
                          <m:r>
                            <a:rPr lang="en-US" sz="2000" b="0" i="1" smtClean="0">
                              <a:solidFill>
                                <a:srgbClr val="0070C0"/>
                              </a:solidFill>
                              <a:latin typeface="Cambria Math" panose="02040503050406030204" pitchFamily="18" charset="0"/>
                            </a:rPr>
                            <m:t>2</m:t>
                          </m:r>
                        </m:sub>
                      </m:sSub>
                    </m:oMath>
                  </m:oMathPara>
                </a14:m>
                <a:endParaRPr lang="en-US" sz="2000" dirty="0">
                  <a:solidFill>
                    <a:srgbClr val="0070C0"/>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1117250" y="762649"/>
                <a:ext cx="10145818" cy="5735929"/>
              </a:xfrm>
              <a:prstGeom prst="rect">
                <a:avLst/>
              </a:prstGeom>
              <a:blipFill>
                <a:blip r:embed="rId2"/>
                <a:stretch>
                  <a:fillRect l="-601" t="-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14">
                <a:extLst>
                  <a:ext uri="{FF2B5EF4-FFF2-40B4-BE49-F238E27FC236}">
                    <a16:creationId xmlns:a16="http://schemas.microsoft.com/office/drawing/2014/main" id="{8F074049-5887-4375-B67C-AD9A37102B16}"/>
                  </a:ext>
                </a:extLst>
              </p:cNvPr>
              <p:cNvSpPr txBox="1">
                <a:spLocks noChangeArrowheads="1"/>
              </p:cNvSpPr>
              <p:nvPr/>
            </p:nvSpPr>
            <p:spPr bwMode="auto">
              <a:xfrm>
                <a:off x="9488500" y="5026275"/>
                <a:ext cx="2040659" cy="868828"/>
              </a:xfrm>
              <a:prstGeom prst="rect">
                <a:avLst/>
              </a:prstGeom>
              <a:noFill/>
              <a:ln w="9525">
                <a:noFill/>
                <a:miter lim="800000"/>
                <a:headEnd/>
                <a:tailEnd/>
              </a:ln>
            </p:spPr>
            <p:txBody>
              <a:bodyPr lIns="0" tIns="0" rIns="0" bIns="0">
                <a:spAutoFit/>
              </a:bodyPr>
              <a:lstStyle/>
              <a:p>
                <a:pPr eaLnBrk="0" hangingPunct="0">
                  <a:spcBef>
                    <a:spcPct val="50000"/>
                  </a:spcBef>
                </a:pPr>
                <a:r>
                  <a:rPr lang="en-US" u="sng" dirty="0"/>
                  <a:t>Important Note:</a:t>
                </a:r>
              </a:p>
              <a:p>
                <a:pPr eaLnBrk="0" hangingPunct="0">
                  <a:spcBef>
                    <a:spcPct val="50000"/>
                  </a:spcBef>
                </a:pPr>
                <a14:m>
                  <m:oMathPara xmlns:m="http://schemas.openxmlformats.org/officeDocument/2006/math">
                    <m:oMathParaPr>
                      <m:jc m:val="left"/>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i="1">
                                  <a:latin typeface="Cambria Math" panose="02040503050406030204" pitchFamily="18" charset="0"/>
                                </a:rPr>
                                <m:t>𝑥</m:t>
                              </m:r>
                            </m:e>
                          </m:d>
                        </m:e>
                      </m:func>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m:oMathPara>
                </a14:m>
                <a:endParaRPr lang="en-US" b="0" dirty="0"/>
              </a:p>
              <a:p>
                <a:pPr eaLnBrk="0" hangingPunct="0">
                  <a:spcBef>
                    <a:spcPct val="50000"/>
                  </a:spcBef>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+0.5</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sup>
                      </m:sSup>
                    </m:oMath>
                  </m:oMathPara>
                </a14:m>
                <a:endParaRPr lang="en-US" dirty="0"/>
              </a:p>
            </p:txBody>
          </p:sp>
        </mc:Choice>
        <mc:Fallback xmlns="">
          <p:sp>
            <p:nvSpPr>
              <p:cNvPr id="7" name="Text Box 14">
                <a:extLst>
                  <a:ext uri="{FF2B5EF4-FFF2-40B4-BE49-F238E27FC236}">
                    <a16:creationId xmlns:a16="http://schemas.microsoft.com/office/drawing/2014/main" id="{8F074049-5887-4375-B67C-AD9A37102B16}"/>
                  </a:ext>
                </a:extLst>
              </p:cNvPr>
              <p:cNvSpPr txBox="1">
                <a:spLocks noRot="1" noChangeAspect="1" noMove="1" noResize="1" noEditPoints="1" noAdjustHandles="1" noChangeArrowheads="1" noChangeShapeType="1" noTextEdit="1"/>
              </p:cNvSpPr>
              <p:nvPr/>
            </p:nvSpPr>
            <p:spPr bwMode="auto">
              <a:xfrm>
                <a:off x="9488500" y="5026275"/>
                <a:ext cx="2040659" cy="868828"/>
              </a:xfrm>
              <a:prstGeom prst="rect">
                <a:avLst/>
              </a:prstGeom>
              <a:blipFill>
                <a:blip r:embed="rId3"/>
                <a:stretch>
                  <a:fillRect l="-7186" t="-9155" b="-211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592724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Logit Probability Models</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37074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Probability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Rectangle 3"/>
              <p:cNvSpPr/>
              <p:nvPr/>
            </p:nvSpPr>
            <p:spPr>
              <a:xfrm>
                <a:off x="1203960" y="884780"/>
                <a:ext cx="10091182" cy="4803366"/>
              </a:xfrm>
              <a:prstGeom prst="rect">
                <a:avLst/>
              </a:prstGeom>
            </p:spPr>
            <p:txBody>
              <a:bodyPr wrap="square">
                <a:spAutoFit/>
              </a:bodyPr>
              <a:lstStyle/>
              <a:p>
                <a:pPr>
                  <a:lnSpc>
                    <a:spcPct val="105000"/>
                  </a:lnSpc>
                  <a:spcBef>
                    <a:spcPts val="600"/>
                  </a:spcBef>
                </a:pPr>
                <a:r>
                  <a:rPr lang="en-US" sz="1600" b="1" dirty="0"/>
                  <a:t>Solving a Probability Model with a Single Variable:</a:t>
                </a:r>
              </a:p>
              <a:p>
                <a:pPr>
                  <a:lnSpc>
                    <a:spcPct val="105000"/>
                  </a:lnSpc>
                  <a:spcBef>
                    <a:spcPts val="600"/>
                  </a:spcBef>
                </a:pPr>
                <a:r>
                  <a:rPr lang="en-US" sz="1600" dirty="0">
                    <a:ea typeface="Times New Roman" panose="02020603050405020304" pitchFamily="18" charset="0"/>
                    <a:cs typeface="Times New Roman" panose="02020603050405020304" pitchFamily="18" charset="0"/>
                  </a:rPr>
                  <a:t>Transform the Probability Model into a linear model via log transformation using the Wins-Ratio:</a:t>
                </a:r>
              </a:p>
              <a:p>
                <a:pPr>
                  <a:lnSpc>
                    <a:spcPct val="105000"/>
                  </a:lnSpc>
                  <a:spcBef>
                    <a:spcPts val="600"/>
                  </a:spcBef>
                </a:pPr>
                <a:r>
                  <a:rPr lang="en-US" sz="1600" dirty="0">
                    <a:effectLst/>
                    <a:ea typeface="Times New Roman" panose="02020603050405020304" pitchFamily="18" charset="0"/>
                    <a:cs typeface="Times New Roman" panose="02020603050405020304" pitchFamily="18" charset="0"/>
                  </a:rPr>
                  <a:t>This is:</a:t>
                </a:r>
              </a:p>
              <a:p>
                <a:pPr>
                  <a:lnSpc>
                    <a:spcPct val="105000"/>
                  </a:lnSpc>
                  <a:spcBef>
                    <a:spcPts val="600"/>
                  </a:spcBef>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panose="02040503050406030204" pitchFamily="18" charset="0"/>
                          <a:cs typeface="Times New Roman" panose="02020603050405020304" pitchFamily="18" charset="0"/>
                        </a:rPr>
                        <m:t>𝑝</m:t>
                      </m:r>
                      <m:r>
                        <a:rPr lang="en-US" sz="1600" b="0" i="1" smtClean="0">
                          <a:solidFill>
                            <a:srgbClr val="0070C0"/>
                          </a:solidFill>
                          <a:latin typeface="Cambria Math" panose="02040503050406030204" pitchFamily="18" charset="0"/>
                          <a:cs typeface="Times New Roman" panose="02020603050405020304" pitchFamily="18" charset="0"/>
                        </a:rPr>
                        <m:t>=</m:t>
                      </m:r>
                      <m:f>
                        <m:fPr>
                          <m:ctrlPr>
                            <a:rPr lang="en-US" sz="1600" i="1">
                              <a:solidFill>
                                <a:srgbClr val="0070C0"/>
                              </a:solidFill>
                              <a:latin typeface="Cambria Math" panose="02040503050406030204" pitchFamily="18" charset="0"/>
                              <a:cs typeface="Times New Roman" panose="02020603050405020304" pitchFamily="18" charset="0"/>
                            </a:rPr>
                          </m:ctrlPr>
                        </m:fPr>
                        <m:num>
                          <m:r>
                            <a:rPr lang="en-US" sz="1600" i="1">
                              <a:solidFill>
                                <a:srgbClr val="0070C0"/>
                              </a:solidFill>
                              <a:latin typeface="Cambria Math" panose="02040503050406030204" pitchFamily="18" charset="0"/>
                              <a:cs typeface="Times New Roman" panose="02020603050405020304" pitchFamily="18" charset="0"/>
                            </a:rPr>
                            <m:t>1</m:t>
                          </m:r>
                        </m:num>
                        <m:den>
                          <m:r>
                            <a:rPr lang="en-US" sz="1600" i="1">
                              <a:solidFill>
                                <a:srgbClr val="0070C0"/>
                              </a:solidFill>
                              <a:latin typeface="Cambria Math" panose="02040503050406030204" pitchFamily="18" charset="0"/>
                              <a:cs typeface="Times New Roman" panose="02020603050405020304" pitchFamily="18" charset="0"/>
                            </a:rPr>
                            <m:t>1+</m:t>
                          </m:r>
                          <m:sSup>
                            <m:sSupPr>
                              <m:ctrlPr>
                                <a:rPr lang="en-US" sz="1600" i="1">
                                  <a:solidFill>
                                    <a:srgbClr val="0070C0"/>
                                  </a:solidFill>
                                  <a:latin typeface="Cambria Math" panose="02040503050406030204" pitchFamily="18" charset="0"/>
                                  <a:cs typeface="Times New Roman" panose="02020603050405020304" pitchFamily="18" charset="0"/>
                                </a:rPr>
                              </m:ctrlPr>
                            </m:sSupPr>
                            <m:e>
                              <m:r>
                                <a:rPr lang="en-US" sz="1600" i="1">
                                  <a:solidFill>
                                    <a:srgbClr val="0070C0"/>
                                  </a:solidFill>
                                  <a:latin typeface="Cambria Math" panose="02040503050406030204" pitchFamily="18" charset="0"/>
                                  <a:cs typeface="Times New Roman" panose="02020603050405020304" pitchFamily="18" charset="0"/>
                                </a:rPr>
                                <m:t>𝑒</m:t>
                              </m:r>
                            </m:e>
                            <m:sup>
                              <m:r>
                                <a:rPr lang="en-US" sz="1600" i="1">
                                  <a:solidFill>
                                    <a:srgbClr val="0070C0"/>
                                  </a:solidFill>
                                  <a:latin typeface="Cambria Math" panose="02040503050406030204" pitchFamily="18" charset="0"/>
                                  <a:cs typeface="Times New Roman" panose="02020603050405020304" pitchFamily="18" charset="0"/>
                                </a:rPr>
                                <m:t>−</m:t>
                              </m:r>
                              <m:r>
                                <a:rPr lang="en-US" sz="1600" b="0" i="1" smtClean="0">
                                  <a:solidFill>
                                    <a:srgbClr val="0070C0"/>
                                  </a:solidFill>
                                  <a:latin typeface="Cambria Math" panose="02040503050406030204" pitchFamily="18" charset="0"/>
                                  <a:cs typeface="Times New Roman" panose="02020603050405020304" pitchFamily="18" charset="0"/>
                                </a:rPr>
                                <m:t>𝑧</m:t>
                              </m:r>
                            </m:sup>
                          </m:sSup>
                        </m:den>
                      </m:f>
                    </m:oMath>
                  </m:oMathPara>
                </a14:m>
                <a:endParaRPr lang="en-US" sz="1600" dirty="0">
                  <a:ea typeface="Times New Roman" panose="02020603050405020304" pitchFamily="18" charset="0"/>
                  <a:cs typeface="Times New Roman" panose="02020603050405020304" pitchFamily="18" charset="0"/>
                </a:endParaRPr>
              </a:p>
              <a:p>
                <a:pPr>
                  <a:lnSpc>
                    <a:spcPct val="105000"/>
                  </a:lnSpc>
                  <a:spcBef>
                    <a:spcPts val="600"/>
                  </a:spcBef>
                </a:pPr>
                <a:r>
                  <a:rPr lang="en-US" sz="1600" dirty="0">
                    <a:effectLst/>
                    <a:ea typeface="Times New Roman" panose="02020603050405020304" pitchFamily="18" charset="0"/>
                    <a:cs typeface="Times New Roman" panose="02020603050405020304" pitchFamily="18" charset="0"/>
                  </a:rPr>
                  <a:t>Then,</a:t>
                </a:r>
              </a:p>
              <a:p>
                <a:pPr>
                  <a:lnSpc>
                    <a:spcPct val="105000"/>
                  </a:lnSpc>
                  <a:spcBef>
                    <a:spcPts val="600"/>
                  </a:spcBef>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panose="02040503050406030204" pitchFamily="18" charset="0"/>
                          <a:cs typeface="Times New Roman" panose="02020603050405020304" pitchFamily="18" charset="0"/>
                        </a:rPr>
                        <m:t>1−</m:t>
                      </m:r>
                      <m:r>
                        <a:rPr lang="en-US" sz="1600" b="0" i="1" smtClean="0">
                          <a:solidFill>
                            <a:srgbClr val="0070C0"/>
                          </a:solidFill>
                          <a:latin typeface="Cambria Math" panose="02040503050406030204" pitchFamily="18" charset="0"/>
                          <a:cs typeface="Times New Roman" panose="02020603050405020304" pitchFamily="18" charset="0"/>
                        </a:rPr>
                        <m:t>𝑝</m:t>
                      </m:r>
                      <m:r>
                        <a:rPr lang="en-US" sz="1600" b="0" i="1" smtClean="0">
                          <a:solidFill>
                            <a:srgbClr val="0070C0"/>
                          </a:solidFill>
                          <a:latin typeface="Cambria Math" panose="02040503050406030204" pitchFamily="18" charset="0"/>
                          <a:cs typeface="Times New Roman" panose="02020603050405020304" pitchFamily="18" charset="0"/>
                        </a:rPr>
                        <m:t>=1−</m:t>
                      </m:r>
                      <m:f>
                        <m:fPr>
                          <m:ctrlPr>
                            <a:rPr lang="en-US" sz="1600" i="1">
                              <a:solidFill>
                                <a:srgbClr val="0070C0"/>
                              </a:solidFill>
                              <a:latin typeface="Cambria Math" panose="02040503050406030204" pitchFamily="18" charset="0"/>
                              <a:cs typeface="Times New Roman" panose="02020603050405020304" pitchFamily="18" charset="0"/>
                            </a:rPr>
                          </m:ctrlPr>
                        </m:fPr>
                        <m:num>
                          <m:r>
                            <a:rPr lang="en-US" sz="1600" i="1">
                              <a:solidFill>
                                <a:srgbClr val="0070C0"/>
                              </a:solidFill>
                              <a:latin typeface="Cambria Math" panose="02040503050406030204" pitchFamily="18" charset="0"/>
                              <a:cs typeface="Times New Roman" panose="02020603050405020304" pitchFamily="18" charset="0"/>
                            </a:rPr>
                            <m:t>1</m:t>
                          </m:r>
                        </m:num>
                        <m:den>
                          <m:r>
                            <a:rPr lang="en-US" sz="1600" i="1">
                              <a:solidFill>
                                <a:srgbClr val="0070C0"/>
                              </a:solidFill>
                              <a:latin typeface="Cambria Math" panose="02040503050406030204" pitchFamily="18" charset="0"/>
                              <a:cs typeface="Times New Roman" panose="02020603050405020304" pitchFamily="18" charset="0"/>
                            </a:rPr>
                            <m:t>1+</m:t>
                          </m:r>
                          <m:sSup>
                            <m:sSupPr>
                              <m:ctrlPr>
                                <a:rPr lang="en-US" sz="1600" i="1">
                                  <a:solidFill>
                                    <a:srgbClr val="0070C0"/>
                                  </a:solidFill>
                                  <a:latin typeface="Cambria Math" panose="02040503050406030204" pitchFamily="18" charset="0"/>
                                  <a:cs typeface="Times New Roman" panose="02020603050405020304" pitchFamily="18" charset="0"/>
                                </a:rPr>
                              </m:ctrlPr>
                            </m:sSupPr>
                            <m:e>
                              <m:r>
                                <a:rPr lang="en-US" sz="1600" i="1">
                                  <a:solidFill>
                                    <a:srgbClr val="0070C0"/>
                                  </a:solidFill>
                                  <a:latin typeface="Cambria Math" panose="02040503050406030204" pitchFamily="18" charset="0"/>
                                  <a:cs typeface="Times New Roman" panose="02020603050405020304" pitchFamily="18" charset="0"/>
                                </a:rPr>
                                <m:t>𝑒</m:t>
                              </m:r>
                            </m:e>
                            <m:sup>
                              <m:r>
                                <a:rPr lang="en-US" sz="1600" i="1">
                                  <a:solidFill>
                                    <a:srgbClr val="0070C0"/>
                                  </a:solidFill>
                                  <a:latin typeface="Cambria Math" panose="02040503050406030204" pitchFamily="18" charset="0"/>
                                  <a:cs typeface="Times New Roman" panose="02020603050405020304" pitchFamily="18" charset="0"/>
                                </a:rPr>
                                <m:t>−</m:t>
                              </m:r>
                              <m:r>
                                <a:rPr lang="en-US" sz="1600" b="0" i="1" smtClean="0">
                                  <a:solidFill>
                                    <a:srgbClr val="0070C0"/>
                                  </a:solidFill>
                                  <a:latin typeface="Cambria Math" panose="02040503050406030204" pitchFamily="18" charset="0"/>
                                  <a:cs typeface="Times New Roman" panose="02020603050405020304" pitchFamily="18" charset="0"/>
                                </a:rPr>
                                <m:t>𝑧</m:t>
                              </m:r>
                            </m:sup>
                          </m:sSup>
                        </m:den>
                      </m:f>
                      <m:r>
                        <a:rPr lang="en-US" sz="1600" i="1">
                          <a:solidFill>
                            <a:srgbClr val="0070C0"/>
                          </a:solidFill>
                          <a:latin typeface="Cambria Math" panose="02040503050406030204" pitchFamily="18" charset="0"/>
                          <a:cs typeface="Times New Roman" panose="02020603050405020304" pitchFamily="18" charset="0"/>
                        </a:rPr>
                        <m:t>=</m:t>
                      </m:r>
                      <m:f>
                        <m:fPr>
                          <m:ctrlPr>
                            <a:rPr lang="en-US" sz="1600" i="1">
                              <a:solidFill>
                                <a:srgbClr val="0070C0"/>
                              </a:solidFill>
                              <a:latin typeface="Cambria Math" panose="02040503050406030204" pitchFamily="18" charset="0"/>
                              <a:cs typeface="Times New Roman" panose="02020603050405020304" pitchFamily="18" charset="0"/>
                            </a:rPr>
                          </m:ctrlPr>
                        </m:fPr>
                        <m:num>
                          <m:sSup>
                            <m:sSupPr>
                              <m:ctrlPr>
                                <a:rPr lang="en-US" sz="1600" b="0" i="1" smtClean="0">
                                  <a:solidFill>
                                    <a:srgbClr val="0070C0"/>
                                  </a:solidFill>
                                  <a:latin typeface="Cambria Math" panose="02040503050406030204" pitchFamily="18" charset="0"/>
                                  <a:cs typeface="Times New Roman" panose="02020603050405020304" pitchFamily="18" charset="0"/>
                                </a:rPr>
                              </m:ctrlPr>
                            </m:sSupPr>
                            <m:e>
                              <m:r>
                                <a:rPr lang="en-US" sz="1600" b="0" i="1" smtClean="0">
                                  <a:solidFill>
                                    <a:srgbClr val="0070C0"/>
                                  </a:solidFill>
                                  <a:latin typeface="Cambria Math" panose="02040503050406030204" pitchFamily="18" charset="0"/>
                                  <a:cs typeface="Times New Roman" panose="02020603050405020304" pitchFamily="18" charset="0"/>
                                </a:rPr>
                                <m:t>𝑒</m:t>
                              </m:r>
                            </m:e>
                            <m:sup>
                              <m:r>
                                <a:rPr lang="en-US" sz="1600" b="0" i="1" smtClean="0">
                                  <a:solidFill>
                                    <a:srgbClr val="0070C0"/>
                                  </a:solidFill>
                                  <a:latin typeface="Cambria Math" panose="02040503050406030204" pitchFamily="18" charset="0"/>
                                  <a:cs typeface="Times New Roman" panose="02020603050405020304" pitchFamily="18" charset="0"/>
                                </a:rPr>
                                <m:t>−</m:t>
                              </m:r>
                              <m:r>
                                <a:rPr lang="en-US" sz="1600" b="0" i="1" smtClean="0">
                                  <a:solidFill>
                                    <a:srgbClr val="0070C0"/>
                                  </a:solidFill>
                                  <a:latin typeface="Cambria Math" panose="02040503050406030204" pitchFamily="18" charset="0"/>
                                  <a:cs typeface="Times New Roman" panose="02020603050405020304" pitchFamily="18" charset="0"/>
                                </a:rPr>
                                <m:t>𝑧</m:t>
                              </m:r>
                            </m:sup>
                          </m:sSup>
                        </m:num>
                        <m:den>
                          <m:r>
                            <a:rPr lang="en-US" sz="1600" i="1">
                              <a:solidFill>
                                <a:srgbClr val="0070C0"/>
                              </a:solidFill>
                              <a:latin typeface="Cambria Math" panose="02040503050406030204" pitchFamily="18" charset="0"/>
                              <a:cs typeface="Times New Roman" panose="02020603050405020304" pitchFamily="18" charset="0"/>
                            </a:rPr>
                            <m:t>1+</m:t>
                          </m:r>
                          <m:sSup>
                            <m:sSupPr>
                              <m:ctrlPr>
                                <a:rPr lang="en-US" sz="1600" i="1">
                                  <a:solidFill>
                                    <a:srgbClr val="0070C0"/>
                                  </a:solidFill>
                                  <a:latin typeface="Cambria Math" panose="02040503050406030204" pitchFamily="18" charset="0"/>
                                  <a:cs typeface="Times New Roman" panose="02020603050405020304" pitchFamily="18" charset="0"/>
                                </a:rPr>
                              </m:ctrlPr>
                            </m:sSupPr>
                            <m:e>
                              <m:r>
                                <a:rPr lang="en-US" sz="1600" i="1">
                                  <a:solidFill>
                                    <a:srgbClr val="0070C0"/>
                                  </a:solidFill>
                                  <a:latin typeface="Cambria Math" panose="02040503050406030204" pitchFamily="18" charset="0"/>
                                  <a:cs typeface="Times New Roman" panose="02020603050405020304" pitchFamily="18" charset="0"/>
                                </a:rPr>
                                <m:t>𝑒</m:t>
                              </m:r>
                            </m:e>
                            <m:sup>
                              <m:r>
                                <a:rPr lang="en-US" sz="1600" i="1">
                                  <a:solidFill>
                                    <a:srgbClr val="0070C0"/>
                                  </a:solidFill>
                                  <a:latin typeface="Cambria Math" panose="02040503050406030204" pitchFamily="18" charset="0"/>
                                  <a:cs typeface="Times New Roman" panose="02020603050405020304" pitchFamily="18" charset="0"/>
                                </a:rPr>
                                <m:t>−</m:t>
                              </m:r>
                              <m:r>
                                <a:rPr lang="en-US" sz="1600" b="0" i="1" smtClean="0">
                                  <a:solidFill>
                                    <a:srgbClr val="0070C0"/>
                                  </a:solidFill>
                                  <a:latin typeface="Cambria Math" panose="02040503050406030204" pitchFamily="18" charset="0"/>
                                  <a:cs typeface="Times New Roman" panose="02020603050405020304" pitchFamily="18" charset="0"/>
                                </a:rPr>
                                <m:t>𝑧</m:t>
                              </m:r>
                            </m:sup>
                          </m:sSup>
                        </m:den>
                      </m:f>
                    </m:oMath>
                  </m:oMathPara>
                </a14:m>
                <a:endParaRPr lang="en-US" sz="1600" dirty="0">
                  <a:ea typeface="Times New Roman" panose="02020603050405020304" pitchFamily="18" charset="0"/>
                  <a:cs typeface="Times New Roman" panose="02020603050405020304" pitchFamily="18" charset="0"/>
                </a:endParaRPr>
              </a:p>
              <a:p>
                <a:pPr>
                  <a:lnSpc>
                    <a:spcPct val="105000"/>
                  </a:lnSpc>
                  <a:spcBef>
                    <a:spcPts val="600"/>
                  </a:spcBef>
                </a:pPr>
                <a:r>
                  <a:rPr lang="en-US" sz="1600" dirty="0">
                    <a:ea typeface="Times New Roman" panose="02020603050405020304" pitchFamily="18" charset="0"/>
                    <a:cs typeface="Times New Roman" panose="02020603050405020304" pitchFamily="18" charset="0"/>
                  </a:rPr>
                  <a:t>Finally,</a:t>
                </a:r>
              </a:p>
              <a:p>
                <a:pPr>
                  <a:lnSpc>
                    <a:spcPct val="105000"/>
                  </a:lnSpc>
                  <a:spcBef>
                    <a:spcPts val="600"/>
                  </a:spcBef>
                </a:pPr>
                <a14:m>
                  <m:oMathPara xmlns:m="http://schemas.openxmlformats.org/officeDocument/2006/math">
                    <m:oMathParaPr>
                      <m:jc m:val="centerGroup"/>
                    </m:oMathParaPr>
                    <m:oMath xmlns:m="http://schemas.openxmlformats.org/officeDocument/2006/math">
                      <m:f>
                        <m:fPr>
                          <m:ctrlPr>
                            <a:rPr lang="en-US" sz="1600" i="1" smtClean="0">
                              <a:solidFill>
                                <a:srgbClr val="0070C0"/>
                              </a:solidFill>
                              <a:latin typeface="Cambria Math" panose="02040503050406030204" pitchFamily="18" charset="0"/>
                              <a:cs typeface="Times New Roman" panose="02020603050405020304" pitchFamily="18" charset="0"/>
                            </a:rPr>
                          </m:ctrlPr>
                        </m:fPr>
                        <m:num>
                          <m:r>
                            <a:rPr lang="en-US" sz="1600" b="0" i="1" smtClean="0">
                              <a:solidFill>
                                <a:srgbClr val="0070C0"/>
                              </a:solidFill>
                              <a:latin typeface="Cambria Math" panose="02040503050406030204" pitchFamily="18" charset="0"/>
                              <a:cs typeface="Times New Roman" panose="02020603050405020304" pitchFamily="18" charset="0"/>
                            </a:rPr>
                            <m:t>𝑝</m:t>
                          </m:r>
                        </m:num>
                        <m:den>
                          <m:r>
                            <a:rPr lang="en-US" sz="1600" b="0" i="1" smtClean="0">
                              <a:solidFill>
                                <a:srgbClr val="0070C0"/>
                              </a:solidFill>
                              <a:latin typeface="Cambria Math" panose="02040503050406030204" pitchFamily="18" charset="0"/>
                              <a:cs typeface="Times New Roman" panose="02020603050405020304" pitchFamily="18" charset="0"/>
                            </a:rPr>
                            <m:t>1−</m:t>
                          </m:r>
                          <m:r>
                            <a:rPr lang="en-US" sz="1600" b="0" i="1" smtClean="0">
                              <a:solidFill>
                                <a:srgbClr val="0070C0"/>
                              </a:solidFill>
                              <a:latin typeface="Cambria Math" panose="02040503050406030204" pitchFamily="18" charset="0"/>
                              <a:cs typeface="Times New Roman" panose="02020603050405020304" pitchFamily="18" charset="0"/>
                            </a:rPr>
                            <m:t>𝑝</m:t>
                          </m:r>
                        </m:den>
                      </m:f>
                      <m:r>
                        <a:rPr lang="en-US" sz="1600" i="1">
                          <a:solidFill>
                            <a:srgbClr val="0070C0"/>
                          </a:solidFill>
                          <a:latin typeface="Cambria Math" panose="02040503050406030204" pitchFamily="18" charset="0"/>
                          <a:cs typeface="Times New Roman" panose="02020603050405020304" pitchFamily="18" charset="0"/>
                        </a:rPr>
                        <m:t>=</m:t>
                      </m:r>
                      <m:f>
                        <m:fPr>
                          <m:ctrlPr>
                            <a:rPr lang="en-US" sz="1600" i="1">
                              <a:solidFill>
                                <a:srgbClr val="0070C0"/>
                              </a:solidFill>
                              <a:latin typeface="Cambria Math" panose="02040503050406030204" pitchFamily="18" charset="0"/>
                              <a:cs typeface="Times New Roman" panose="02020603050405020304" pitchFamily="18" charset="0"/>
                            </a:rPr>
                          </m:ctrlPr>
                        </m:fPr>
                        <m:num>
                          <m:f>
                            <m:fPr>
                              <m:ctrlPr>
                                <a:rPr lang="en-US" sz="1600" i="1">
                                  <a:solidFill>
                                    <a:srgbClr val="0070C0"/>
                                  </a:solidFill>
                                  <a:latin typeface="Cambria Math" panose="02040503050406030204" pitchFamily="18" charset="0"/>
                                  <a:cs typeface="Times New Roman" panose="02020603050405020304" pitchFamily="18" charset="0"/>
                                </a:rPr>
                              </m:ctrlPr>
                            </m:fPr>
                            <m:num>
                              <m:r>
                                <a:rPr lang="en-US" sz="1600" i="1">
                                  <a:solidFill>
                                    <a:srgbClr val="0070C0"/>
                                  </a:solidFill>
                                  <a:latin typeface="Cambria Math" panose="02040503050406030204" pitchFamily="18" charset="0"/>
                                  <a:cs typeface="Times New Roman" panose="02020603050405020304" pitchFamily="18" charset="0"/>
                                </a:rPr>
                                <m:t>1</m:t>
                              </m:r>
                            </m:num>
                            <m:den>
                              <m:r>
                                <a:rPr lang="en-US" sz="1600" i="1">
                                  <a:solidFill>
                                    <a:srgbClr val="0070C0"/>
                                  </a:solidFill>
                                  <a:latin typeface="Cambria Math" panose="02040503050406030204" pitchFamily="18" charset="0"/>
                                  <a:cs typeface="Times New Roman" panose="02020603050405020304" pitchFamily="18" charset="0"/>
                                </a:rPr>
                                <m:t>1+</m:t>
                              </m:r>
                              <m:sSup>
                                <m:sSupPr>
                                  <m:ctrlPr>
                                    <a:rPr lang="en-US" sz="1600" i="1">
                                      <a:solidFill>
                                        <a:srgbClr val="0070C0"/>
                                      </a:solidFill>
                                      <a:latin typeface="Cambria Math" panose="02040503050406030204" pitchFamily="18" charset="0"/>
                                      <a:cs typeface="Times New Roman" panose="02020603050405020304" pitchFamily="18" charset="0"/>
                                    </a:rPr>
                                  </m:ctrlPr>
                                </m:sSupPr>
                                <m:e>
                                  <m:r>
                                    <a:rPr lang="en-US" sz="1600" i="1">
                                      <a:solidFill>
                                        <a:srgbClr val="0070C0"/>
                                      </a:solidFill>
                                      <a:latin typeface="Cambria Math" panose="02040503050406030204" pitchFamily="18" charset="0"/>
                                      <a:cs typeface="Times New Roman" panose="02020603050405020304" pitchFamily="18" charset="0"/>
                                    </a:rPr>
                                    <m:t>𝑒</m:t>
                                  </m:r>
                                </m:e>
                                <m:sup>
                                  <m:r>
                                    <a:rPr lang="en-US" sz="1600" i="1">
                                      <a:solidFill>
                                        <a:srgbClr val="0070C0"/>
                                      </a:solidFill>
                                      <a:latin typeface="Cambria Math" panose="02040503050406030204" pitchFamily="18" charset="0"/>
                                      <a:cs typeface="Times New Roman" panose="02020603050405020304" pitchFamily="18" charset="0"/>
                                    </a:rPr>
                                    <m:t>−</m:t>
                                  </m:r>
                                  <m:r>
                                    <a:rPr lang="en-US" sz="1600" b="0" i="1" smtClean="0">
                                      <a:solidFill>
                                        <a:srgbClr val="0070C0"/>
                                      </a:solidFill>
                                      <a:latin typeface="Cambria Math" panose="02040503050406030204" pitchFamily="18" charset="0"/>
                                      <a:cs typeface="Times New Roman" panose="02020603050405020304" pitchFamily="18" charset="0"/>
                                    </a:rPr>
                                    <m:t>𝑧</m:t>
                                  </m:r>
                                </m:sup>
                              </m:sSup>
                            </m:den>
                          </m:f>
                        </m:num>
                        <m:den>
                          <m:f>
                            <m:fPr>
                              <m:ctrlPr>
                                <a:rPr lang="en-US" sz="1600" i="1">
                                  <a:solidFill>
                                    <a:srgbClr val="0070C0"/>
                                  </a:solidFill>
                                  <a:latin typeface="Cambria Math" panose="02040503050406030204" pitchFamily="18" charset="0"/>
                                  <a:cs typeface="Times New Roman" panose="02020603050405020304" pitchFamily="18" charset="0"/>
                                </a:rPr>
                              </m:ctrlPr>
                            </m:fPr>
                            <m:num>
                              <m:sSup>
                                <m:sSupPr>
                                  <m:ctrlPr>
                                    <a:rPr lang="en-US" sz="1600" i="1">
                                      <a:solidFill>
                                        <a:srgbClr val="0070C0"/>
                                      </a:solidFill>
                                      <a:latin typeface="Cambria Math" panose="02040503050406030204" pitchFamily="18" charset="0"/>
                                      <a:cs typeface="Times New Roman" panose="02020603050405020304" pitchFamily="18" charset="0"/>
                                    </a:rPr>
                                  </m:ctrlPr>
                                </m:sSupPr>
                                <m:e>
                                  <m:r>
                                    <a:rPr lang="en-US" sz="1600" i="1">
                                      <a:solidFill>
                                        <a:srgbClr val="0070C0"/>
                                      </a:solidFill>
                                      <a:latin typeface="Cambria Math" panose="02040503050406030204" pitchFamily="18" charset="0"/>
                                      <a:cs typeface="Times New Roman" panose="02020603050405020304" pitchFamily="18" charset="0"/>
                                    </a:rPr>
                                    <m:t>𝑒</m:t>
                                  </m:r>
                                </m:e>
                                <m:sup>
                                  <m:r>
                                    <a:rPr lang="en-US" sz="1600" b="0" i="1" smtClean="0">
                                      <a:solidFill>
                                        <a:srgbClr val="0070C0"/>
                                      </a:solidFill>
                                      <a:latin typeface="Cambria Math" panose="02040503050406030204" pitchFamily="18" charset="0"/>
                                      <a:cs typeface="Times New Roman" panose="02020603050405020304" pitchFamily="18" charset="0"/>
                                    </a:rPr>
                                    <m:t>−</m:t>
                                  </m:r>
                                  <m:r>
                                    <a:rPr lang="en-US" sz="1600" b="0" i="1" smtClean="0">
                                      <a:solidFill>
                                        <a:srgbClr val="0070C0"/>
                                      </a:solidFill>
                                      <a:latin typeface="Cambria Math" panose="02040503050406030204" pitchFamily="18" charset="0"/>
                                      <a:cs typeface="Times New Roman" panose="02020603050405020304" pitchFamily="18" charset="0"/>
                                    </a:rPr>
                                    <m:t>𝑧</m:t>
                                  </m:r>
                                </m:sup>
                              </m:sSup>
                            </m:num>
                            <m:den>
                              <m:r>
                                <a:rPr lang="en-US" sz="1600" i="1">
                                  <a:solidFill>
                                    <a:srgbClr val="0070C0"/>
                                  </a:solidFill>
                                  <a:latin typeface="Cambria Math" panose="02040503050406030204" pitchFamily="18" charset="0"/>
                                  <a:cs typeface="Times New Roman" panose="02020603050405020304" pitchFamily="18" charset="0"/>
                                </a:rPr>
                                <m:t>1+</m:t>
                              </m:r>
                              <m:sSup>
                                <m:sSupPr>
                                  <m:ctrlPr>
                                    <a:rPr lang="en-US" sz="1600" i="1">
                                      <a:solidFill>
                                        <a:srgbClr val="0070C0"/>
                                      </a:solidFill>
                                      <a:latin typeface="Cambria Math" panose="02040503050406030204" pitchFamily="18" charset="0"/>
                                      <a:cs typeface="Times New Roman" panose="02020603050405020304" pitchFamily="18" charset="0"/>
                                    </a:rPr>
                                  </m:ctrlPr>
                                </m:sSupPr>
                                <m:e>
                                  <m:r>
                                    <a:rPr lang="en-US" sz="1600" i="1">
                                      <a:solidFill>
                                        <a:srgbClr val="0070C0"/>
                                      </a:solidFill>
                                      <a:latin typeface="Cambria Math" panose="02040503050406030204" pitchFamily="18" charset="0"/>
                                      <a:cs typeface="Times New Roman" panose="02020603050405020304" pitchFamily="18" charset="0"/>
                                    </a:rPr>
                                    <m:t>𝑒</m:t>
                                  </m:r>
                                </m:e>
                                <m:sup>
                                  <m:r>
                                    <a:rPr lang="en-US" sz="1600" i="1">
                                      <a:solidFill>
                                        <a:srgbClr val="0070C0"/>
                                      </a:solidFill>
                                      <a:latin typeface="Cambria Math" panose="02040503050406030204" pitchFamily="18" charset="0"/>
                                      <a:cs typeface="Times New Roman" panose="02020603050405020304" pitchFamily="18" charset="0"/>
                                    </a:rPr>
                                    <m:t>−</m:t>
                                  </m:r>
                                  <m:r>
                                    <a:rPr lang="en-US" sz="1600" b="0" i="1" smtClean="0">
                                      <a:solidFill>
                                        <a:srgbClr val="0070C0"/>
                                      </a:solidFill>
                                      <a:latin typeface="Cambria Math" panose="02040503050406030204" pitchFamily="18" charset="0"/>
                                      <a:cs typeface="Times New Roman" panose="02020603050405020304" pitchFamily="18" charset="0"/>
                                    </a:rPr>
                                    <m:t>𝑧</m:t>
                                  </m:r>
                                </m:sup>
                              </m:sSup>
                            </m:den>
                          </m:f>
                        </m:den>
                      </m:f>
                      <m:r>
                        <a:rPr lang="en-US" sz="1600" b="0" i="1" smtClean="0">
                          <a:solidFill>
                            <a:srgbClr val="0070C0"/>
                          </a:solidFill>
                          <a:latin typeface="Cambria Math" panose="02040503050406030204" pitchFamily="18" charset="0"/>
                          <a:cs typeface="Times New Roman" panose="02020603050405020304" pitchFamily="18" charset="0"/>
                        </a:rPr>
                        <m:t>=</m:t>
                      </m:r>
                      <m:sSup>
                        <m:sSupPr>
                          <m:ctrlPr>
                            <a:rPr lang="en-US" sz="1600" b="0" i="1" smtClean="0">
                              <a:solidFill>
                                <a:srgbClr val="0070C0"/>
                              </a:solidFill>
                              <a:latin typeface="Cambria Math" panose="02040503050406030204" pitchFamily="18" charset="0"/>
                              <a:cs typeface="Times New Roman" panose="02020603050405020304" pitchFamily="18" charset="0"/>
                            </a:rPr>
                          </m:ctrlPr>
                        </m:sSupPr>
                        <m:e>
                          <m:r>
                            <a:rPr lang="en-US" sz="1600" b="0" i="1" smtClean="0">
                              <a:solidFill>
                                <a:srgbClr val="0070C0"/>
                              </a:solidFill>
                              <a:latin typeface="Cambria Math" panose="02040503050406030204" pitchFamily="18" charset="0"/>
                              <a:cs typeface="Times New Roman" panose="02020603050405020304" pitchFamily="18" charset="0"/>
                            </a:rPr>
                            <m:t>𝑒</m:t>
                          </m:r>
                        </m:e>
                        <m:sup>
                          <m:r>
                            <a:rPr lang="en-US" sz="1600" b="0" i="1" smtClean="0">
                              <a:solidFill>
                                <a:srgbClr val="0070C0"/>
                              </a:solidFill>
                              <a:latin typeface="Cambria Math" panose="02040503050406030204" pitchFamily="18" charset="0"/>
                              <a:cs typeface="Times New Roman" panose="02020603050405020304" pitchFamily="18" charset="0"/>
                            </a:rPr>
                            <m:t>𝑧</m:t>
                          </m:r>
                        </m:sup>
                      </m:sSup>
                    </m:oMath>
                  </m:oMathPara>
                </a14:m>
                <a:endParaRPr lang="en-US" sz="1600" dirty="0">
                  <a:solidFill>
                    <a:srgbClr val="0070C0"/>
                  </a:solidFill>
                  <a:ea typeface="Times New Roman" panose="02020603050405020304" pitchFamily="18" charset="0"/>
                  <a:cs typeface="Times New Roman" panose="02020603050405020304" pitchFamily="18" charset="0"/>
                </a:endParaRPr>
              </a:p>
              <a:p>
                <a:pPr>
                  <a:lnSpc>
                    <a:spcPct val="105000"/>
                  </a:lnSpc>
                  <a:spcBef>
                    <a:spcPts val="600"/>
                  </a:spcBef>
                </a:pPr>
                <a:r>
                  <a:rPr lang="en-US" sz="1600" dirty="0">
                    <a:ea typeface="Times New Roman" panose="02020603050405020304" pitchFamily="18" charset="0"/>
                    <a:cs typeface="Times New Roman" panose="02020603050405020304" pitchFamily="18" charset="0"/>
                  </a:rPr>
                  <a:t>We can now solve via a log-transformation:</a:t>
                </a:r>
              </a:p>
              <a:p>
                <a:pPr>
                  <a:lnSpc>
                    <a:spcPct val="105000"/>
                  </a:lnSpc>
                  <a:spcBef>
                    <a:spcPts val="600"/>
                  </a:spcBef>
                </a:pPr>
                <a14:m>
                  <m:oMathPara xmlns:m="http://schemas.openxmlformats.org/officeDocument/2006/math">
                    <m:oMathParaPr>
                      <m:jc m:val="centerGroup"/>
                    </m:oMathParaPr>
                    <m:oMath xmlns:m="http://schemas.openxmlformats.org/officeDocument/2006/math">
                      <m:r>
                        <a:rPr lang="en-US" sz="160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𝑙𝑜𝑔</m:t>
                      </m:r>
                      <m:d>
                        <m:dPr>
                          <m:ctrlPr>
                            <a:rPr lang="en-US" sz="1600" i="1">
                              <a:solidFill>
                                <a:srgbClr val="0070C0"/>
                              </a:solidFill>
                              <a:latin typeface="Cambria Math" panose="02040503050406030204" pitchFamily="18" charset="0"/>
                              <a:cs typeface="Times New Roman" panose="02020603050405020304" pitchFamily="18" charset="0"/>
                            </a:rPr>
                          </m:ctrlPr>
                        </m:dPr>
                        <m:e>
                          <m:f>
                            <m:fPr>
                              <m:ctrlPr>
                                <a:rPr lang="en-US" sz="16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m:t>
                              </m:r>
                            </m:num>
                            <m:den>
                              <m:r>
                                <a:rPr lang="en-US" sz="16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1−</m:t>
                              </m:r>
                              <m:r>
                                <a:rPr lang="en-US" sz="16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m:t>
                              </m:r>
                            </m:den>
                          </m:f>
                        </m:e>
                      </m:d>
                      <m:r>
                        <a:rPr lang="en-US" sz="16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𝑧</m:t>
                      </m:r>
                    </m:oMath>
                  </m:oMathPara>
                </a14:m>
                <a:endParaRPr lang="en-US" sz="1600" b="0" dirty="0">
                  <a:solidFill>
                    <a:srgbClr val="0070C0"/>
                  </a:solidFill>
                  <a:ea typeface="Times New Roman" panose="02020603050405020304" pitchFamily="18" charset="0"/>
                  <a:cs typeface="Times New Roman" panose="02020603050405020304" pitchFamily="18" charset="0"/>
                </a:endParaRPr>
              </a:p>
              <a:p>
                <a:pPr>
                  <a:lnSpc>
                    <a:spcPct val="105000"/>
                  </a:lnSpc>
                  <a:spcBef>
                    <a:spcPts val="600"/>
                  </a:spcBef>
                </a:pPr>
                <a:endParaRPr lang="en-US" sz="1600" dirty="0">
                  <a:effectLst/>
                  <a:ea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203960" y="884780"/>
                <a:ext cx="10091182" cy="4803366"/>
              </a:xfrm>
              <a:prstGeom prst="rect">
                <a:avLst/>
              </a:prstGeom>
              <a:blipFill>
                <a:blip r:embed="rId2"/>
                <a:stretch>
                  <a:fillRect l="-363" t="-2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E56AEAF-568D-478F-B5A1-02494BDD8AE2}"/>
                  </a:ext>
                </a:extLst>
              </p:cNvPr>
              <p:cNvSpPr/>
              <p:nvPr/>
            </p:nvSpPr>
            <p:spPr>
              <a:xfrm>
                <a:off x="1100959" y="4909371"/>
                <a:ext cx="4472152" cy="1327479"/>
              </a:xfrm>
              <a:prstGeom prst="rect">
                <a:avLst/>
              </a:prstGeom>
            </p:spPr>
            <p:txBody>
              <a:bodyPr wrap="square">
                <a:spAutoFit/>
              </a:bodyPr>
              <a:lstStyle/>
              <a:p>
                <a:pPr>
                  <a:lnSpc>
                    <a:spcPct val="105000"/>
                  </a:lnSpc>
                  <a:spcBef>
                    <a:spcPts val="600"/>
                  </a:spcBef>
                </a:pPr>
                <a:endParaRPr lang="en-US" i="1" dirty="0">
                  <a:solidFill>
                    <a:srgbClr val="0000FF"/>
                  </a:solidFill>
                  <a:ea typeface="Times New Roman" panose="02020603050405020304" pitchFamily="18" charset="0"/>
                  <a:cs typeface="Times New Roman" panose="02020603050405020304" pitchFamily="18" charset="0"/>
                </a:endParaRPr>
              </a:p>
              <a:p>
                <a:pPr>
                  <a:lnSpc>
                    <a:spcPct val="105000"/>
                  </a:lnSpc>
                  <a:spcBef>
                    <a:spcPts val="600"/>
                  </a:spcBef>
                </a:pPr>
                <a14:m>
                  <m:oMathPara xmlns:m="http://schemas.openxmlformats.org/officeDocument/2006/math">
                    <m:oMathParaPr>
                      <m:jc m:val="left"/>
                    </m:oMathParaPr>
                    <m:oMath xmlns:m="http://schemas.openxmlformats.org/officeDocument/2006/math">
                      <m:r>
                        <a:rPr lang="en-US"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𝑝𝑟𝑜𝑏𝑎𝑏𝑖𝑙𝑖𝑡𝑦</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𝑜𝑓</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𝑡h𝑒</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𝑒𝑣𝑒𝑛𝑡</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𝑜𝑐𝑐𝑢𝑟𝑟𝑖𝑛𝑔</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dirty="0">
                  <a:solidFill>
                    <a:srgbClr val="0070C0"/>
                  </a:solidFill>
                  <a:ea typeface="Times New Roman" panose="02020603050405020304" pitchFamily="18" charset="0"/>
                  <a:cs typeface="Times New Roman" panose="02020603050405020304" pitchFamily="18" charset="0"/>
                </a:endParaRPr>
              </a:p>
              <a:p>
                <a:pPr>
                  <a:lnSpc>
                    <a:spcPct val="105000"/>
                  </a:lnSpc>
                  <a:spcBef>
                    <a:spcPts val="600"/>
                  </a:spcBef>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𝑙𝑜𝑔</m:t>
                      </m:r>
                      <m:d>
                        <m:dPr>
                          <m:ctrlPr>
                            <a:rPr lang="en-US" i="1">
                              <a:solidFill>
                                <a:srgbClr val="0070C0"/>
                              </a:solidFill>
                              <a:latin typeface="Cambria Math" panose="02040503050406030204" pitchFamily="18" charset="0"/>
                              <a:cs typeface="Times New Roman" panose="02020603050405020304" pitchFamily="18" charset="0"/>
                            </a:rPr>
                          </m:ctrlPr>
                        </m:dPr>
                        <m:e>
                          <m:f>
                            <m:f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m:t>
                              </m:r>
                            </m:num>
                            <m:den>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1−</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m:t>
                              </m:r>
                            </m:den>
                          </m:f>
                        </m:e>
                      </m:d>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𝑤𝑖𝑛𝑠</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𝑟𝑎𝑡𝑖𝑜</m:t>
                      </m:r>
                    </m:oMath>
                  </m:oMathPara>
                </a14:m>
                <a:endParaRPr lang="en-US" dirty="0">
                  <a:solidFill>
                    <a:srgbClr val="0070C0"/>
                  </a:solidFill>
                </a:endParaRPr>
              </a:p>
            </p:txBody>
          </p:sp>
        </mc:Choice>
        <mc:Fallback xmlns="">
          <p:sp>
            <p:nvSpPr>
              <p:cNvPr id="2" name="Rectangle 1">
                <a:extLst>
                  <a:ext uri="{FF2B5EF4-FFF2-40B4-BE49-F238E27FC236}">
                    <a16:creationId xmlns:a16="http://schemas.microsoft.com/office/drawing/2014/main" id="{EE56AEAF-568D-478F-B5A1-02494BDD8AE2}"/>
                  </a:ext>
                </a:extLst>
              </p:cNvPr>
              <p:cNvSpPr>
                <a:spLocks noRot="1" noChangeAspect="1" noMove="1" noResize="1" noEditPoints="1" noAdjustHandles="1" noChangeArrowheads="1" noChangeShapeType="1" noTextEdit="1"/>
              </p:cNvSpPr>
              <p:nvPr/>
            </p:nvSpPr>
            <p:spPr>
              <a:xfrm>
                <a:off x="1100959" y="4909371"/>
                <a:ext cx="4472152" cy="132747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44356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Probability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Rectangle 3"/>
              <p:cNvSpPr/>
              <p:nvPr/>
            </p:nvSpPr>
            <p:spPr>
              <a:xfrm>
                <a:off x="1203960" y="923968"/>
                <a:ext cx="9768840" cy="5104731"/>
              </a:xfrm>
              <a:prstGeom prst="rect">
                <a:avLst/>
              </a:prstGeom>
            </p:spPr>
            <p:txBody>
              <a:bodyPr wrap="square">
                <a:spAutoFit/>
              </a:bodyPr>
              <a:lstStyle/>
              <a:p>
                <a:pPr>
                  <a:lnSpc>
                    <a:spcPct val="115000"/>
                  </a:lnSpc>
                  <a:spcAft>
                    <a:spcPts val="1000"/>
                  </a:spcAft>
                </a:pPr>
                <a:r>
                  <a:rPr lang="en-US" b="1" dirty="0"/>
                  <a:t>Solving a Probability Model with Multiple Variables:</a:t>
                </a: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Suppose that </a:t>
                </a:r>
                <a14:m>
                  <m:oMath xmlns:m="http://schemas.openxmlformats.org/officeDocument/2006/math">
                    <m:r>
                      <m:rPr>
                        <m:sty m:val="p"/>
                      </m:rPr>
                      <a:rPr lang="en-US">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t>z</m:t>
                    </m:r>
                  </m:oMath>
                </a14:m>
                <a:r>
                  <a:rPr lang="en-US" dirty="0">
                    <a:latin typeface="Calibri" panose="020F0502020204030204" pitchFamily="34" charset="0"/>
                    <a:ea typeface="Times New Roman" panose="02020603050405020304" pitchFamily="18" charset="0"/>
                    <a:cs typeface="Times New Roman" panose="02020603050405020304" pitchFamily="18" charset="0"/>
                  </a:rPr>
                  <a:t> is the parameter of the logistic distribution where,</a:t>
                </a:r>
              </a:p>
              <a:p>
                <a:pPr algn="ct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b="0" i="0"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z</m:t>
                    </m:r>
                    <m:r>
                      <a:rPr lang="en-US" b="0" i="0"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𝑘</m:t>
                        </m:r>
                      </m:sub>
                    </m:sSub>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Transform the Probability Model into a linear model via log transformation using the Wins-Ratio the same exact way as for a single variable (parameter).</a:t>
                </a:r>
              </a:p>
              <a:p>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a:effectLst/>
                    <a:latin typeface="Calibri" panose="020F0502020204030204" pitchFamily="34" charset="0"/>
                    <a:ea typeface="Times New Roman" panose="02020603050405020304" pitchFamily="18" charset="0"/>
                    <a:cs typeface="Times New Roman" panose="02020603050405020304" pitchFamily="18" charset="0"/>
                  </a:rPr>
                  <a:t>This is:</a:t>
                </a:r>
              </a:p>
              <a:p>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𝑙𝑜𝑔</m:t>
                      </m:r>
                      <m:d>
                        <m:dPr>
                          <m:ctrlPr>
                            <a:rPr lang="en-US" i="1">
                              <a:solidFill>
                                <a:srgbClr val="0070C0"/>
                              </a:solidFill>
                              <a:latin typeface="Cambria Math" panose="02040503050406030204" pitchFamily="18" charset="0"/>
                              <a:cs typeface="Times New Roman" panose="02020603050405020304" pitchFamily="18" charset="0"/>
                            </a:rPr>
                          </m:ctrlPr>
                        </m:dPr>
                        <m:e>
                          <m:f>
                            <m:f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m:t>
                              </m:r>
                            </m:num>
                            <m:den>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1−</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m:t>
                              </m:r>
                            </m:den>
                          </m:f>
                        </m:e>
                      </m:d>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𝑧</m:t>
                      </m:r>
                    </m:oMath>
                  </m:oMathPara>
                </a14:m>
                <a:endParaRPr lang="en-US"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𝑙𝑜𝑔</m:t>
                      </m:r>
                      <m:d>
                        <m:dPr>
                          <m:ctrlPr>
                            <a:rPr lang="en-US" i="1">
                              <a:solidFill>
                                <a:srgbClr val="0070C0"/>
                              </a:solidFill>
                              <a:latin typeface="Cambria Math" panose="02040503050406030204" pitchFamily="18" charset="0"/>
                              <a:cs typeface="Times New Roman" panose="02020603050405020304" pitchFamily="18" charset="0"/>
                            </a:rPr>
                          </m:ctrlPr>
                        </m:dPr>
                        <m:e>
                          <m:f>
                            <m:f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m:t>
                              </m:r>
                            </m:num>
                            <m:den>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1−</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𝑝</m:t>
                              </m:r>
                            </m:den>
                          </m:f>
                        </m:e>
                      </m:d>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𝑘</m:t>
                          </m:r>
                        </m:sub>
                      </m:sSub>
                      <m:sSub>
                        <m:sSubPr>
                          <m:ctrlP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𝑘</m:t>
                          </m:r>
                        </m:sub>
                      </m:sSub>
                    </m:oMath>
                  </m:oMathPara>
                </a14:m>
                <a:endParaRPr lang="en-US"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We how can solve for the parameters using OLS.</a:t>
                </a:r>
              </a:p>
              <a:p>
                <a:r>
                  <a:rPr lang="en-US" dirty="0">
                    <a:latin typeface="Calibri" panose="020F0502020204030204" pitchFamily="34" charset="0"/>
                    <a:ea typeface="Times New Roman" panose="02020603050405020304" pitchFamily="18" charset="0"/>
                    <a:cs typeface="Times New Roman" panose="02020603050405020304" pitchFamily="18" charset="0"/>
                  </a:rPr>
                  <a:t>We just need to make sure we perform correct transformation to determine the constant term.</a:t>
                </a:r>
              </a:p>
            </p:txBody>
          </p:sp>
        </mc:Choice>
        <mc:Fallback>
          <p:sp>
            <p:nvSpPr>
              <p:cNvPr id="4" name="Rectangle 3"/>
              <p:cNvSpPr>
                <a:spLocks noRot="1" noChangeAspect="1" noMove="1" noResize="1" noEditPoints="1" noAdjustHandles="1" noChangeArrowheads="1" noChangeShapeType="1" noTextEdit="1"/>
              </p:cNvSpPr>
              <p:nvPr/>
            </p:nvSpPr>
            <p:spPr>
              <a:xfrm>
                <a:off x="1203960" y="923968"/>
                <a:ext cx="9768840" cy="5104731"/>
              </a:xfrm>
              <a:prstGeom prst="rect">
                <a:avLst/>
              </a:prstGeom>
              <a:blipFill>
                <a:blip r:embed="rId2"/>
                <a:stretch>
                  <a:fillRect l="-562" t="-239" b="-956"/>
                </a:stretch>
              </a:blipFill>
            </p:spPr>
            <p:txBody>
              <a:bodyPr/>
              <a:lstStyle/>
              <a:p>
                <a:r>
                  <a:rPr lang="en-US">
                    <a:noFill/>
                  </a:rPr>
                  <a:t> </a:t>
                </a:r>
              </a:p>
            </p:txBody>
          </p:sp>
        </mc:Fallback>
      </mc:AlternateContent>
    </p:spTree>
    <p:extLst>
      <p:ext uri="{BB962C8B-B14F-4D97-AF65-F5344CB8AC3E}">
        <p14:creationId xmlns:p14="http://schemas.microsoft.com/office/powerpoint/2010/main" val="1164934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344882"/>
            <a:ext cx="947651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Probability Model – Binary Model</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2420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Probability Model – Binary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Rectangle 3"/>
              <p:cNvSpPr/>
              <p:nvPr/>
            </p:nvSpPr>
            <p:spPr>
              <a:xfrm>
                <a:off x="1203960" y="813304"/>
                <a:ext cx="9768840" cy="5404941"/>
              </a:xfrm>
              <a:prstGeom prst="rect">
                <a:avLst/>
              </a:prstGeom>
            </p:spPr>
            <p:txBody>
              <a:bodyPr wrap="square">
                <a:spAutoFit/>
              </a:bodyPr>
              <a:lstStyle/>
              <a:p>
                <a:pPr>
                  <a:lnSpc>
                    <a:spcPct val="105000"/>
                  </a:lnSpc>
                  <a:spcBef>
                    <a:spcPts val="300"/>
                  </a:spcBef>
                  <a:spcAft>
                    <a:spcPts val="1000"/>
                  </a:spcAft>
                </a:pPr>
                <a:r>
                  <a:rPr lang="en-US" sz="1600" dirty="0"/>
                  <a:t>Probability Model – used in Limit Order Models (LOM) &amp; Smart Order Routers (SOR)</a:t>
                </a:r>
              </a:p>
              <a:p>
                <a:pPr>
                  <a:lnSpc>
                    <a:spcPct val="105000"/>
                  </a:lnSpc>
                  <a:spcBef>
                    <a:spcPts val="300"/>
                  </a:spcBef>
                  <a:spcAft>
                    <a:spcPts val="1000"/>
                  </a:spcAft>
                </a:pPr>
                <a:r>
                  <a:rPr lang="en-US" sz="1600" dirty="0"/>
                  <a:t>Let,</a:t>
                </a:r>
              </a:p>
              <a:p>
                <a:pPr>
                  <a:lnSpc>
                    <a:spcPct val="105000"/>
                  </a:lnSpc>
                  <a:spcBef>
                    <a:spcPts val="300"/>
                  </a:spcBef>
                  <a:spcAft>
                    <a:spcPts val="1000"/>
                  </a:spcAft>
                </a:pPr>
                <a:r>
                  <a:rPr lang="en-US" sz="1600" dirty="0"/>
                  <a:t>B = Number of Buy Orders (known), X1 = buy order parameter (not known)</a:t>
                </a:r>
              </a:p>
              <a:p>
                <a:pPr>
                  <a:lnSpc>
                    <a:spcPct val="105000"/>
                  </a:lnSpc>
                  <a:spcBef>
                    <a:spcPts val="300"/>
                  </a:spcBef>
                  <a:spcAft>
                    <a:spcPts val="1000"/>
                  </a:spcAft>
                </a:pPr>
                <a:r>
                  <a:rPr lang="en-US" sz="1600" dirty="0"/>
                  <a:t>S = Number of Sell Orders (known), X2 = sell order parameter (not known)</a:t>
                </a:r>
              </a:p>
              <a:p>
                <a:pPr>
                  <a:lnSpc>
                    <a:spcPct val="105000"/>
                  </a:lnSpc>
                  <a:spcBef>
                    <a:spcPts val="300"/>
                  </a:spcBef>
                  <a:spcAft>
                    <a:spcPts val="1000"/>
                  </a:spcAft>
                </a:pPr>
                <a:r>
                  <a:rPr lang="en-US" sz="1600" dirty="0"/>
                  <a:t>y = probability that my Buy Order will execute</a:t>
                </a:r>
              </a:p>
              <a:p>
                <a:pPr>
                  <a:lnSpc>
                    <a:spcPct val="105000"/>
                  </a:lnSpc>
                  <a:spcBef>
                    <a:spcPts val="300"/>
                  </a:spcBef>
                  <a:spcAft>
                    <a:spcPts val="10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𝑆</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𝑆</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𝐵</m:t>
                          </m:r>
                        </m:den>
                      </m:f>
                    </m:oMath>
                  </m:oMathPara>
                </a14:m>
                <a:endParaRPr lang="en-US" sz="1600" dirty="0"/>
              </a:p>
              <a:p>
                <a:pPr>
                  <a:lnSpc>
                    <a:spcPct val="105000"/>
                  </a:lnSpc>
                  <a:spcBef>
                    <a:spcPts val="300"/>
                  </a:spcBef>
                </a:pPr>
                <a:r>
                  <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Then,</a:t>
                </a:r>
              </a:p>
              <a:p>
                <a:pPr>
                  <a:lnSpc>
                    <a:spcPct val="105000"/>
                  </a:lnSpc>
                  <a:spcBef>
                    <a:spcPts val="300"/>
                  </a:spcBef>
                </a:pP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i="1">
                              <a:latin typeface="Cambria Math" panose="02040503050406030204" pitchFamily="18" charset="0"/>
                            </a:rPr>
                            <m:t>𝑆</m:t>
                          </m:r>
                        </m:num>
                        <m:den>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sub>
                          </m:sSub>
                          <m:r>
                            <a:rPr lang="en-US" sz="1600" i="1">
                              <a:latin typeface="Cambria Math" panose="02040503050406030204" pitchFamily="18" charset="0"/>
                            </a:rPr>
                            <m:t>𝑆</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1</m:t>
                              </m:r>
                            </m:sub>
                          </m:sSub>
                          <m:r>
                            <a:rPr lang="en-US" sz="1600" i="1">
                              <a:latin typeface="Cambria Math" panose="02040503050406030204" pitchFamily="18" charset="0"/>
                            </a:rPr>
                            <m:t>𝐵</m:t>
                          </m:r>
                        </m:den>
                      </m:f>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1</m:t>
                      </m:r>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5000"/>
                  </a:lnSpc>
                  <a:spcBef>
                    <a:spcPts val="300"/>
                  </a:spcBef>
                </a:pPr>
                <a:endPar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5000"/>
                  </a:lnSpc>
                  <a:spcBef>
                    <a:spcPts val="300"/>
                  </a:spcBef>
                </a:pPr>
                <a:r>
                  <a:rPr lang="en-US" sz="1600" dirty="0">
                    <a:latin typeface="Calibri" panose="020F0502020204030204" pitchFamily="34" charset="0"/>
                    <a:ea typeface="Times New Roman" panose="02020603050405020304" pitchFamily="18" charset="0"/>
                    <a:cs typeface="Times New Roman" panose="02020603050405020304" pitchFamily="18" charset="0"/>
                  </a:rPr>
                  <a:t>What Information do I have?</a:t>
                </a:r>
              </a:p>
              <a:p>
                <a:pPr marL="285750" indent="-285750">
                  <a:lnSpc>
                    <a:spcPct val="105000"/>
                  </a:lnSpc>
                  <a:spcBef>
                    <a:spcPts val="300"/>
                  </a:spcBef>
                  <a:buFont typeface="Arial" panose="020B0604020202020204" pitchFamily="34" charset="0"/>
                  <a:buChar char="•"/>
                </a:pPr>
                <a:r>
                  <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All I know historical is that either my order executed or if it did not execute.</a:t>
                </a:r>
              </a:p>
              <a:p>
                <a:pPr marL="285750" indent="-285750">
                  <a:lnSpc>
                    <a:spcPct val="105000"/>
                  </a:lnSpc>
                  <a:spcBef>
                    <a:spcPts val="300"/>
                  </a:spcBef>
                  <a:buFont typeface="Arial" panose="020B0604020202020204" pitchFamily="34" charset="0"/>
                  <a:buChar char="•"/>
                </a:pPr>
                <a:r>
                  <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The goal of this probability model is to find </a:t>
                </a:r>
                <a14:m>
                  <m:oMath xmlns:m="http://schemas.openxmlformats.org/officeDocument/2006/math">
                    <m:sSub>
                      <m:sSubPr>
                        <m:ctrlP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that best predict the likelihood that my order will execute.</a:t>
                </a:r>
              </a:p>
              <a:p>
                <a:pPr marL="285750" indent="-285750">
                  <a:lnSpc>
                    <a:spcPct val="105000"/>
                  </a:lnSpc>
                  <a:spcBef>
                    <a:spcPts val="300"/>
                  </a:spcBef>
                  <a:buFont typeface="Arial" panose="020B0604020202020204" pitchFamily="34" charset="0"/>
                  <a:buChar char="•"/>
                </a:pPr>
                <a:r>
                  <a:rPr lang="en-US" sz="1600" dirty="0">
                    <a:latin typeface="Calibri" panose="020F0502020204030204" pitchFamily="34" charset="0"/>
                    <a:ea typeface="Times New Roman" panose="02020603050405020304" pitchFamily="18" charset="0"/>
                    <a:cs typeface="Times New Roman" panose="02020603050405020304" pitchFamily="18" charset="0"/>
                  </a:rPr>
                  <a:t>E.g., what is the probability that my order will execute in the market given the total number of buy and sell orders.</a:t>
                </a:r>
                <a:endPar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203960" y="813304"/>
                <a:ext cx="9768840" cy="5404941"/>
              </a:xfrm>
              <a:prstGeom prst="rect">
                <a:avLst/>
              </a:prstGeom>
              <a:blipFill>
                <a:blip r:embed="rId2"/>
                <a:stretch>
                  <a:fillRect l="-375" t="-225" b="-338"/>
                </a:stretch>
              </a:blipFill>
            </p:spPr>
            <p:txBody>
              <a:bodyPr/>
              <a:lstStyle/>
              <a:p>
                <a:r>
                  <a:rPr lang="en-US">
                    <a:noFill/>
                  </a:rPr>
                  <a:t> </a:t>
                </a:r>
              </a:p>
            </p:txBody>
          </p:sp>
        </mc:Fallback>
      </mc:AlternateContent>
    </p:spTree>
    <p:extLst>
      <p:ext uri="{BB962C8B-B14F-4D97-AF65-F5344CB8AC3E}">
        <p14:creationId xmlns:p14="http://schemas.microsoft.com/office/powerpoint/2010/main" val="340616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Review of OLS Regression</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5ADA5F3-4181-4CD0-8A68-36AD644CF398}"/>
              </a:ext>
            </a:extLst>
          </p:cNvPr>
          <p:cNvSpPr/>
          <p:nvPr/>
        </p:nvSpPr>
        <p:spPr>
          <a:xfrm>
            <a:off x="838200" y="886430"/>
            <a:ext cx="10334445" cy="5366597"/>
          </a:xfrm>
          <a:prstGeom prst="rect">
            <a:avLst/>
          </a:prstGeom>
        </p:spPr>
        <p:txBody>
          <a:bodyPr wrap="square">
            <a:spAutoFit/>
          </a:bodyPr>
          <a:lstStyle/>
          <a:p>
            <a:pPr marL="457200" indent="-457200">
              <a:lnSpc>
                <a:spcPct val="105000"/>
              </a:lnSpc>
              <a:spcBef>
                <a:spcPts val="600"/>
              </a:spcBef>
              <a:buFont typeface="Arial" panose="020B0604020202020204" pitchFamily="34" charset="0"/>
              <a:buChar char="•"/>
            </a:pPr>
            <a:r>
              <a:rPr lang="en-US" dirty="0"/>
              <a:t>Is the Regression Model Linear</a:t>
            </a:r>
          </a:p>
          <a:p>
            <a:pPr marL="914400" lvl="1" indent="-457200">
              <a:lnSpc>
                <a:spcPct val="105000"/>
              </a:lnSpc>
              <a:spcBef>
                <a:spcPts val="600"/>
              </a:spcBef>
              <a:buFont typeface="Arial" panose="020B0604020202020204" pitchFamily="34" charset="0"/>
              <a:buChar char="•"/>
            </a:pPr>
            <a:r>
              <a:rPr lang="en-US" dirty="0"/>
              <a:t>Linear in the Parameters</a:t>
            </a:r>
          </a:p>
          <a:p>
            <a:pPr marL="914400" lvl="1" indent="-457200">
              <a:lnSpc>
                <a:spcPct val="105000"/>
              </a:lnSpc>
              <a:spcBef>
                <a:spcPts val="600"/>
              </a:spcBef>
              <a:buFont typeface="Arial" panose="020B0604020202020204" pitchFamily="34" charset="0"/>
              <a:buChar char="•"/>
            </a:pPr>
            <a:r>
              <a:rPr lang="en-US" dirty="0"/>
              <a:t>Can the Regression Model be Linearized? </a:t>
            </a:r>
          </a:p>
          <a:p>
            <a:pPr marL="914400" lvl="1" indent="-457200">
              <a:lnSpc>
                <a:spcPct val="105000"/>
              </a:lnSpc>
              <a:spcBef>
                <a:spcPts val="600"/>
              </a:spcBef>
              <a:buFont typeface="Arial" panose="020B0604020202020204" pitchFamily="34" charset="0"/>
              <a:buChar char="•"/>
            </a:pPr>
            <a:r>
              <a:rPr lang="en-US" dirty="0"/>
              <a:t>E.g., Using Logs or Logistic Regression</a:t>
            </a:r>
          </a:p>
          <a:p>
            <a:pPr marL="457200" indent="-457200">
              <a:lnSpc>
                <a:spcPct val="105000"/>
              </a:lnSpc>
              <a:spcBef>
                <a:spcPts val="600"/>
              </a:spcBef>
              <a:buFont typeface="Arial" panose="020B0604020202020204" pitchFamily="34" charset="0"/>
              <a:buChar char="•"/>
            </a:pPr>
            <a:r>
              <a:rPr lang="en-US" dirty="0"/>
              <a:t>Solve The Model</a:t>
            </a:r>
          </a:p>
          <a:p>
            <a:pPr marL="914400" lvl="1" indent="-457200">
              <a:lnSpc>
                <a:spcPct val="105000"/>
              </a:lnSpc>
              <a:spcBef>
                <a:spcPts val="600"/>
              </a:spcBef>
              <a:buFont typeface="Arial" panose="020B0604020202020204" pitchFamily="34" charset="0"/>
              <a:buChar char="•"/>
            </a:pPr>
            <a:r>
              <a:rPr lang="en-US" dirty="0"/>
              <a:t>Calculate First Order Conditions (FOC)</a:t>
            </a:r>
          </a:p>
          <a:p>
            <a:pPr marL="914400" lvl="1" indent="-457200">
              <a:lnSpc>
                <a:spcPct val="105000"/>
              </a:lnSpc>
              <a:spcBef>
                <a:spcPts val="600"/>
              </a:spcBef>
              <a:buFont typeface="Arial" panose="020B0604020202020204" pitchFamily="34" charset="0"/>
              <a:buChar char="•"/>
            </a:pPr>
            <a:r>
              <a:rPr lang="en-US" dirty="0"/>
              <a:t>Estimate Regression Parameters and Statistics using OLS</a:t>
            </a:r>
          </a:p>
          <a:p>
            <a:pPr marL="457200" indent="-457200">
              <a:lnSpc>
                <a:spcPct val="105000"/>
              </a:lnSpc>
              <a:spcBef>
                <a:spcPts val="600"/>
              </a:spcBef>
              <a:buFont typeface="Arial" panose="020B0604020202020204" pitchFamily="34" charset="0"/>
              <a:buChar char="•"/>
            </a:pPr>
            <a:r>
              <a:rPr lang="en-US" dirty="0"/>
              <a:t>Evaluate the Model Solution</a:t>
            </a:r>
          </a:p>
          <a:p>
            <a:pPr marL="914400" lvl="1" indent="-457200">
              <a:lnSpc>
                <a:spcPct val="105000"/>
              </a:lnSpc>
              <a:spcBef>
                <a:spcPts val="600"/>
              </a:spcBef>
              <a:buFont typeface="Arial" panose="020B0604020202020204" pitchFamily="34" charset="0"/>
              <a:buChar char="•"/>
            </a:pPr>
            <a:r>
              <a:rPr lang="en-US" dirty="0"/>
              <a:t>Are the Explanatory Factors Statistically Significant?</a:t>
            </a:r>
          </a:p>
          <a:p>
            <a:pPr marL="914400" lvl="1" indent="-457200">
              <a:lnSpc>
                <a:spcPct val="105000"/>
              </a:lnSpc>
              <a:spcBef>
                <a:spcPts val="600"/>
              </a:spcBef>
              <a:buFont typeface="Arial" panose="020B0604020202020204" pitchFamily="34" charset="0"/>
              <a:buChar char="•"/>
            </a:pPr>
            <a:r>
              <a:rPr lang="en-US" dirty="0"/>
              <a:t>R2, T-Test, F-Test</a:t>
            </a:r>
          </a:p>
          <a:p>
            <a:pPr marL="457200" indent="-457200">
              <a:lnSpc>
                <a:spcPct val="105000"/>
              </a:lnSpc>
              <a:spcBef>
                <a:spcPts val="600"/>
              </a:spcBef>
              <a:buFont typeface="Arial" panose="020B0604020202020204" pitchFamily="34" charset="0"/>
              <a:buChar char="•"/>
            </a:pPr>
            <a:r>
              <a:rPr lang="en-US" dirty="0"/>
              <a:t>Verify all OLS Properties</a:t>
            </a:r>
          </a:p>
          <a:p>
            <a:pPr marL="914400" lvl="1" indent="-457200">
              <a:lnSpc>
                <a:spcPct val="105000"/>
              </a:lnSpc>
              <a:spcBef>
                <a:spcPts val="600"/>
              </a:spcBef>
              <a:buFont typeface="Arial" panose="020B0604020202020204" pitchFamily="34" charset="0"/>
              <a:buChar char="•"/>
            </a:pPr>
            <a:r>
              <a:rPr lang="en-US" dirty="0"/>
              <a:t>Linear Model, Error Term has Mean Zero, No Autocorrelation (Error Term), No Heteroscedasticity Error Term), Explanatory Factors are All Independent, Error Term is Independent of all Explanatory Factors (Error Term and Factors).</a:t>
            </a:r>
          </a:p>
          <a:p>
            <a:pPr marL="914400" lvl="1" indent="-457200">
              <a:lnSpc>
                <a:spcPct val="105000"/>
              </a:lnSpc>
              <a:spcBef>
                <a:spcPts val="600"/>
              </a:spcBef>
              <a:buFont typeface="Arial" panose="020B0604020202020204" pitchFamily="34" charset="0"/>
              <a:buChar char="•"/>
            </a:pPr>
            <a:r>
              <a:rPr lang="en-US" dirty="0"/>
              <a:t>If any of the OLS Properties are violated, then the analyst needs to make adjustments to the data.</a:t>
            </a:r>
          </a:p>
        </p:txBody>
      </p:sp>
    </p:spTree>
    <p:extLst>
      <p:ext uri="{BB962C8B-B14F-4D97-AF65-F5344CB8AC3E}">
        <p14:creationId xmlns:p14="http://schemas.microsoft.com/office/powerpoint/2010/main" val="3949962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Probability Model – Binary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p:cNvSpPr/>
              <p:nvPr/>
            </p:nvSpPr>
            <p:spPr>
              <a:xfrm>
                <a:off x="1203960" y="813304"/>
                <a:ext cx="9768840" cy="5523563"/>
              </a:xfrm>
              <a:prstGeom prst="rect">
                <a:avLst/>
              </a:prstGeom>
            </p:spPr>
            <p:txBody>
              <a:bodyPr wrap="square">
                <a:spAutoFit/>
              </a:bodyPr>
              <a:lstStyle/>
              <a:p>
                <a:pPr>
                  <a:lnSpc>
                    <a:spcPct val="105000"/>
                  </a:lnSpc>
                  <a:spcBef>
                    <a:spcPts val="300"/>
                  </a:spcBef>
                  <a:spcAft>
                    <a:spcPts val="1000"/>
                  </a:spcAft>
                </a:pPr>
                <a:r>
                  <a:rPr lang="en-US" sz="1600" b="0" i="1" dirty="0">
                    <a:latin typeface="Cambria Math" panose="02040503050406030204" pitchFamily="18" charset="0"/>
                  </a:rPr>
                  <a:t>Observations:</a:t>
                </a:r>
              </a:p>
              <a:p>
                <a:pPr>
                  <a:lnSpc>
                    <a:spcPct val="105000"/>
                  </a:lnSpc>
                  <a:spcBef>
                    <a:spcPts val="300"/>
                  </a:spcBef>
                  <a:spcAft>
                    <a:spcPts val="10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𝑜𝑟𝑑𝑒𝑟</m:t>
                                </m:r>
                                <m:r>
                                  <a:rPr lang="en-US" sz="1600" b="0" i="1" smtClean="0">
                                    <a:latin typeface="Cambria Math" panose="02040503050406030204" pitchFamily="18" charset="0"/>
                                  </a:rPr>
                                  <m:t> </m:t>
                                </m:r>
                                <m:r>
                                  <a:rPr lang="en-US" sz="1600" b="0" i="1" smtClean="0">
                                    <a:latin typeface="Cambria Math" panose="02040503050406030204" pitchFamily="18" charset="0"/>
                                  </a:rPr>
                                  <m:t>𝑒𝑥𝑒𝑐𝑢𝑡𝑒𝑑</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𝑜𝑟𝑑𝑒𝑟</m:t>
                                </m:r>
                                <m:r>
                                  <a:rPr lang="en-US" sz="1600" b="0" i="1" smtClean="0">
                                    <a:latin typeface="Cambria Math" panose="02040503050406030204" pitchFamily="18" charset="0"/>
                                  </a:rPr>
                                  <m:t> </m:t>
                                </m:r>
                                <m:r>
                                  <a:rPr lang="en-US" sz="1600" b="0" i="1" smtClean="0">
                                    <a:latin typeface="Cambria Math" panose="02040503050406030204" pitchFamily="18" charset="0"/>
                                  </a:rPr>
                                  <m:t>𝑑𝑖𝑑</m:t>
                                </m:r>
                                <m:r>
                                  <a:rPr lang="en-US" sz="1600" b="0" i="1" smtClean="0">
                                    <a:latin typeface="Cambria Math" panose="02040503050406030204" pitchFamily="18" charset="0"/>
                                  </a:rPr>
                                  <m:t> </m:t>
                                </m:r>
                                <m:r>
                                  <a:rPr lang="en-US" sz="1600" b="0" i="1" smtClean="0">
                                    <a:latin typeface="Cambria Math" panose="02040503050406030204" pitchFamily="18" charset="0"/>
                                  </a:rPr>
                                  <m:t>𝑛𝑜𝑡</m:t>
                                </m:r>
                                <m:r>
                                  <a:rPr lang="en-US" sz="1600" b="0" i="1" smtClean="0">
                                    <a:latin typeface="Cambria Math" panose="02040503050406030204" pitchFamily="18" charset="0"/>
                                  </a:rPr>
                                  <m:t> </m:t>
                                </m:r>
                                <m:r>
                                  <a:rPr lang="en-US" sz="1600" b="0" i="1" smtClean="0">
                                    <a:latin typeface="Cambria Math" panose="02040503050406030204" pitchFamily="18" charset="0"/>
                                  </a:rPr>
                                  <m:t>𝑒𝑥𝑒𝑐𝑢𝑡𝑒</m:t>
                                </m:r>
                              </m:e>
                            </m:mr>
                          </m:m>
                        </m:e>
                      </m:d>
                    </m:oMath>
                  </m:oMathPara>
                </a14:m>
                <a:endParaRPr lang="en-US" sz="1600" b="0" i="1" dirty="0">
                  <a:latin typeface="Cambria Math" panose="02040503050406030204" pitchFamily="18" charset="0"/>
                </a:endParaRPr>
              </a:p>
              <a:p>
                <a:pPr>
                  <a:lnSpc>
                    <a:spcPct val="105000"/>
                  </a:lnSpc>
                  <a:spcBef>
                    <a:spcPts val="300"/>
                  </a:spcBef>
                  <a:spcAft>
                    <a:spcPts val="1000"/>
                  </a:spcAft>
                </a:pPr>
                <a:r>
                  <a:rPr lang="en-US" sz="1600" i="1" dirty="0">
                    <a:latin typeface="Cambria Math" panose="02040503050406030204" pitchFamily="18" charset="0"/>
                  </a:rPr>
                  <a:t>Model:</a:t>
                </a:r>
              </a:p>
              <a:p>
                <a:pPr>
                  <a:lnSpc>
                    <a:spcPct val="105000"/>
                  </a:lnSpc>
                  <a:spcBef>
                    <a:spcPts val="300"/>
                  </a:spcBef>
                  <a:spcAft>
                    <a:spcPts val="10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𝑦</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sub>
                                    </m:sSub>
                                    <m:r>
                                      <a:rPr lang="en-US" sz="1600" i="1">
                                        <a:latin typeface="Cambria Math" panose="02040503050406030204" pitchFamily="18" charset="0"/>
                                      </a:rPr>
                                      <m:t>𝑆</m:t>
                                    </m:r>
                                  </m:num>
                                  <m:den>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sub>
                                    </m:sSub>
                                    <m:r>
                                      <a:rPr lang="en-US" sz="1600" i="1">
                                        <a:latin typeface="Cambria Math" panose="02040503050406030204" pitchFamily="18" charset="0"/>
                                      </a:rPr>
                                      <m:t>𝑆</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1</m:t>
                                        </m:r>
                                      </m:sub>
                                    </m:sSub>
                                    <m:r>
                                      <a:rPr lang="en-US" sz="1600" i="1">
                                        <a:latin typeface="Cambria Math" panose="02040503050406030204" pitchFamily="18" charset="0"/>
                                      </a:rPr>
                                      <m:t>𝐵</m:t>
                                    </m:r>
                                  </m:den>
                                </m:f>
                              </m:e>
                              <m:e>
                                <m:r>
                                  <a:rPr lang="en-US" sz="1600" i="1">
                                    <a:latin typeface="Cambria Math" panose="02040503050406030204" pitchFamily="18" charset="0"/>
                                  </a:rPr>
                                  <m:t>𝑖𝑓</m:t>
                                </m:r>
                                <m:r>
                                  <a:rPr lang="en-US" sz="1600" i="1">
                                    <a:latin typeface="Cambria Math" panose="02040503050406030204" pitchFamily="18" charset="0"/>
                                  </a:rPr>
                                  <m:t> </m:t>
                                </m:r>
                                <m:r>
                                  <a:rPr lang="en-US" sz="1600" i="1">
                                    <a:latin typeface="Cambria Math" panose="02040503050406030204" pitchFamily="18" charset="0"/>
                                  </a:rPr>
                                  <m:t>𝑜𝑟𝑑𝑒𝑟</m:t>
                                </m:r>
                                <m:r>
                                  <a:rPr lang="en-US" sz="1600" i="1">
                                    <a:latin typeface="Cambria Math" panose="02040503050406030204" pitchFamily="18" charset="0"/>
                                  </a:rPr>
                                  <m:t> </m:t>
                                </m:r>
                                <m:r>
                                  <a:rPr lang="en-US" sz="1600" i="1">
                                    <a:latin typeface="Cambria Math" panose="02040503050406030204" pitchFamily="18" charset="0"/>
                                  </a:rPr>
                                  <m:t>𝑒𝑥𝑒𝑐𝑢𝑡𝑒𝑑</m:t>
                                </m:r>
                              </m:e>
                            </m:mr>
                            <m:mr>
                              <m:e>
                                <m:r>
                                  <a:rPr lang="en-US" sz="1600" b="0" i="1" smtClean="0">
                                    <a:latin typeface="Cambria Math" panose="02040503050406030204" pitchFamily="18" charset="0"/>
                                  </a:rPr>
                                  <m:t>1−</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sub>
                                    </m:sSub>
                                    <m:r>
                                      <a:rPr lang="en-US" sz="1600" i="1">
                                        <a:latin typeface="Cambria Math" panose="02040503050406030204" pitchFamily="18" charset="0"/>
                                      </a:rPr>
                                      <m:t>𝑆</m:t>
                                    </m:r>
                                  </m:num>
                                  <m:den>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sub>
                                    </m:sSub>
                                    <m:r>
                                      <a:rPr lang="en-US" sz="1600" i="1">
                                        <a:latin typeface="Cambria Math" panose="02040503050406030204" pitchFamily="18" charset="0"/>
                                      </a:rPr>
                                      <m:t>𝑆</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𝐵</m:t>
                                    </m:r>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b="0" i="1" smtClean="0">
                                        <a:latin typeface="Cambria Math" panose="02040503050406030204" pitchFamily="18" charset="0"/>
                                      </a:rPr>
                                      <m:t>𝐵</m:t>
                                    </m:r>
                                  </m:num>
                                  <m:den>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sub>
                                    </m:sSub>
                                    <m:r>
                                      <a:rPr lang="en-US" sz="1600" i="1">
                                        <a:latin typeface="Cambria Math" panose="02040503050406030204" pitchFamily="18" charset="0"/>
                                      </a:rPr>
                                      <m:t>𝑆</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1</m:t>
                                        </m:r>
                                      </m:sub>
                                    </m:sSub>
                                    <m:r>
                                      <a:rPr lang="en-US" sz="1600" i="1">
                                        <a:latin typeface="Cambria Math" panose="02040503050406030204" pitchFamily="18" charset="0"/>
                                      </a:rPr>
                                      <m:t>𝐵</m:t>
                                    </m:r>
                                  </m:den>
                                </m:f>
                              </m:e>
                              <m:e>
                                <m:r>
                                  <a:rPr lang="en-US" sz="1600" i="1">
                                    <a:latin typeface="Cambria Math" panose="02040503050406030204" pitchFamily="18" charset="0"/>
                                  </a:rPr>
                                  <m:t>𝑖𝑓</m:t>
                                </m:r>
                                <m:r>
                                  <a:rPr lang="en-US" sz="1600" i="1">
                                    <a:latin typeface="Cambria Math" panose="02040503050406030204" pitchFamily="18" charset="0"/>
                                  </a:rPr>
                                  <m:t> </m:t>
                                </m:r>
                                <m:r>
                                  <a:rPr lang="en-US" sz="1600" i="1">
                                    <a:latin typeface="Cambria Math" panose="02040503050406030204" pitchFamily="18" charset="0"/>
                                  </a:rPr>
                                  <m:t>𝑜𝑟𝑑𝑒𝑟</m:t>
                                </m:r>
                                <m:r>
                                  <a:rPr lang="en-US" sz="1600" i="1">
                                    <a:latin typeface="Cambria Math" panose="02040503050406030204" pitchFamily="18" charset="0"/>
                                  </a:rPr>
                                  <m:t> </m:t>
                                </m:r>
                                <m:r>
                                  <a:rPr lang="en-US" sz="1600" i="1">
                                    <a:latin typeface="Cambria Math" panose="02040503050406030204" pitchFamily="18" charset="0"/>
                                  </a:rPr>
                                  <m:t>𝑑𝑖𝑑</m:t>
                                </m:r>
                                <m:r>
                                  <a:rPr lang="en-US" sz="1600" i="1">
                                    <a:latin typeface="Cambria Math" panose="02040503050406030204" pitchFamily="18" charset="0"/>
                                  </a:rPr>
                                  <m:t> </m:t>
                                </m:r>
                                <m:r>
                                  <a:rPr lang="en-US" sz="1600" i="1">
                                    <a:latin typeface="Cambria Math" panose="02040503050406030204" pitchFamily="18" charset="0"/>
                                  </a:rPr>
                                  <m:t>𝑛𝑜𝑡</m:t>
                                </m:r>
                                <m:r>
                                  <a:rPr lang="en-US" sz="1600" i="1">
                                    <a:latin typeface="Cambria Math" panose="02040503050406030204" pitchFamily="18" charset="0"/>
                                  </a:rPr>
                                  <m:t> </m:t>
                                </m:r>
                                <m:r>
                                  <a:rPr lang="en-US" sz="1600" i="1">
                                    <a:latin typeface="Cambria Math" panose="02040503050406030204" pitchFamily="18" charset="0"/>
                                  </a:rPr>
                                  <m:t>𝑒𝑥𝑒𝑐𝑢𝑡𝑒</m:t>
                                </m:r>
                              </m:e>
                            </m:mr>
                          </m:m>
                        </m:e>
                      </m:d>
                    </m:oMath>
                  </m:oMathPara>
                </a14:m>
                <a:endParaRPr lang="en-US" sz="1600" i="1" dirty="0">
                  <a:latin typeface="Cambria Math" panose="02040503050406030204" pitchFamily="18" charset="0"/>
                </a:endParaRPr>
              </a:p>
              <a:p>
                <a:pPr>
                  <a:lnSpc>
                    <a:spcPct val="105000"/>
                  </a:lnSpc>
                  <a:spcBef>
                    <a:spcPts val="300"/>
                  </a:spcBef>
                </a:pPr>
                <a:r>
                  <a:rPr lang="en-US" sz="1600" dirty="0">
                    <a:latin typeface="Calibri" panose="020F0502020204030204" pitchFamily="34" charset="0"/>
                    <a:ea typeface="Times New Roman" panose="02020603050405020304" pitchFamily="18" charset="0"/>
                    <a:cs typeface="Times New Roman" panose="02020603050405020304" pitchFamily="18" charset="0"/>
                  </a:rPr>
                  <a:t>How do we solve this model?</a:t>
                </a:r>
              </a:p>
              <a:p>
                <a:pPr marL="285750" indent="-285750">
                  <a:lnSpc>
                    <a:spcPct val="105000"/>
                  </a:lnSpc>
                  <a:spcBef>
                    <a:spcPts val="300"/>
                  </a:spcBef>
                  <a:buFont typeface="Arial" panose="020B0604020202020204" pitchFamily="34" charset="0"/>
                  <a:buChar char="•"/>
                </a:pPr>
                <a:r>
                  <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We use maximum likelihood estimates (MLE) and solve using logs</a:t>
                </a:r>
              </a:p>
              <a:p>
                <a:pPr marL="285750" indent="-285750">
                  <a:lnSpc>
                    <a:spcPct val="105000"/>
                  </a:lnSpc>
                  <a:spcBef>
                    <a:spcPts val="300"/>
                  </a:spcBef>
                  <a:buFont typeface="Arial" panose="020B0604020202020204" pitchFamily="34" charset="0"/>
                  <a:buChar char="•"/>
                </a:pPr>
                <a:endPar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5000"/>
                  </a:lnSpc>
                  <a:spcBef>
                    <a:spcPts val="300"/>
                  </a:spcBef>
                </a:pPr>
                <a14:m>
                  <m:oMathPara xmlns:m="http://schemas.openxmlformats.org/officeDocument/2006/math">
                    <m:oMathParaPr>
                      <m:jc m:val="center"/>
                    </m:oMathParaPr>
                    <m:oMath xmlns:m="http://schemas.openxmlformats.org/officeDocument/2006/math">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𝑀𝑎𝑥</m:t>
                      </m:r>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𝐿</m:t>
                      </m:r>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nary>
                        <m:naryPr>
                          <m:chr m:val="∏"/>
                          <m:ctrlPr>
                            <a:rPr lang="en-US" sz="1600" b="0" i="1" smtClean="0">
                              <a:solidFill>
                                <a:schemeClr val="tx1"/>
                              </a:solidFill>
                              <a:latin typeface="Cambria Math" panose="02040503050406030204" pitchFamily="18" charset="0"/>
                              <a:cs typeface="Times New Roman" panose="02020603050405020304" pitchFamily="18" charset="0"/>
                            </a:rPr>
                          </m:ctrlPr>
                        </m:naryPr>
                        <m:sub>
                          <m:r>
                            <m:rPr>
                              <m:brk m:alnAt="23"/>
                            </m:rPr>
                            <a:rPr lang="en-US" sz="1600" b="0" i="1" smtClean="0">
                              <a:solidFill>
                                <a:schemeClr val="tx1"/>
                              </a:solidFill>
                              <a:latin typeface="Cambria Math" panose="02040503050406030204" pitchFamily="18" charset="0"/>
                              <a:cs typeface="Times New Roman" panose="02020603050405020304" pitchFamily="18" charset="0"/>
                            </a:rPr>
                            <m:t>𝑖</m:t>
                          </m:r>
                          <m:r>
                            <a:rPr lang="en-US" sz="1600" b="0" i="1" smtClean="0">
                              <a:solidFill>
                                <a:schemeClr val="tx1"/>
                              </a:solidFill>
                              <a:latin typeface="Cambria Math" panose="02040503050406030204" pitchFamily="18" charset="0"/>
                              <a:cs typeface="Times New Roman" panose="02020603050405020304" pitchFamily="18" charset="0"/>
                            </a:rPr>
                            <m:t>=1</m:t>
                          </m:r>
                        </m:sub>
                        <m:sup>
                          <m:r>
                            <a:rPr lang="en-US" sz="1600" b="0" i="1" smtClean="0">
                              <a:solidFill>
                                <a:schemeClr val="tx1"/>
                              </a:solidFill>
                              <a:latin typeface="Cambria Math" panose="02040503050406030204" pitchFamily="18" charset="0"/>
                              <a:cs typeface="Times New Roman" panose="02020603050405020304" pitchFamily="18" charset="0"/>
                            </a:rPr>
                            <m:t>𝑁</m:t>
                          </m:r>
                        </m:sup>
                        <m:e>
                          <m:sSub>
                            <m:sSubPr>
                              <m:ctrlPr>
                                <a:rPr lang="en-US" sz="1600" b="0" i="1" smtClean="0">
                                  <a:solidFill>
                                    <a:schemeClr val="tx1"/>
                                  </a:solidFill>
                                  <a:latin typeface="Cambria Math" panose="02040503050406030204" pitchFamily="18" charset="0"/>
                                  <a:cs typeface="Times New Roman" panose="02020603050405020304" pitchFamily="18" charset="0"/>
                                </a:rPr>
                              </m:ctrlPr>
                            </m:sSubPr>
                            <m:e>
                              <m:r>
                                <a:rPr lang="en-US" sz="1600" b="0" i="1" smtClean="0">
                                  <a:solidFill>
                                    <a:schemeClr val="tx1"/>
                                  </a:solidFill>
                                  <a:latin typeface="Cambria Math" panose="02040503050406030204" pitchFamily="18" charset="0"/>
                                  <a:cs typeface="Times New Roman" panose="02020603050405020304" pitchFamily="18" charset="0"/>
                                </a:rPr>
                                <m:t>𝑦</m:t>
                              </m:r>
                            </m:e>
                            <m:sub>
                              <m:r>
                                <a:rPr lang="en-US" sz="1600" b="0" i="1" smtClean="0">
                                  <a:solidFill>
                                    <a:schemeClr val="tx1"/>
                                  </a:solidFill>
                                  <a:latin typeface="Cambria Math" panose="02040503050406030204" pitchFamily="18" charset="0"/>
                                  <a:cs typeface="Times New Roman" panose="02020603050405020304" pitchFamily="18" charset="0"/>
                                </a:rPr>
                                <m:t>𝑖</m:t>
                              </m:r>
                            </m:sub>
                          </m:sSub>
                        </m:e>
                      </m:nary>
                    </m:oMath>
                  </m:oMathPara>
                </a14:m>
                <a:endPar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5000"/>
                  </a:lnSpc>
                  <a:spcBef>
                    <a:spcPts val="300"/>
                  </a:spcBef>
                  <a:buFont typeface="Arial" panose="020B0604020202020204" pitchFamily="34" charset="0"/>
                  <a:buChar char="•"/>
                </a:pPr>
                <a:endParaRPr lang="en-US" sz="1600" i="1" dirty="0">
                  <a:latin typeface="Cambria Math" panose="02040503050406030204" pitchFamily="18" charset="0"/>
                  <a:ea typeface="Times New Roman" panose="02020603050405020304" pitchFamily="18" charset="0"/>
                  <a:cs typeface="Times New Roman" panose="02020603050405020304" pitchFamily="18" charset="0"/>
                </a:endParaRPr>
              </a:p>
              <a:p>
                <a:pPr>
                  <a:lnSpc>
                    <a:spcPct val="105000"/>
                  </a:lnSpc>
                  <a:spcBef>
                    <a:spcPts val="300"/>
                  </a:spcBef>
                </a:pPr>
                <a14:m>
                  <m:oMathPara xmlns:m="http://schemas.openxmlformats.org/officeDocument/2006/math">
                    <m:oMathParaPr>
                      <m:jc m:val="center"/>
                    </m:oMathParaPr>
                    <m:oMath xmlns:m="http://schemas.openxmlformats.org/officeDocument/2006/math">
                      <m:r>
                        <a:rPr lang="en-US" sz="1600" i="1">
                          <a:latin typeface="Cambria Math" panose="02040503050406030204" pitchFamily="18" charset="0"/>
                          <a:ea typeface="Times New Roman" panose="02020603050405020304" pitchFamily="18" charset="0"/>
                          <a:cs typeface="Times New Roman" panose="02020603050405020304" pitchFamily="18" charset="0"/>
                        </a:rPr>
                        <m:t>𝑀𝑎𝑥</m:t>
                      </m:r>
                      <m:r>
                        <a:rPr lang="en-US" sz="1600" i="1">
                          <a:latin typeface="Cambria Math" panose="02040503050406030204" pitchFamily="18" charset="0"/>
                          <a:ea typeface="Times New Roman" panose="02020603050405020304" pitchFamily="18" charset="0"/>
                          <a:cs typeface="Times New Roman" panose="02020603050405020304" pitchFamily="18" charset="0"/>
                        </a:rPr>
                        <m:t>  </m:t>
                      </m:r>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𝑙𝑜𝑔</m:t>
                      </m:r>
                      <m:r>
                        <a:rPr lang="en-US" sz="1600" i="1">
                          <a:latin typeface="Cambria Math" panose="02040503050406030204" pitchFamily="18" charset="0"/>
                          <a:ea typeface="Times New Roman" panose="02020603050405020304" pitchFamily="18" charset="0"/>
                          <a:cs typeface="Times New Roman" panose="02020603050405020304" pitchFamily="18" charset="0"/>
                        </a:rPr>
                        <m:t>𝐿</m:t>
                      </m:r>
                      <m:r>
                        <a:rPr lang="en-US" sz="1600" i="1">
                          <a:latin typeface="Cambria Math" panose="02040503050406030204" pitchFamily="18" charset="0"/>
                          <a:ea typeface="Times New Roman" panose="02020603050405020304" pitchFamily="18" charset="0"/>
                          <a:cs typeface="Times New Roman" panose="02020603050405020304" pitchFamily="18" charset="0"/>
                        </a:rPr>
                        <m:t>= </m:t>
                      </m:r>
                      <m:nary>
                        <m:naryPr>
                          <m:chr m:val="∑"/>
                          <m:ctrlPr>
                            <a:rPr lang="en-US" sz="1600" i="1" smtClean="0">
                              <a:latin typeface="Cambria Math" panose="02040503050406030204" pitchFamily="18" charset="0"/>
                              <a:cs typeface="Times New Roman" panose="02020603050405020304" pitchFamily="18" charset="0"/>
                            </a:rPr>
                          </m:ctrlPr>
                        </m:naryPr>
                        <m:sub>
                          <m:r>
                            <m:rPr>
                              <m:brk m:alnAt="23"/>
                            </m:rPr>
                            <a:rPr lang="en-US" sz="1600" b="0" i="1" smtClean="0">
                              <a:latin typeface="Cambria Math" panose="02040503050406030204" pitchFamily="18" charset="0"/>
                              <a:cs typeface="Times New Roman" panose="02020603050405020304" pitchFamily="18" charset="0"/>
                            </a:rPr>
                            <m:t>𝑖</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𝑛</m:t>
                          </m:r>
                        </m:sup>
                        <m:e>
                          <m:func>
                            <m:funcPr>
                              <m:ctrlPr>
                                <a:rPr lang="en-US" sz="1600" b="0" i="1" smtClean="0">
                                  <a:latin typeface="Cambria Math" panose="02040503050406030204" pitchFamily="18" charset="0"/>
                                  <a:cs typeface="Times New Roman" panose="02020603050405020304" pitchFamily="18" charset="0"/>
                                </a:rPr>
                              </m:ctrlPr>
                            </m:funcPr>
                            <m:fName>
                              <m:r>
                                <m:rPr>
                                  <m:sty m:val="p"/>
                                </m:rPr>
                                <a:rPr lang="en-US" sz="1600" b="0" i="0" smtClean="0">
                                  <a:latin typeface="Cambria Math" panose="02040503050406030204" pitchFamily="18" charset="0"/>
                                  <a:cs typeface="Times New Roman" panose="02020603050405020304" pitchFamily="18" charset="0"/>
                                </a:rPr>
                                <m:t>log</m:t>
                              </m:r>
                            </m:fName>
                            <m:e>
                              <m:d>
                                <m:dPr>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𝑖</m:t>
                                      </m:r>
                                    </m:sub>
                                  </m:sSub>
                                </m:e>
                              </m:d>
                            </m:e>
                          </m:func>
                        </m:e>
                      </m:nary>
                    </m:oMath>
                  </m:oMathPara>
                </a14:m>
                <a:endParaRPr lang="en-US"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203960" y="813304"/>
                <a:ext cx="9768840" cy="5523563"/>
              </a:xfrm>
              <a:prstGeom prst="rect">
                <a:avLst/>
              </a:prstGeom>
              <a:blipFill>
                <a:blip r:embed="rId2"/>
                <a:stretch>
                  <a:fillRect l="-375" t="-441"/>
                </a:stretch>
              </a:blipFill>
            </p:spPr>
            <p:txBody>
              <a:bodyPr/>
              <a:lstStyle/>
              <a:p>
                <a:r>
                  <a:rPr lang="en-US">
                    <a:noFill/>
                  </a:rPr>
                  <a:t> </a:t>
                </a:r>
              </a:p>
            </p:txBody>
          </p:sp>
        </mc:Fallback>
      </mc:AlternateContent>
    </p:spTree>
    <p:extLst>
      <p:ext uri="{BB962C8B-B14F-4D97-AF65-F5344CB8AC3E}">
        <p14:creationId xmlns:p14="http://schemas.microsoft.com/office/powerpoint/2010/main" val="1673506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Probability Model - Example</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Rectangle 3"/>
              <p:cNvSpPr/>
              <p:nvPr/>
            </p:nvSpPr>
            <p:spPr>
              <a:xfrm>
                <a:off x="1566697" y="1226282"/>
                <a:ext cx="9768840" cy="3627660"/>
              </a:xfrm>
              <a:prstGeom prst="rect">
                <a:avLst/>
              </a:prstGeom>
            </p:spPr>
            <p:txBody>
              <a:bodyPr wrap="square">
                <a:spAutoFit/>
              </a:bodyPr>
              <a:lstStyle/>
              <a:p>
                <a:pPr>
                  <a:lnSpc>
                    <a:spcPct val="105000"/>
                  </a:lnSpc>
                  <a:spcBef>
                    <a:spcPts val="300"/>
                  </a:spcBef>
                  <a:spcAft>
                    <a:spcPts val="10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Solving using Maximum Likelihood Estimation:</a:t>
                </a:r>
              </a:p>
              <a:p>
                <a:pPr>
                  <a:lnSpc>
                    <a:spcPct val="114000"/>
                  </a:lnSpc>
                  <a:spcBef>
                    <a:spcPts val="300"/>
                  </a:spcBef>
                </a:pPr>
                <a:r>
                  <a:rPr lang="en-US" sz="2000" dirty="0">
                    <a:latin typeface="Cambria Math" panose="02040503050406030204" pitchFamily="18" charset="0"/>
                  </a:rPr>
                  <a:t>If,</a:t>
                </a:r>
              </a:p>
              <a:p>
                <a:pPr lvl="1">
                  <a:lnSpc>
                    <a:spcPct val="114000"/>
                  </a:lnSpc>
                  <a:spcBef>
                    <a:spcPts val="300"/>
                  </a:spcBef>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rPr>
                        <m:t>𝐿</m:t>
                      </m:r>
                      <m:r>
                        <a:rPr lang="en-US" sz="2000" i="1" dirty="0">
                          <a:latin typeface="Cambria Math" panose="02040503050406030204" pitchFamily="18" charset="0"/>
                        </a:rPr>
                        <m:t>=</m:t>
                      </m:r>
                      <m:nary>
                        <m:naryPr>
                          <m:chr m:val="∏"/>
                          <m:ctrlPr>
                            <a:rPr lang="en-US" sz="2000" i="1" dirty="0">
                              <a:latin typeface="Cambria Math" panose="02040503050406030204" pitchFamily="18" charset="0"/>
                            </a:rPr>
                          </m:ctrlPr>
                        </m:naryPr>
                        <m:sub>
                          <m:r>
                            <m:rPr>
                              <m:brk m:alnAt="23"/>
                            </m:rPr>
                            <a:rPr lang="en-US" sz="2000" i="1" dirty="0">
                              <a:latin typeface="Cambria Math" panose="02040503050406030204" pitchFamily="18" charset="0"/>
                            </a:rPr>
                            <m:t>𝑖</m:t>
                          </m:r>
                          <m:r>
                            <a:rPr lang="en-US" sz="2000" i="1" dirty="0">
                              <a:latin typeface="Cambria Math" panose="02040503050406030204" pitchFamily="18" charset="0"/>
                            </a:rPr>
                            <m:t>=1</m:t>
                          </m:r>
                        </m:sub>
                        <m:sup>
                          <m:r>
                            <a:rPr lang="en-US" sz="2000" i="1" dirty="0">
                              <a:latin typeface="Cambria Math" panose="02040503050406030204" pitchFamily="18" charset="0"/>
                            </a:rPr>
                            <m:t>𝑛</m:t>
                          </m:r>
                        </m:sup>
                        <m:e>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𝑦</m:t>
                              </m:r>
                            </m:e>
                            <m:sub>
                              <m:r>
                                <a:rPr lang="en-US" sz="2000" i="1" dirty="0">
                                  <a:latin typeface="Cambria Math" panose="02040503050406030204" pitchFamily="18" charset="0"/>
                                </a:rPr>
                                <m:t>𝑖</m:t>
                              </m:r>
                            </m:sub>
                          </m:sSub>
                        </m:e>
                      </m:nary>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𝑦</m:t>
                          </m:r>
                        </m:e>
                        <m:sub>
                          <m:r>
                            <a:rPr lang="en-US" sz="2000" i="1" dirty="0">
                              <a:latin typeface="Cambria Math" panose="02040503050406030204" pitchFamily="18" charset="0"/>
                            </a:rPr>
                            <m:t>1</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𝑦</m:t>
                          </m:r>
                        </m:e>
                        <m:sub>
                          <m:r>
                            <a:rPr lang="en-US" sz="2000" i="1" dirty="0">
                              <a:latin typeface="Cambria Math" panose="02040503050406030204" pitchFamily="18" charset="0"/>
                            </a:rPr>
                            <m:t>2</m:t>
                          </m:r>
                        </m:sub>
                      </m:sSub>
                      <m:r>
                        <a:rPr lang="en-US" sz="2000" i="1" dirty="0">
                          <a:latin typeface="Cambria Math" panose="02040503050406030204" pitchFamily="18" charset="0"/>
                          <a:ea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3</m:t>
                          </m:r>
                        </m:sub>
                      </m:sSub>
                      <m:r>
                        <a:rPr lang="en-US" sz="2000" i="1" dirty="0">
                          <a:latin typeface="Cambria Math" panose="02040503050406030204" pitchFamily="18" charset="0"/>
                          <a:ea typeface="Cambria Math" panose="02040503050406030204" pitchFamily="18" charset="0"/>
                        </a:rPr>
                        <m:t>∙ … ∙</m:t>
                      </m:r>
                      <m:sSub>
                        <m:sSubPr>
                          <m:ctrlPr>
                            <a:rPr lang="en-US" sz="2000" i="1" dirty="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𝑦</m:t>
                          </m:r>
                        </m:e>
                        <m:sub>
                          <m:r>
                            <a:rPr lang="en-US" sz="2000" i="1" dirty="0">
                              <a:latin typeface="Cambria Math" panose="02040503050406030204" pitchFamily="18" charset="0"/>
                              <a:ea typeface="Cambria Math" panose="02040503050406030204" pitchFamily="18" charset="0"/>
                            </a:rPr>
                            <m:t>𝑛</m:t>
                          </m:r>
                        </m:sub>
                      </m:sSub>
                    </m:oMath>
                  </m:oMathPara>
                </a14:m>
                <a:endParaRPr lang="en-US" sz="2000" i="1" dirty="0">
                  <a:latin typeface="Cambria Math" panose="02040503050406030204" pitchFamily="18" charset="0"/>
                </a:endParaRPr>
              </a:p>
              <a:p>
                <a:pPr>
                  <a:lnSpc>
                    <a:spcPct val="114000"/>
                  </a:lnSpc>
                  <a:spcBef>
                    <a:spcPts val="300"/>
                  </a:spcBef>
                </a:pPr>
                <a:endParaRPr lang="en-US" sz="2000" dirty="0"/>
              </a:p>
              <a:p>
                <a:pPr>
                  <a:lnSpc>
                    <a:spcPct val="114000"/>
                  </a:lnSpc>
                  <a:spcBef>
                    <a:spcPts val="300"/>
                  </a:spcBef>
                </a:pPr>
                <a:r>
                  <a:rPr lang="en-US" sz="2000" dirty="0"/>
                  <a:t>Then,</a:t>
                </a:r>
              </a:p>
              <a:p>
                <a:pPr lvl="1">
                  <a:lnSpc>
                    <a:spcPct val="114000"/>
                  </a:lnSpc>
                  <a:spcBef>
                    <a:spcPts val="300"/>
                  </a:spcBef>
                </a:pPr>
                <a14:m>
                  <m:oMathPara xmlns:m="http://schemas.openxmlformats.org/officeDocument/2006/math">
                    <m:oMathParaPr>
                      <m:jc m:val="left"/>
                    </m:oMathParaPr>
                    <m:oMath xmlns:m="http://schemas.openxmlformats.org/officeDocument/2006/math">
                      <m:func>
                        <m:funcPr>
                          <m:ctrlPr>
                            <a:rPr lang="en-US" sz="2000" i="1" dirty="0">
                              <a:latin typeface="Cambria Math" panose="02040503050406030204" pitchFamily="18" charset="0"/>
                            </a:rPr>
                          </m:ctrlPr>
                        </m:funcPr>
                        <m:fName>
                          <m:r>
                            <m:rPr>
                              <m:sty m:val="p"/>
                            </m:rPr>
                            <a:rPr lang="en-US" sz="2000" dirty="0">
                              <a:latin typeface="Cambria Math" panose="02040503050406030204" pitchFamily="18" charset="0"/>
                            </a:rPr>
                            <m:t>log</m:t>
                          </m:r>
                        </m:fName>
                        <m:e>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𝐿</m:t>
                              </m:r>
                            </m:e>
                          </m:d>
                        </m:e>
                      </m:func>
                      <m:r>
                        <a:rPr lang="en-US" sz="2000" i="1" dirty="0">
                          <a:latin typeface="Cambria Math" panose="02040503050406030204" pitchFamily="18" charset="0"/>
                        </a:rPr>
                        <m:t>=</m:t>
                      </m:r>
                      <m:nary>
                        <m:naryPr>
                          <m:chr m:val="∑"/>
                          <m:ctrlPr>
                            <a:rPr lang="en-US" sz="2000" i="1" dirty="0">
                              <a:latin typeface="Cambria Math" panose="02040503050406030204" pitchFamily="18" charset="0"/>
                            </a:rPr>
                          </m:ctrlPr>
                        </m:naryPr>
                        <m:sub>
                          <m:r>
                            <m:rPr>
                              <m:brk m:alnAt="23"/>
                            </m:rPr>
                            <a:rPr lang="en-US" sz="2000" i="1" dirty="0">
                              <a:latin typeface="Cambria Math" panose="02040503050406030204" pitchFamily="18" charset="0"/>
                            </a:rPr>
                            <m:t>𝑖</m:t>
                          </m:r>
                          <m:r>
                            <a:rPr lang="en-US" sz="2000" i="1" dirty="0">
                              <a:latin typeface="Cambria Math" panose="02040503050406030204" pitchFamily="18" charset="0"/>
                            </a:rPr>
                            <m:t>=1</m:t>
                          </m:r>
                        </m:sub>
                        <m:sup>
                          <m:r>
                            <a:rPr lang="en-US" sz="2000" i="1" dirty="0">
                              <a:latin typeface="Cambria Math" panose="02040503050406030204" pitchFamily="18" charset="0"/>
                            </a:rPr>
                            <m:t>𝑛</m:t>
                          </m:r>
                        </m:sup>
                        <m:e>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log</m:t>
                              </m:r>
                            </m:fName>
                            <m:e>
                              <m:d>
                                <m:dPr>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e>
                              </m:d>
                            </m:e>
                          </m:func>
                        </m:e>
                      </m:nary>
                      <m:r>
                        <a:rPr lang="en-US" sz="2000" i="1" dirty="0">
                          <a:latin typeface="Cambria Math" panose="02040503050406030204" pitchFamily="18" charset="0"/>
                        </a:rPr>
                        <m:t>=</m:t>
                      </m:r>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log</m:t>
                          </m:r>
                        </m:fName>
                        <m:e>
                          <m:d>
                            <m:dPr>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1</m:t>
                                  </m:r>
                                </m:sub>
                              </m:sSub>
                            </m:e>
                          </m:d>
                        </m:e>
                      </m:func>
                      <m:r>
                        <a:rPr lang="en-US" sz="2000" i="1" dirty="0">
                          <a:latin typeface="Cambria Math" panose="02040503050406030204" pitchFamily="18" charset="0"/>
                          <a:ea typeface="Cambria Math" panose="02040503050406030204" pitchFamily="18" charset="0"/>
                        </a:rPr>
                        <m:t>+</m:t>
                      </m:r>
                      <m:func>
                        <m:funcPr>
                          <m:ctrlPr>
                            <a:rPr lang="en-US" sz="2000" i="1" dirty="0">
                              <a:latin typeface="Cambria Math" panose="02040503050406030204" pitchFamily="18" charset="0"/>
                            </a:rPr>
                          </m:ctrlPr>
                        </m:funcPr>
                        <m:fName>
                          <m:r>
                            <m:rPr>
                              <m:sty m:val="p"/>
                            </m:rPr>
                            <a:rPr lang="en-US" sz="2000" dirty="0">
                              <a:latin typeface="Cambria Math" panose="02040503050406030204" pitchFamily="18" charset="0"/>
                            </a:rPr>
                            <m:t>log</m:t>
                          </m:r>
                        </m:fName>
                        <m:e>
                          <m:d>
                            <m:dPr>
                              <m:ctrlPr>
                                <a:rPr lang="en-US" sz="2000" i="1" dirty="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2</m:t>
                                  </m:r>
                                </m:sub>
                              </m:sSub>
                            </m:e>
                          </m:d>
                        </m:e>
                      </m:func>
                      <m:r>
                        <a:rPr lang="en-US" sz="2000" i="1" dirty="0">
                          <a:latin typeface="Cambria Math" panose="02040503050406030204" pitchFamily="18" charset="0"/>
                          <a:ea typeface="Cambria Math" panose="02040503050406030204" pitchFamily="18" charset="0"/>
                        </a:rPr>
                        <m:t>+</m:t>
                      </m:r>
                      <m:func>
                        <m:funcPr>
                          <m:ctrlPr>
                            <a:rPr lang="en-US" sz="2000" i="1" dirty="0">
                              <a:latin typeface="Cambria Math" panose="02040503050406030204" pitchFamily="18" charset="0"/>
                            </a:rPr>
                          </m:ctrlPr>
                        </m:funcPr>
                        <m:fName>
                          <m:r>
                            <m:rPr>
                              <m:sty m:val="p"/>
                            </m:rPr>
                            <a:rPr lang="en-US" sz="2000" dirty="0">
                              <a:latin typeface="Cambria Math" panose="02040503050406030204" pitchFamily="18" charset="0"/>
                            </a:rPr>
                            <m:t>log</m:t>
                          </m:r>
                        </m:fName>
                        <m:e>
                          <m:d>
                            <m:dPr>
                              <m:ctrlPr>
                                <a:rPr lang="en-US" sz="2000" i="1" dirty="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3</m:t>
                                  </m:r>
                                </m:sub>
                              </m:sSub>
                            </m:e>
                          </m:d>
                        </m:e>
                      </m:func>
                      <m:r>
                        <a:rPr lang="en-US" sz="2000" i="1" dirty="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m:t>
                      </m:r>
                      <m:func>
                        <m:funcPr>
                          <m:ctrlPr>
                            <a:rPr lang="en-US" sz="2000" b="0" i="1" dirty="0" smtClean="0">
                              <a:latin typeface="Cambria Math" panose="02040503050406030204" pitchFamily="18" charset="0"/>
                              <a:ea typeface="Cambria Math" panose="02040503050406030204" pitchFamily="18" charset="0"/>
                            </a:rPr>
                          </m:ctrlPr>
                        </m:funcPr>
                        <m:fName>
                          <m:r>
                            <m:rPr>
                              <m:sty m:val="p"/>
                            </m:rPr>
                            <a:rPr lang="en-US" sz="2000" b="0" i="0" dirty="0" smtClean="0">
                              <a:latin typeface="Cambria Math" panose="02040503050406030204" pitchFamily="18" charset="0"/>
                              <a:ea typeface="Cambria Math" panose="02040503050406030204" pitchFamily="18" charset="0"/>
                            </a:rPr>
                            <m:t>log</m:t>
                          </m:r>
                        </m:fName>
                        <m:e>
                          <m:d>
                            <m:dPr>
                              <m:ctrlPr>
                                <a:rPr lang="en-US" sz="2000" b="0" i="1" dirty="0" smtClean="0">
                                  <a:latin typeface="Cambria Math" panose="02040503050406030204" pitchFamily="18" charset="0"/>
                                  <a:ea typeface="Cambria Math" panose="02040503050406030204" pitchFamily="18" charset="0"/>
                                </a:rPr>
                              </m:ctrlPr>
                            </m:dPr>
                            <m:e>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𝑦</m:t>
                                  </m:r>
                                </m:e>
                                <m:sub>
                                  <m:r>
                                    <a:rPr lang="en-US" sz="2000" b="0" i="1" dirty="0" smtClean="0">
                                      <a:latin typeface="Cambria Math" panose="02040503050406030204" pitchFamily="18" charset="0"/>
                                      <a:ea typeface="Cambria Math" panose="02040503050406030204" pitchFamily="18" charset="0"/>
                                    </a:rPr>
                                    <m:t>𝑛</m:t>
                                  </m:r>
                                </m:sub>
                              </m:sSub>
                            </m:e>
                          </m:d>
                        </m:e>
                      </m:func>
                    </m:oMath>
                  </m:oMathPara>
                </a14:m>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566697" y="1226282"/>
                <a:ext cx="9768840" cy="3627660"/>
              </a:xfrm>
              <a:prstGeom prst="rect">
                <a:avLst/>
              </a:prstGeom>
              <a:blipFill>
                <a:blip r:embed="rId2"/>
                <a:stretch>
                  <a:fillRect l="-624" t="-840"/>
                </a:stretch>
              </a:blipFill>
            </p:spPr>
            <p:txBody>
              <a:bodyPr/>
              <a:lstStyle/>
              <a:p>
                <a:r>
                  <a:rPr lang="en-US">
                    <a:noFill/>
                  </a:rPr>
                  <a:t> </a:t>
                </a:r>
              </a:p>
            </p:txBody>
          </p:sp>
        </mc:Fallback>
      </mc:AlternateContent>
    </p:spTree>
    <p:extLst>
      <p:ext uri="{BB962C8B-B14F-4D97-AF65-F5344CB8AC3E}">
        <p14:creationId xmlns:p14="http://schemas.microsoft.com/office/powerpoint/2010/main" val="1462730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Excel Spreadsheet Examples</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5959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Linear Regression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1203960" y="1214530"/>
                <a:ext cx="10195560" cy="4647426"/>
              </a:xfrm>
              <a:prstGeom prst="rect">
                <a:avLst/>
              </a:prstGeom>
            </p:spPr>
            <p:txBody>
              <a:bodyPr wrap="square">
                <a:spAutoFit/>
              </a:bodyPr>
              <a:lstStyle/>
              <a:p>
                <a:pPr>
                  <a:lnSpc>
                    <a:spcPct val="125000"/>
                  </a:lnSpc>
                  <a:spcBef>
                    <a:spcPts val="600"/>
                  </a:spcBef>
                </a:pPr>
                <a14:m>
                  <m:oMathPara xmlns:m="http://schemas.openxmlformats.org/officeDocument/2006/math">
                    <m:oMathParaPr>
                      <m:jc m:val="center"/>
                    </m:oMathParaPr>
                    <m:oMath xmlns:m="http://schemas.openxmlformats.org/officeDocument/2006/math">
                      <m:acc>
                        <m:accPr>
                          <m:chr m:val="̂"/>
                          <m:ctrlPr>
                            <a:rPr lang="en-US" sz="2000" i="1" smtClean="0">
                              <a:solidFill>
                                <a:srgbClr val="0070C0"/>
                              </a:solidFill>
                              <a:latin typeface="Cambria Math" panose="02040503050406030204" pitchFamily="18" charset="0"/>
                              <a:cs typeface="Times New Roman" panose="02020603050405020304" pitchFamily="18" charset="0"/>
                            </a:rPr>
                          </m:ctrlPr>
                        </m:accPr>
                        <m:e>
                          <m:r>
                            <a:rPr lang="en-US" sz="2000" i="1">
                              <a:solidFill>
                                <a:srgbClr val="0070C0"/>
                              </a:solidFill>
                              <a:latin typeface="Cambria Math" panose="02040503050406030204" pitchFamily="18" charset="0"/>
                              <a:cs typeface="Times New Roman" panose="02020603050405020304" pitchFamily="18" charset="0"/>
                            </a:rPr>
                            <m:t>𝑦</m:t>
                          </m:r>
                        </m:e>
                      </m:acc>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𝑒</m:t>
                      </m:r>
                    </m:oMath>
                  </m:oMathPara>
                </a14:m>
                <a:endParaRPr lang="en-US" sz="2000" dirty="0">
                  <a:solidFill>
                    <a:srgbClr val="0070C0"/>
                  </a:solidFill>
                  <a:ea typeface="Calibri" panose="020F0502020204030204" pitchFamily="34" charset="0"/>
                  <a:cs typeface="Times New Roman" panose="02020603050405020304" pitchFamily="18" charset="0"/>
                </a:endParaRPr>
              </a:p>
              <a:p>
                <a:pPr>
                  <a:lnSpc>
                    <a:spcPct val="125000"/>
                  </a:lnSpc>
                  <a:spcBef>
                    <a:spcPts val="600"/>
                  </a:spcBef>
                </a:pPr>
                <a14:m>
                  <m:oMath xmlns:m="http://schemas.openxmlformats.org/officeDocument/2006/math">
                    <m:r>
                      <a:rPr lang="en-US" sz="2000" b="0" i="1" smtClean="0">
                        <a:solidFill>
                          <a:srgbClr val="0070C0"/>
                        </a:solidFill>
                        <a:latin typeface="Cambria Math" panose="02040503050406030204" pitchFamily="18" charset="0"/>
                      </a:rPr>
                      <m:t>𝑦</m:t>
                    </m:r>
                  </m:oMath>
                </a14:m>
                <a:r>
                  <a:rPr lang="en-US" sz="2000" dirty="0"/>
                  <a:t> = Actual Value</a:t>
                </a:r>
              </a:p>
              <a:p>
                <a:pPr>
                  <a:lnSpc>
                    <a:spcPct val="125000"/>
                  </a:lnSpc>
                  <a:spcBef>
                    <a:spcPts val="600"/>
                  </a:spcBef>
                </a:pPr>
                <a14:m>
                  <m:oMath xmlns:m="http://schemas.openxmlformats.org/officeDocument/2006/math">
                    <m:acc>
                      <m:accPr>
                        <m:chr m:val="̂"/>
                        <m:ctrlPr>
                          <a:rPr lang="en-US" sz="2000" b="0" i="1" smtClean="0">
                            <a:solidFill>
                              <a:srgbClr val="0070C0"/>
                            </a:solidFill>
                            <a:latin typeface="Cambria Math" panose="02040503050406030204" pitchFamily="18" charset="0"/>
                          </a:rPr>
                        </m:ctrlPr>
                      </m:accPr>
                      <m:e>
                        <m:r>
                          <a:rPr lang="en-US" sz="2000" b="0" i="1" smtClean="0">
                            <a:solidFill>
                              <a:srgbClr val="0070C0"/>
                            </a:solidFill>
                            <a:latin typeface="Cambria Math" panose="02040503050406030204" pitchFamily="18" charset="0"/>
                          </a:rPr>
                          <m:t>𝑦</m:t>
                        </m:r>
                      </m:e>
                    </m:acc>
                  </m:oMath>
                </a14:m>
                <a:r>
                  <a:rPr lang="en-US" sz="2000" dirty="0"/>
                  <a:t> = Estimated Value from Regression</a:t>
                </a:r>
              </a:p>
              <a:p>
                <a:pPr>
                  <a:lnSpc>
                    <a:spcPct val="125000"/>
                  </a:lnSpc>
                  <a:spcBef>
                    <a:spcPts val="600"/>
                  </a:spcBef>
                </a:pPr>
                <a14:m>
                  <m:oMath xmlns:m="http://schemas.openxmlformats.org/officeDocument/2006/math">
                    <m:r>
                      <a:rPr lang="en-US" sz="2000" b="0" i="1" smtClean="0">
                        <a:solidFill>
                          <a:srgbClr val="0070C0"/>
                        </a:solidFill>
                        <a:latin typeface="Cambria Math" panose="02040503050406030204" pitchFamily="18" charset="0"/>
                      </a:rPr>
                      <m:t>𝑒</m:t>
                    </m:r>
                  </m:oMath>
                </a14:m>
                <a:r>
                  <a:rPr lang="en-US" sz="2000" dirty="0"/>
                  <a:t> = Regression Error, </a:t>
                </a:r>
                <a14:m>
                  <m:oMath xmlns:m="http://schemas.openxmlformats.org/officeDocument/2006/math">
                    <m:r>
                      <a:rPr lang="en-US" sz="2000" b="0" i="1" smtClean="0">
                        <a:solidFill>
                          <a:srgbClr val="0070C0"/>
                        </a:solidFill>
                        <a:latin typeface="Cambria Math" panose="02040503050406030204" pitchFamily="18" charset="0"/>
                      </a:rPr>
                      <m:t>𝑒</m:t>
                    </m:r>
                    <m:r>
                      <a:rPr lang="en-US" sz="2000" b="0" i="1" smtClean="0">
                        <a:solidFill>
                          <a:srgbClr val="0070C0"/>
                        </a:solidFill>
                        <a:latin typeface="Cambria Math" panose="02040503050406030204" pitchFamily="18" charset="0"/>
                      </a:rPr>
                      <m:t>=</m:t>
                    </m:r>
                    <m:d>
                      <m:dPr>
                        <m:ctrlPr>
                          <a:rPr lang="en-US" sz="2000" b="0" i="1" smtClean="0">
                            <a:solidFill>
                              <a:srgbClr val="0070C0"/>
                            </a:solidFill>
                            <a:latin typeface="Cambria Math" panose="02040503050406030204" pitchFamily="18" charset="0"/>
                          </a:rPr>
                        </m:ctrlPr>
                      </m:dPr>
                      <m:e>
                        <m:r>
                          <a:rPr lang="en-US" sz="2000" b="0" i="1" smtClean="0">
                            <a:solidFill>
                              <a:srgbClr val="0070C0"/>
                            </a:solidFill>
                            <a:latin typeface="Cambria Math" panose="02040503050406030204" pitchFamily="18" charset="0"/>
                          </a:rPr>
                          <m:t>𝑦</m:t>
                        </m:r>
                        <m:r>
                          <a:rPr lang="en-US" sz="2000" b="0" i="1" smtClean="0">
                            <a:solidFill>
                              <a:srgbClr val="0070C0"/>
                            </a:solidFill>
                            <a:latin typeface="Cambria Math" panose="02040503050406030204" pitchFamily="18" charset="0"/>
                          </a:rPr>
                          <m:t>−</m:t>
                        </m:r>
                        <m:acc>
                          <m:accPr>
                            <m:chr m:val="̂"/>
                            <m:ctrlPr>
                              <a:rPr lang="en-US" sz="2000" b="0" i="1" smtClean="0">
                                <a:solidFill>
                                  <a:srgbClr val="0070C0"/>
                                </a:solidFill>
                                <a:latin typeface="Cambria Math" panose="02040503050406030204" pitchFamily="18" charset="0"/>
                              </a:rPr>
                            </m:ctrlPr>
                          </m:accPr>
                          <m:e>
                            <m:r>
                              <a:rPr lang="en-US" sz="2000" b="0" i="1" smtClean="0">
                                <a:solidFill>
                                  <a:srgbClr val="0070C0"/>
                                </a:solidFill>
                                <a:latin typeface="Cambria Math" panose="02040503050406030204" pitchFamily="18" charset="0"/>
                              </a:rPr>
                              <m:t>𝑦</m:t>
                            </m:r>
                          </m:e>
                        </m:acc>
                      </m:e>
                    </m:d>
                  </m:oMath>
                </a14:m>
                <a:endParaRPr lang="en-US" sz="2000" dirty="0"/>
              </a:p>
              <a:p>
                <a:pPr>
                  <a:lnSpc>
                    <a:spcPct val="125000"/>
                  </a:lnSpc>
                  <a:spcBef>
                    <a:spcPts val="600"/>
                  </a:spcBef>
                </a:pP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𝑏</m:t>
                        </m:r>
                      </m:e>
                      <m:sub>
                        <m:r>
                          <a:rPr lang="en-US" sz="2000" b="0" i="1" smtClean="0">
                            <a:solidFill>
                              <a:srgbClr val="0070C0"/>
                            </a:solidFill>
                            <a:latin typeface="Cambria Math" panose="02040503050406030204" pitchFamily="18" charset="0"/>
                          </a:rPr>
                          <m:t>𝑘</m:t>
                        </m:r>
                      </m:sub>
                    </m:sSub>
                  </m:oMath>
                </a14:m>
                <a:r>
                  <a:rPr lang="en-US" sz="2000" dirty="0"/>
                  <a:t> = Estimated model parameter value– estimated sensitivity of </a:t>
                </a:r>
                <a14:m>
                  <m:oMath xmlns:m="http://schemas.openxmlformats.org/officeDocument/2006/math">
                    <m:r>
                      <a:rPr lang="en-US" sz="2000" i="1">
                        <a:latin typeface="Cambria Math" panose="02040503050406030204" pitchFamily="18" charset="0"/>
                      </a:rPr>
                      <m:t>𝑦</m:t>
                    </m:r>
                  </m:oMath>
                </a14:m>
                <a:r>
                  <a:rPr lang="en-US" sz="2000" dirty="0"/>
                  <a:t> to factor </a:t>
                </a:r>
                <a14:m>
                  <m:oMath xmlns:m="http://schemas.openxmlformats.org/officeDocument/2006/math">
                    <m:r>
                      <a:rPr lang="en-US" sz="2000" i="1">
                        <a:latin typeface="Cambria Math" panose="02040503050406030204" pitchFamily="18" charset="0"/>
                      </a:rPr>
                      <m:t>𝑘</m:t>
                    </m:r>
                  </m:oMath>
                </a14:m>
                <a:endParaRPr lang="en-US" sz="2000" dirty="0"/>
              </a:p>
              <a:p>
                <a:pPr>
                  <a:lnSpc>
                    <a:spcPct val="125000"/>
                  </a:lnSpc>
                  <a:spcBef>
                    <a:spcPts val="600"/>
                  </a:spcBef>
                </a:pPr>
                <a14:m>
                  <m:oMath xmlns:m="http://schemas.openxmlformats.org/officeDocument/2006/math">
                    <m:r>
                      <a:rPr lang="en-US" sz="2000" i="1" smtClean="0">
                        <a:solidFill>
                          <a:srgbClr val="0070C0"/>
                        </a:solidFill>
                        <a:latin typeface="Cambria Math" panose="02040503050406030204" pitchFamily="18" charset="0"/>
                      </a:rPr>
                      <m:t>𝑆𝑒</m:t>
                    </m:r>
                    <m:d>
                      <m:dPr>
                        <m:ctrlPr>
                          <a:rPr lang="en-US" sz="2000" i="1">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𝑘</m:t>
                            </m:r>
                          </m:sub>
                        </m:sSub>
                      </m:e>
                    </m:d>
                  </m:oMath>
                </a14:m>
                <a:r>
                  <a:rPr lang="en-US" sz="2000" dirty="0"/>
                  <a:t> = standard error of the estimated parameter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𝑘</m:t>
                        </m:r>
                      </m:sub>
                    </m:sSub>
                  </m:oMath>
                </a14:m>
                <a:endParaRPr lang="en-US" sz="2000" dirty="0"/>
              </a:p>
              <a:p>
                <a:pPr>
                  <a:lnSpc>
                    <a:spcPct val="125000"/>
                  </a:lnSpc>
                  <a:spcBef>
                    <a:spcPts val="600"/>
                  </a:spcBef>
                </a:pPr>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𝜎</m:t>
                        </m:r>
                      </m:e>
                      <m:sub>
                        <m:r>
                          <a:rPr lang="en-US" sz="2000" i="1">
                            <a:solidFill>
                              <a:srgbClr val="0070C0"/>
                            </a:solidFill>
                            <a:latin typeface="Cambria Math" panose="02040503050406030204" pitchFamily="18" charset="0"/>
                          </a:rPr>
                          <m:t>𝑦</m:t>
                        </m:r>
                      </m:sub>
                    </m:sSub>
                  </m:oMath>
                </a14:m>
                <a:r>
                  <a:rPr lang="en-US" sz="2000" dirty="0"/>
                  <a:t> = standard error of the regression model</a:t>
                </a:r>
              </a:p>
              <a:p>
                <a:pPr>
                  <a:lnSpc>
                    <a:spcPct val="125000"/>
                  </a:lnSpc>
                  <a:spcBef>
                    <a:spcPts val="600"/>
                  </a:spcBef>
                </a:pPr>
                <a14:m>
                  <m:oMath xmlns:m="http://schemas.openxmlformats.org/officeDocument/2006/math">
                    <m:sSup>
                      <m:sSupPr>
                        <m:ctrlPr>
                          <a:rPr lang="en-US" sz="2000" i="1" smtClean="0">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𝑅</m:t>
                        </m:r>
                      </m:e>
                      <m:sup>
                        <m:r>
                          <a:rPr lang="en-US" sz="2000" i="1">
                            <a:solidFill>
                              <a:srgbClr val="0070C0"/>
                            </a:solidFill>
                            <a:latin typeface="Cambria Math" panose="02040503050406030204" pitchFamily="18" charset="0"/>
                          </a:rPr>
                          <m:t>2</m:t>
                        </m:r>
                      </m:sup>
                    </m:sSup>
                  </m:oMath>
                </a14:m>
                <a:r>
                  <a:rPr lang="en-US" sz="2000" dirty="0"/>
                  <a:t> = goodness of fit (the percentage of overall variance explained by the model)</a:t>
                </a:r>
              </a:p>
              <a:p>
                <a:pPr>
                  <a:lnSpc>
                    <a:spcPct val="125000"/>
                  </a:lnSpc>
                  <a:spcBef>
                    <a:spcPts val="600"/>
                  </a:spcBef>
                </a:pPr>
                <a:r>
                  <a:rPr lang="en-US" sz="2000" dirty="0">
                    <a:solidFill>
                      <a:srgbClr val="0070C0"/>
                    </a:solidFill>
                  </a:rPr>
                  <a:t>T-Stat</a:t>
                </a:r>
                <a:r>
                  <a:rPr lang="en-US" sz="2000" dirty="0"/>
                  <a:t> = critical value for the estimated parameter</a:t>
                </a:r>
              </a:p>
              <a:p>
                <a:pPr>
                  <a:lnSpc>
                    <a:spcPct val="125000"/>
                  </a:lnSpc>
                  <a:spcBef>
                    <a:spcPts val="600"/>
                  </a:spcBef>
                </a:pPr>
                <a:r>
                  <a:rPr lang="en-US" sz="2000" dirty="0">
                    <a:solidFill>
                      <a:srgbClr val="0070C0"/>
                    </a:solidFill>
                  </a:rPr>
                  <a:t>F-Stat</a:t>
                </a:r>
                <a:r>
                  <a:rPr lang="en-US" sz="2000" dirty="0"/>
                  <a:t> = critical value for the entire model</a:t>
                </a:r>
                <a:endParaRPr lang="en-US" sz="2000" dirty="0">
                  <a:effectLst/>
                  <a:ea typeface="Calibri" panose="020F0502020204030204" pitchFamily="34"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203960" y="1214530"/>
                <a:ext cx="10195560" cy="4647426"/>
              </a:xfrm>
              <a:prstGeom prst="rect">
                <a:avLst/>
              </a:prstGeom>
              <a:blipFill>
                <a:blip r:embed="rId2"/>
                <a:stretch>
                  <a:fillRect l="-658" b="-1048"/>
                </a:stretch>
              </a:blipFill>
            </p:spPr>
            <p:txBody>
              <a:bodyPr/>
              <a:lstStyle/>
              <a:p>
                <a:r>
                  <a:rPr lang="en-US">
                    <a:noFill/>
                  </a:rPr>
                  <a:t> </a:t>
                </a:r>
              </a:p>
            </p:txBody>
          </p:sp>
        </mc:Fallback>
      </mc:AlternateContent>
    </p:spTree>
    <p:extLst>
      <p:ext uri="{BB962C8B-B14F-4D97-AF65-F5344CB8AC3E}">
        <p14:creationId xmlns:p14="http://schemas.microsoft.com/office/powerpoint/2010/main" val="351115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81549" y="207102"/>
            <a:ext cx="9553500" cy="651164"/>
          </a:xfrm>
        </p:spPr>
        <p:txBody>
          <a:bodyPr>
            <a:normAutofit/>
          </a:bodyPr>
          <a:lstStyle/>
          <a:p>
            <a:r>
              <a:rPr lang="en-US" altLang="en-US" sz="2800" dirty="0"/>
              <a:t>Linear Regression Model – OLS Properties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a:cxnSpLocks/>
          </p:cNvCxnSpPr>
          <p:nvPr/>
        </p:nvCxnSpPr>
        <p:spPr>
          <a:xfrm>
            <a:off x="1081549" y="858266"/>
            <a:ext cx="100583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1081549" y="1011499"/>
                <a:ext cx="10195560" cy="5238229"/>
              </a:xfrm>
              <a:prstGeom prst="rect">
                <a:avLst/>
              </a:prstGeom>
            </p:spPr>
            <p:txBody>
              <a:bodyPr wrap="square">
                <a:spAutoFit/>
              </a:bodyPr>
              <a:lstStyle/>
              <a:p>
                <a:pPr>
                  <a:lnSpc>
                    <a:spcPct val="105000"/>
                  </a:lnSpc>
                  <a:spcBef>
                    <a:spcPts val="600"/>
                  </a:spcBef>
                </a:pPr>
                <a:r>
                  <a:rPr lang="en-US" sz="2000" u="sng" dirty="0">
                    <a:ea typeface="Times New Roman" panose="02020603050405020304" pitchFamily="18" charset="0"/>
                    <a:cs typeface="Times New Roman" panose="02020603050405020304" pitchFamily="18" charset="0"/>
                  </a:rPr>
                  <a:t>Properties of a Linear Regression Model – We need to verify each property</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A1)	Regression Model is Linear</a:t>
                </a:r>
              </a:p>
              <a:p>
                <a:pPr>
                  <a:lnSpc>
                    <a:spcPct val="105000"/>
                  </a:lnSpc>
                  <a:spcBef>
                    <a:spcPts val="600"/>
                  </a:spcBef>
                </a:pPr>
                <a:r>
                  <a:rPr lang="en-US" sz="2000" dirty="0">
                    <a:solidFill>
                      <a:srgbClr val="0070C0"/>
                    </a:solidFill>
                    <a:ea typeface="Times New Roman" panose="02020603050405020304" pitchFamily="18" charset="0"/>
                    <a:cs typeface="Times New Roman" panose="02020603050405020304" pitchFamily="18" charset="0"/>
                  </a:rPr>
                  <a:t>	Linear in the Parameters</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A2)	Error term is mean zero</a:t>
                </a:r>
              </a:p>
              <a:p>
                <a:pPr lvl="2">
                  <a:lnSpc>
                    <a:spcPct val="105000"/>
                  </a:lnSpc>
                  <a:spcBef>
                    <a:spcPts val="600"/>
                  </a:spcBef>
                </a:pPr>
                <a14:m>
                  <m:oMathPara xmlns:m="http://schemas.openxmlformats.org/officeDocument/2006/math">
                    <m:oMathParaPr>
                      <m:jc m:val="left"/>
                    </m:oMathParaPr>
                    <m:oMath xmlns:m="http://schemas.openxmlformats.org/officeDocument/2006/math">
                      <m:r>
                        <a:rPr lang="en-US" sz="200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𝐸</m:t>
                      </m:r>
                      <m:r>
                        <a:rPr lang="en-US" sz="2000" b="0" i="1" smtClean="0">
                          <a:solidFill>
                            <a:srgbClr val="0070C0"/>
                          </a:solidFill>
                          <a:latin typeface="Cambria Math" panose="02040503050406030204" pitchFamily="18" charset="0"/>
                          <a:cs typeface="Times New Roman" panose="02020603050405020304" pitchFamily="18" charset="0"/>
                        </a:rPr>
                        <m:t>(</m:t>
                      </m:r>
                      <m:r>
                        <a:rPr lang="en-US" sz="2000" b="0" i="1" smtClean="0">
                          <a:solidFill>
                            <a:srgbClr val="0070C0"/>
                          </a:solidFill>
                          <a:latin typeface="Cambria Math" panose="02040503050406030204" pitchFamily="18" charset="0"/>
                          <a:cs typeface="Times New Roman" panose="02020603050405020304" pitchFamily="18" charset="0"/>
                        </a:rPr>
                        <m:t>𝑒</m:t>
                      </m:r>
                      <m:r>
                        <a:rPr lang="en-US" sz="2000" b="0" i="1" smtClean="0">
                          <a:solidFill>
                            <a:srgbClr val="0070C0"/>
                          </a:solidFill>
                          <a:latin typeface="Cambria Math" panose="02040503050406030204" pitchFamily="18" charset="0"/>
                          <a:cs typeface="Times New Roman" panose="02020603050405020304" pitchFamily="18" charset="0"/>
                        </a:rPr>
                        <m:t>)=0</m:t>
                      </m:r>
                    </m:oMath>
                  </m:oMathPara>
                </a14:m>
                <a:endParaRPr lang="en-US" sz="2000" dirty="0">
                  <a:solidFill>
                    <a:srgbClr val="0070C0"/>
                  </a:solidFill>
                  <a:ea typeface="Times New Roman" panose="02020603050405020304" pitchFamily="18" charset="0"/>
                  <a:cs typeface="Times New Roman" panose="02020603050405020304" pitchFamily="18" charset="0"/>
                </a:endParaRPr>
              </a:p>
              <a:p>
                <a:pPr>
                  <a:lnSpc>
                    <a:spcPct val="105000"/>
                  </a:lnSpc>
                  <a:spcBef>
                    <a:spcPts val="600"/>
                  </a:spcBef>
                </a:pPr>
                <a:r>
                  <a:rPr lang="en-US" sz="2000" dirty="0">
                    <a:ea typeface="Times New Roman" panose="02020603050405020304" pitchFamily="18" charset="0"/>
                    <a:cs typeface="Times New Roman" panose="02020603050405020304" pitchFamily="18" charset="0"/>
                  </a:rPr>
                  <a:t>A3)	No Heteroskedasticity</a:t>
                </a:r>
              </a:p>
              <a:p>
                <a:pPr lvl="2">
                  <a:lnSpc>
                    <a:spcPct val="105000"/>
                  </a:lnSpc>
                  <a:spcBef>
                    <a:spcPts val="600"/>
                  </a:spcBef>
                </a:pPr>
                <a14:m>
                  <m:oMath xmlns:m="http://schemas.openxmlformats.org/officeDocument/2006/math">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𝑉𝑎𝑟</m:t>
                    </m:r>
                    <m:d>
                      <m:dPr>
                        <m:ctrlP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sz="2000" dirty="0">
                    <a:solidFill>
                      <a:srgbClr val="0070C0"/>
                    </a:solidFill>
                    <a:ea typeface="Times New Roman" panose="02020603050405020304" pitchFamily="18" charset="0"/>
                    <a:cs typeface="Times New Roman" panose="02020603050405020304" pitchFamily="18" charset="0"/>
                  </a:rPr>
                  <a:t> for all time period t</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A4)	No Autocorrelation</a:t>
                </a:r>
              </a:p>
              <a:p>
                <a:pPr lvl="2">
                  <a:lnSpc>
                    <a:spcPct val="105000"/>
                  </a:lnSpc>
                  <a:spcBef>
                    <a:spcPts val="600"/>
                  </a:spcBef>
                </a:pPr>
                <a14:m>
                  <m:oMath xmlns:m="http://schemas.openxmlformats.org/officeDocument/2006/math">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𝐸</m:t>
                    </m:r>
                    <m:d>
                      <m:dPr>
                        <m:ctrlP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𝑡</m:t>
                            </m:r>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𝑗</m:t>
                            </m:r>
                          </m:sub>
                        </m:sSub>
                      </m:e>
                    </m:d>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000" dirty="0">
                    <a:solidFill>
                      <a:srgbClr val="0070C0"/>
                    </a:solidFill>
                    <a:ea typeface="Times New Roman" panose="02020603050405020304" pitchFamily="18" charset="0"/>
                    <a:cs typeface="Times New Roman" panose="02020603050405020304" pitchFamily="18" charset="0"/>
                  </a:rPr>
                  <a:t> for all time lags j</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A5)	Errors are independent of explanatory factors</a:t>
                </a:r>
              </a:p>
              <a:p>
                <a:pPr lvl="2">
                  <a:lnSpc>
                    <a:spcPct val="105000"/>
                  </a:lnSpc>
                  <a:spcBef>
                    <a:spcPts val="600"/>
                  </a:spcBef>
                </a:pPr>
                <a14:m>
                  <m:oMath xmlns:m="http://schemas.openxmlformats.org/officeDocument/2006/math">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𝐶𝑜𝑣</m:t>
                    </m:r>
                    <m:d>
                      <m:d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000" dirty="0">
                    <a:solidFill>
                      <a:srgbClr val="0070C0"/>
                    </a:solidFill>
                    <a:ea typeface="Times New Roman" panose="02020603050405020304" pitchFamily="18" charset="0"/>
                    <a:cs typeface="Times New Roman" panose="02020603050405020304" pitchFamily="18" charset="0"/>
                  </a:rPr>
                  <a:t> for all factors k</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A6)	Explanatory Factors are independent</a:t>
                </a:r>
              </a:p>
              <a:p>
                <a:pPr lvl="2">
                  <a:lnSpc>
                    <a:spcPct val="105000"/>
                  </a:lnSpc>
                  <a:spcBef>
                    <a:spcPts val="600"/>
                  </a:spcBef>
                </a:pPr>
                <a14:m>
                  <m:oMath xmlns:m="http://schemas.openxmlformats.org/officeDocument/2006/math">
                    <m:r>
                      <a:rPr lang="en-US" sz="200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𝐶𝑜𝑣</m:t>
                    </m:r>
                    <m:d>
                      <m:d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000" dirty="0">
                    <a:solidFill>
                      <a:srgbClr val="0070C0"/>
                    </a:solidFill>
                    <a:ea typeface="Times New Roman" panose="02020603050405020304" pitchFamily="18" charset="0"/>
                    <a:cs typeface="Times New Roman" panose="02020603050405020304" pitchFamily="18" charset="0"/>
                  </a:rPr>
                  <a:t> for all factors j and k</a:t>
                </a:r>
              </a:p>
            </p:txBody>
          </p:sp>
        </mc:Choice>
        <mc:Fallback xmlns="">
          <p:sp>
            <p:nvSpPr>
              <p:cNvPr id="6" name="Rectangle 5"/>
              <p:cNvSpPr>
                <a:spLocks noRot="1" noChangeAspect="1" noMove="1" noResize="1" noEditPoints="1" noAdjustHandles="1" noChangeArrowheads="1" noChangeShapeType="1" noTextEdit="1"/>
              </p:cNvSpPr>
              <p:nvPr/>
            </p:nvSpPr>
            <p:spPr>
              <a:xfrm>
                <a:off x="1081549" y="1011499"/>
                <a:ext cx="10195560" cy="5238229"/>
              </a:xfrm>
              <a:prstGeom prst="rect">
                <a:avLst/>
              </a:prstGeom>
              <a:blipFill>
                <a:blip r:embed="rId2"/>
                <a:stretch>
                  <a:fillRect l="-598" t="-698" b="-698"/>
                </a:stretch>
              </a:blipFill>
            </p:spPr>
            <p:txBody>
              <a:bodyPr/>
              <a:lstStyle/>
              <a:p>
                <a:r>
                  <a:rPr lang="en-US">
                    <a:noFill/>
                  </a:rPr>
                  <a:t> </a:t>
                </a:r>
              </a:p>
            </p:txBody>
          </p:sp>
        </mc:Fallback>
      </mc:AlternateContent>
    </p:spTree>
    <p:extLst>
      <p:ext uri="{BB962C8B-B14F-4D97-AF65-F5344CB8AC3E}">
        <p14:creationId xmlns:p14="http://schemas.microsoft.com/office/powerpoint/2010/main" val="214775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2800" dirty="0"/>
              <a:t>Example: Estimating Linear Model Parameters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1019355" y="1014349"/>
                <a:ext cx="10334445" cy="4874604"/>
              </a:xfrm>
              <a:prstGeom prst="rect">
                <a:avLst/>
              </a:prstGeom>
            </p:spPr>
            <p:txBody>
              <a:bodyPr wrap="square">
                <a:spAutoFit/>
              </a:bodyPr>
              <a:lstStyle/>
              <a:p>
                <a:r>
                  <a:rPr lang="en-US" i="1" u="sng" dirty="0"/>
                  <a:t>Minimize Sum of Square Error:</a:t>
                </a:r>
              </a:p>
              <a:p>
                <a:endParaRPr lang="en-US" i="1" u="sng" dirty="0"/>
              </a:p>
              <a:p>
                <a:pPr/>
                <a14:m>
                  <m:oMathPara xmlns:m="http://schemas.openxmlformats.org/officeDocument/2006/math">
                    <m:oMathParaPr>
                      <m:jc m:val="center"/>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b="0" i="1" smtClean="0">
                                  <a:latin typeface="Cambria Math" panose="02040503050406030204" pitchFamily="18" charset="0"/>
                                </a:rPr>
                                <m:t>2</m:t>
                              </m:r>
                            </m:sup>
                          </m:sSup>
                        </m:e>
                      </m:nary>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d>
                                </m:e>
                              </m:d>
                            </m:e>
                            <m:sup>
                              <m:r>
                                <a:rPr lang="en-US" i="1">
                                  <a:latin typeface="Cambria Math" panose="02040503050406030204" pitchFamily="18" charset="0"/>
                                </a:rPr>
                                <m:t>2</m:t>
                              </m:r>
                            </m:sup>
                          </m:sSup>
                        </m:e>
                      </m:nary>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d>
                            </m:e>
                            <m:sup>
                              <m:r>
                                <a:rPr lang="en-US" i="1">
                                  <a:latin typeface="Cambria Math" panose="02040503050406030204" pitchFamily="18" charset="0"/>
                                </a:rPr>
                                <m:t>2</m:t>
                              </m:r>
                            </m:sup>
                          </m:sSup>
                        </m:e>
                      </m:nary>
                    </m:oMath>
                  </m:oMathPara>
                </a14:m>
                <a:endParaRPr lang="en-US" dirty="0"/>
              </a:p>
              <a:p>
                <a:endParaRPr lang="en-US" i="1" dirty="0"/>
              </a:p>
              <a:p>
                <a:endParaRPr lang="en-US" i="1" dirty="0"/>
              </a:p>
              <a:p>
                <a:endParaRPr lang="en-US" i="1" dirty="0"/>
              </a:p>
              <a:p>
                <a:endParaRPr lang="en-US"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9355" y="1014349"/>
                <a:ext cx="10334445" cy="4874604"/>
              </a:xfrm>
              <a:prstGeom prst="rect">
                <a:avLst/>
              </a:prstGeom>
              <a:blipFill>
                <a:blip r:embed="rId2"/>
                <a:stretch>
                  <a:fillRect l="-472" t="-625"/>
                </a:stretch>
              </a:blipFill>
            </p:spPr>
            <p:txBody>
              <a:bodyPr/>
              <a:lstStyle/>
              <a:p>
                <a:r>
                  <a:rPr lang="en-US">
                    <a:noFill/>
                  </a:rPr>
                  <a:t> </a:t>
                </a:r>
              </a:p>
            </p:txBody>
          </p:sp>
        </mc:Fallback>
      </mc:AlternateContent>
    </p:spTree>
    <p:extLst>
      <p:ext uri="{BB962C8B-B14F-4D97-AF65-F5344CB8AC3E}">
        <p14:creationId xmlns:p14="http://schemas.microsoft.com/office/powerpoint/2010/main" val="429250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344882"/>
            <a:ext cx="947651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Linear Regression: First Order Conditions</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1173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r>
              <a:rPr lang="en-US" sz="2800" dirty="0"/>
              <a:t>Step 1 – Solve First Order Conditions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1019355" y="1014349"/>
                <a:ext cx="10334445" cy="5385129"/>
              </a:xfrm>
              <a:prstGeom prst="rect">
                <a:avLst/>
              </a:prstGeom>
            </p:spPr>
            <p:txBody>
              <a:bodyPr wrap="square">
                <a:spAutoFit/>
              </a:bodyPr>
              <a:lstStyle/>
              <a:p>
                <a:r>
                  <a:rPr lang="en-US" i="1" u="sng" dirty="0"/>
                  <a:t>Minimize Sum of Square Error:</a:t>
                </a:r>
              </a:p>
              <a:p>
                <a:pPr lvl="2"/>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e>
                            <m:sup>
                              <m:r>
                                <a:rPr lang="en-US" i="1">
                                  <a:latin typeface="Cambria Math" panose="02040503050406030204" pitchFamily="18" charset="0"/>
                                </a:rPr>
                                <m:t>2</m:t>
                              </m:r>
                            </m:sup>
                          </m:sSup>
                        </m:e>
                      </m:nary>
                    </m:oMath>
                  </m:oMathPara>
                </a14:m>
                <a:endParaRPr lang="en-US" dirty="0"/>
              </a:p>
              <a:p>
                <a:endParaRPr lang="en-US" i="1" dirty="0"/>
              </a:p>
              <a:p>
                <a:r>
                  <a:rPr lang="en-US" i="1" u="sng" dirty="0"/>
                  <a:t>First Order Conditions:</a:t>
                </a:r>
              </a:p>
              <a:p>
                <a:pPr lvl="2"/>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𝐿</m:t>
                          </m:r>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den>
                      </m:f>
                      <m:r>
                        <a:rPr lang="en-US" i="1">
                          <a:latin typeface="Cambria Math" panose="02040503050406030204" pitchFamily="18" charset="0"/>
                        </a:rPr>
                        <m:t>=</m:t>
                      </m:r>
                      <m:r>
                        <a:rPr lang="en-US" b="0" i="1" smtClean="0">
                          <a:latin typeface="Cambria Math" panose="02040503050406030204" pitchFamily="18" charset="0"/>
                        </a:rPr>
                        <m:t>2</m:t>
                      </m:r>
                      <m:nary>
                        <m:naryPr>
                          <m:chr m:val="∑"/>
                          <m:subHide m:val="on"/>
                          <m:supHide m:val="on"/>
                          <m:ctrlPr>
                            <a:rPr lang="en-US" i="1">
                              <a:latin typeface="Cambria Math" panose="02040503050406030204" pitchFamily="18" charset="0"/>
                            </a:rPr>
                          </m:ctrlPr>
                        </m:naryPr>
                        <m:sub/>
                        <m:sup/>
                        <m:e>
                          <m:d>
                            <m:dPr>
                              <m:ctrlPr>
                                <a:rPr lang="en-US" b="0" i="1" smtClean="0">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e>
                      </m:nary>
                    </m:oMath>
                  </m:oMathPara>
                </a14:m>
                <a:endParaRPr lang="en-US" dirty="0"/>
              </a:p>
              <a:p>
                <a:endParaRPr lang="en-US" dirty="0"/>
              </a:p>
              <a:p>
                <a:pPr lvl="2"/>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den>
                      </m:f>
                      <m:r>
                        <a:rPr lang="en-US" i="1">
                          <a:latin typeface="Cambria Math" panose="02040503050406030204" pitchFamily="18" charset="0"/>
                        </a:rPr>
                        <m:t>=2</m:t>
                      </m:r>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i="1">
                                  <a:latin typeface="Cambria Math" panose="02040503050406030204" pitchFamily="18" charset="0"/>
                                </a:rPr>
                                <m:t> </m:t>
                              </m:r>
                            </m:e>
                          </m:d>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=0</m:t>
                          </m:r>
                        </m:e>
                      </m:nary>
                    </m:oMath>
                  </m:oMathPara>
                </a14:m>
                <a:endParaRPr lang="en-US" dirty="0"/>
              </a:p>
              <a:p>
                <a:pPr lvl="2"/>
                <a:endParaRPr lang="en-US" i="1" dirty="0">
                  <a:latin typeface="Cambria Math" panose="02040503050406030204" pitchFamily="18" charset="0"/>
                </a:endParaRPr>
              </a:p>
              <a:p>
                <a:pPr lvl="2"/>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den>
                      </m:f>
                      <m:r>
                        <a:rPr lang="en-US" i="1">
                          <a:latin typeface="Cambria Math" panose="02040503050406030204" pitchFamily="18" charset="0"/>
                        </a:rPr>
                        <m:t>=2</m:t>
                      </m:r>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i="1">
                                  <a:latin typeface="Cambria Math" panose="02040503050406030204" pitchFamily="18" charset="0"/>
                                </a:rPr>
                                <m:t> </m:t>
                              </m:r>
                            </m:e>
                          </m:d>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=0</m:t>
                          </m:r>
                        </m:e>
                      </m:nary>
                    </m:oMath>
                  </m:oMathPara>
                </a14:m>
                <a:endParaRPr lang="en-US" dirty="0"/>
              </a:p>
              <a:p>
                <a:pPr lvl="2"/>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m:t>
                      </m:r>
                    </m:oMath>
                  </m:oMathPara>
                </a14:m>
                <a:endParaRPr lang="en-US" dirty="0"/>
              </a:p>
              <a:p>
                <a:endParaRPr lang="en-US" dirty="0"/>
              </a:p>
              <a:p>
                <a:pPr lvl="2"/>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𝑘</m:t>
                              </m:r>
                            </m:sub>
                          </m:sSub>
                        </m:den>
                      </m:f>
                      <m:r>
                        <a:rPr lang="en-US" i="1">
                          <a:latin typeface="Cambria Math" panose="02040503050406030204" pitchFamily="18" charset="0"/>
                        </a:rPr>
                        <m:t>=2</m:t>
                      </m:r>
                      <m:nary>
                        <m:naryPr>
                          <m:chr m:val="∑"/>
                          <m:subHide m:val="on"/>
                          <m:supHide m:val="on"/>
                          <m:ctrlPr>
                            <a:rPr lang="en-US" i="1" smtClean="0">
                              <a:latin typeface="Cambria Math" panose="02040503050406030204" pitchFamily="18" charset="0"/>
                            </a:rPr>
                          </m:ctrlPr>
                        </m:naryPr>
                        <m:sub/>
                        <m:sup/>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 </m:t>
                              </m:r>
                            </m:e>
                          </m:d>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i="1">
                              <a:latin typeface="Cambria Math" panose="02040503050406030204" pitchFamily="18" charset="0"/>
                            </a:rPr>
                            <m:t>=0</m:t>
                          </m:r>
                        </m:e>
                      </m:nary>
                    </m:oMath>
                  </m:oMathPara>
                </a14:m>
                <a:endParaRPr lang="en-US"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9355" y="1014349"/>
                <a:ext cx="10334445" cy="5385129"/>
              </a:xfrm>
              <a:prstGeom prst="rect">
                <a:avLst/>
              </a:prstGeom>
              <a:blipFill>
                <a:blip r:embed="rId2"/>
                <a:stretch>
                  <a:fillRect l="-472" t="-566"/>
                </a:stretch>
              </a:blipFill>
            </p:spPr>
            <p:txBody>
              <a:bodyPr/>
              <a:lstStyle/>
              <a:p>
                <a:r>
                  <a:rPr lang="en-US">
                    <a:noFill/>
                  </a:rPr>
                  <a:t> </a:t>
                </a:r>
              </a:p>
            </p:txBody>
          </p:sp>
        </mc:Fallback>
      </mc:AlternateContent>
    </p:spTree>
    <p:extLst>
      <p:ext uri="{BB962C8B-B14F-4D97-AF65-F5344CB8AC3E}">
        <p14:creationId xmlns:p14="http://schemas.microsoft.com/office/powerpoint/2010/main" val="3982640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14126</TotalTime>
  <Words>2713</Words>
  <Application>Microsoft Office PowerPoint</Application>
  <PresentationFormat>Widescreen</PresentationFormat>
  <Paragraphs>506</Paragraphs>
  <Slides>42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ＭＳ Ｐゴシック</vt:lpstr>
      <vt:lpstr>Arial</vt:lpstr>
      <vt:lpstr>Calibri</vt:lpstr>
      <vt:lpstr>Calibri Light</vt:lpstr>
      <vt:lpstr>Cambria Math</vt:lpstr>
      <vt:lpstr>Script MT Bold</vt:lpstr>
      <vt:lpstr>Times New Roman</vt:lpstr>
      <vt:lpstr>Wingdings</vt:lpstr>
      <vt:lpstr>Office Theme</vt:lpstr>
      <vt:lpstr>PowerPoint Presentation</vt:lpstr>
      <vt:lpstr>Lecture - Outline</vt:lpstr>
      <vt:lpstr>PowerPoint Presentation</vt:lpstr>
      <vt:lpstr>Review of OLS Regression</vt:lpstr>
      <vt:lpstr>Linear Regression Model:</vt:lpstr>
      <vt:lpstr>Linear Regression Model – OLS Properties</vt:lpstr>
      <vt:lpstr>Example: Estimating Linear Model Parameters</vt:lpstr>
      <vt:lpstr>PowerPoint Presentation</vt:lpstr>
      <vt:lpstr>Step 1 – Solve First Order Conditions</vt:lpstr>
      <vt:lpstr>Step 2 – Simplify &amp; Reduce First Order Conditions</vt:lpstr>
      <vt:lpstr>Step 3: Matrix Notation</vt:lpstr>
      <vt:lpstr>Step 4: Solving Parameters via Matrix Multiplication</vt:lpstr>
      <vt:lpstr>Solving Model Parameters</vt:lpstr>
      <vt:lpstr>Solving Model Parameters</vt:lpstr>
      <vt:lpstr>Solving Model Parameters – Matrix Algebra</vt:lpstr>
      <vt:lpstr>Solving Model Parameters – Matrix Algebra</vt:lpstr>
      <vt:lpstr>PowerPoint Presentation</vt:lpstr>
      <vt:lpstr>Linear Model with Equality Constraint</vt:lpstr>
      <vt:lpstr>Solve using Lagrange Multipliers</vt:lpstr>
      <vt:lpstr>Example: Estimating Linear Model with Equality Constraints</vt:lpstr>
      <vt:lpstr>Step 1: Solve for First Order Conditions</vt:lpstr>
      <vt:lpstr>Step 2: Simplify First Order Conditions via factoring through ∑▒ </vt:lpstr>
      <vt:lpstr>Step 3: Bring all Constant Terms to RHS</vt:lpstr>
      <vt:lpstr>Step 4: Multiply by -1 to Simplify the FOC Equations</vt:lpstr>
      <vt:lpstr>Step 5: Matrix Form</vt:lpstr>
      <vt:lpstr>Step 6: Solving Parameters via Matrix Multiplication</vt:lpstr>
      <vt:lpstr>Review: Linear Regression with Equality Constraints</vt:lpstr>
      <vt:lpstr>Regression in Excel</vt:lpstr>
      <vt:lpstr>Regressions in MATLAB</vt:lpstr>
      <vt:lpstr>PowerPoint Presentation</vt:lpstr>
      <vt:lpstr>Log-Linear Model:</vt:lpstr>
      <vt:lpstr>Log-Linear Model:</vt:lpstr>
      <vt:lpstr>Log-Linear Model:</vt:lpstr>
      <vt:lpstr>Log-Linear Model:</vt:lpstr>
      <vt:lpstr>PowerPoint Presentation</vt:lpstr>
      <vt:lpstr>Probability Model:</vt:lpstr>
      <vt:lpstr>Probability Model:</vt:lpstr>
      <vt:lpstr>PowerPoint Presentation</vt:lpstr>
      <vt:lpstr>Probability Model – Binary Model:</vt:lpstr>
      <vt:lpstr>Probability Model – Binary Model:</vt:lpstr>
      <vt:lpstr>Probability Model -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Kissell</dc:creator>
  <cp:lastModifiedBy>Robert Kissell</cp:lastModifiedBy>
  <cp:revision>203</cp:revision>
  <dcterms:created xsi:type="dcterms:W3CDTF">2017-06-20T12:18:15Z</dcterms:created>
  <dcterms:modified xsi:type="dcterms:W3CDTF">2017-11-03T21:06:10Z</dcterms:modified>
</cp:coreProperties>
</file>