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62" r:id="rId2"/>
    <p:sldId id="530" r:id="rId3"/>
    <p:sldId id="566" r:id="rId4"/>
    <p:sldId id="569" r:id="rId5"/>
    <p:sldId id="568" r:id="rId6"/>
    <p:sldId id="567" r:id="rId7"/>
    <p:sldId id="571" r:id="rId8"/>
    <p:sldId id="570" r:id="rId9"/>
    <p:sldId id="533" r:id="rId10"/>
    <p:sldId id="578" r:id="rId11"/>
    <p:sldId id="579" r:id="rId12"/>
    <p:sldId id="580" r:id="rId13"/>
    <p:sldId id="534" r:id="rId14"/>
    <p:sldId id="581" r:id="rId15"/>
    <p:sldId id="535" r:id="rId16"/>
    <p:sldId id="541" r:id="rId17"/>
    <p:sldId id="536" r:id="rId18"/>
    <p:sldId id="585" r:id="rId19"/>
    <p:sldId id="589" r:id="rId20"/>
    <p:sldId id="586" r:id="rId21"/>
    <p:sldId id="587" r:id="rId22"/>
    <p:sldId id="606" r:id="rId23"/>
    <p:sldId id="607" r:id="rId24"/>
    <p:sldId id="608" r:id="rId25"/>
    <p:sldId id="588" r:id="rId26"/>
    <p:sldId id="542" r:id="rId27"/>
    <p:sldId id="548" r:id="rId28"/>
    <p:sldId id="543" r:id="rId29"/>
    <p:sldId id="544" r:id="rId30"/>
    <p:sldId id="545" r:id="rId31"/>
    <p:sldId id="573" r:id="rId32"/>
    <p:sldId id="550" r:id="rId33"/>
    <p:sldId id="549" r:id="rId34"/>
    <p:sldId id="563" r:id="rId35"/>
    <p:sldId id="562" r:id="rId36"/>
    <p:sldId id="564" r:id="rId37"/>
    <p:sldId id="574" r:id="rId38"/>
    <p:sldId id="517" r:id="rId39"/>
    <p:sldId id="609" r:id="rId40"/>
    <p:sldId id="54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Kissell" userId="bf6349b8-9e99-4bed-9f2e-ff8272b87063" providerId="ADAL" clId="{3F5CE34B-1008-49A4-B012-61309051CF8B}"/>
    <pc:docChg chg="undo custSel addSld delSld modSld sldOrd">
      <pc:chgData name="Robert Kissell" userId="bf6349b8-9e99-4bed-9f2e-ff8272b87063" providerId="ADAL" clId="{3F5CE34B-1008-49A4-B012-61309051CF8B}" dt="2017-11-11T19:25:14.552" v="1236" actId="2696"/>
      <pc:docMkLst>
        <pc:docMk/>
      </pc:docMkLst>
      <pc:sldChg chg="add del">
        <pc:chgData name="Robert Kissell" userId="bf6349b8-9e99-4bed-9f2e-ff8272b87063" providerId="ADAL" clId="{3F5CE34B-1008-49A4-B012-61309051CF8B}" dt="2017-11-11T18:21:17.660" v="980" actId="2696"/>
        <pc:sldMkLst>
          <pc:docMk/>
          <pc:sldMk cId="3949962776" sldId="361"/>
        </pc:sldMkLst>
      </pc:sldChg>
      <pc:sldChg chg="modSp">
        <pc:chgData name="Robert Kissell" userId="bf6349b8-9e99-4bed-9f2e-ff8272b87063" providerId="ADAL" clId="{3F5CE34B-1008-49A4-B012-61309051CF8B}" dt="2017-11-10T22:04:23.849" v="533" actId="20577"/>
        <pc:sldMkLst>
          <pc:docMk/>
          <pc:sldMk cId="3852222024" sldId="462"/>
        </pc:sldMkLst>
        <pc:spChg chg="mod">
          <ac:chgData name="Robert Kissell" userId="bf6349b8-9e99-4bed-9f2e-ff8272b87063" providerId="ADAL" clId="{3F5CE34B-1008-49A4-B012-61309051CF8B}" dt="2017-11-10T22:04:23.849" v="533" actId="20577"/>
          <ac:spMkLst>
            <pc:docMk/>
            <pc:sldMk cId="3852222024" sldId="462"/>
            <ac:spMk id="5122" creationId="{00000000-0000-0000-0000-000000000000}"/>
          </ac:spMkLst>
        </pc:spChg>
      </pc:sldChg>
      <pc:sldChg chg="modSp">
        <pc:chgData name="Robert Kissell" userId="bf6349b8-9e99-4bed-9f2e-ff8272b87063" providerId="ADAL" clId="{3F5CE34B-1008-49A4-B012-61309051CF8B}" dt="2017-11-11T19:25:04.213" v="1225" actId="20577"/>
        <pc:sldMkLst>
          <pc:docMk/>
          <pc:sldMk cId="1318946788" sldId="517"/>
        </pc:sldMkLst>
        <pc:spChg chg="mod">
          <ac:chgData name="Robert Kissell" userId="bf6349b8-9e99-4bed-9f2e-ff8272b87063" providerId="ADAL" clId="{3F5CE34B-1008-49A4-B012-61309051CF8B}" dt="2017-11-11T19:25:04.213" v="1225" actId="20577"/>
          <ac:spMkLst>
            <pc:docMk/>
            <pc:sldMk cId="1318946788" sldId="517"/>
            <ac:spMk id="8193" creationId="{00000000-0000-0000-0000-000000000000}"/>
          </ac:spMkLst>
        </pc:spChg>
      </pc:sldChg>
      <pc:sldChg chg="del">
        <pc:chgData name="Robert Kissell" userId="bf6349b8-9e99-4bed-9f2e-ff8272b87063" providerId="ADAL" clId="{3F5CE34B-1008-49A4-B012-61309051CF8B}" dt="2017-11-11T18:08:29.715" v="604" actId="2696"/>
        <pc:sldMkLst>
          <pc:docMk/>
          <pc:sldMk cId="2076550325" sldId="529"/>
        </pc:sldMkLst>
      </pc:sldChg>
      <pc:sldChg chg="modSp">
        <pc:chgData name="Robert Kissell" userId="bf6349b8-9e99-4bed-9f2e-ff8272b87063" providerId="ADAL" clId="{3F5CE34B-1008-49A4-B012-61309051CF8B}" dt="2017-11-11T18:08:18.605" v="603" actId="20577"/>
        <pc:sldMkLst>
          <pc:docMk/>
          <pc:sldMk cId="711684879" sldId="530"/>
        </pc:sldMkLst>
        <pc:spChg chg="mod">
          <ac:chgData name="Robert Kissell" userId="bf6349b8-9e99-4bed-9f2e-ff8272b87063" providerId="ADAL" clId="{3F5CE34B-1008-49A4-B012-61309051CF8B}" dt="2017-11-11T18:08:18.605" v="603" actId="20577"/>
          <ac:spMkLst>
            <pc:docMk/>
            <pc:sldMk cId="711684879" sldId="530"/>
            <ac:spMk id="3" creationId="{FE72E533-F53D-41FC-9975-858297BB8723}"/>
          </ac:spMkLst>
        </pc:spChg>
      </pc:sldChg>
      <pc:sldChg chg="modSp">
        <pc:chgData name="Robert Kissell" userId="bf6349b8-9e99-4bed-9f2e-ff8272b87063" providerId="ADAL" clId="{3F5CE34B-1008-49A4-B012-61309051CF8B}" dt="2017-11-11T18:09:03.570" v="617" actId="20577"/>
        <pc:sldMkLst>
          <pc:docMk/>
          <pc:sldMk cId="2452065569" sldId="535"/>
        </pc:sldMkLst>
        <pc:spChg chg="mod">
          <ac:chgData name="Robert Kissell" userId="bf6349b8-9e99-4bed-9f2e-ff8272b87063" providerId="ADAL" clId="{3F5CE34B-1008-49A4-B012-61309051CF8B}" dt="2017-11-11T18:09:03.570" v="617" actId="20577"/>
          <ac:spMkLst>
            <pc:docMk/>
            <pc:sldMk cId="2452065569" sldId="535"/>
            <ac:spMk id="7169" creationId="{00000000-0000-0000-0000-000000000000}"/>
          </ac:spMkLst>
        </pc:spChg>
      </pc:sldChg>
      <pc:sldChg chg="del">
        <pc:chgData name="Robert Kissell" userId="bf6349b8-9e99-4bed-9f2e-ff8272b87063" providerId="ADAL" clId="{3F5CE34B-1008-49A4-B012-61309051CF8B}" dt="2017-11-10T22:03:47.528" v="514" actId="2696"/>
        <pc:sldMkLst>
          <pc:docMk/>
          <pc:sldMk cId="3399900483" sldId="537"/>
        </pc:sldMkLst>
      </pc:sldChg>
      <pc:sldChg chg="add del">
        <pc:chgData name="Robert Kissell" userId="bf6349b8-9e99-4bed-9f2e-ff8272b87063" providerId="ADAL" clId="{3F5CE34B-1008-49A4-B012-61309051CF8B}" dt="2017-11-11T18:20:40.227" v="927" actId="2696"/>
        <pc:sldMkLst>
          <pc:docMk/>
          <pc:sldMk cId="4035025306" sldId="540"/>
        </pc:sldMkLst>
      </pc:sldChg>
      <pc:sldChg chg="modSp">
        <pc:chgData name="Robert Kissell" userId="bf6349b8-9e99-4bed-9f2e-ff8272b87063" providerId="ADAL" clId="{3F5CE34B-1008-49A4-B012-61309051CF8B}" dt="2017-11-11T18:09:12.453" v="630" actId="20577"/>
        <pc:sldMkLst>
          <pc:docMk/>
          <pc:sldMk cId="4217081585" sldId="541"/>
        </pc:sldMkLst>
        <pc:spChg chg="mod">
          <ac:chgData name="Robert Kissell" userId="bf6349b8-9e99-4bed-9f2e-ff8272b87063" providerId="ADAL" clId="{3F5CE34B-1008-49A4-B012-61309051CF8B}" dt="2017-11-11T18:09:12.453" v="630" actId="20577"/>
          <ac:spMkLst>
            <pc:docMk/>
            <pc:sldMk cId="4217081585" sldId="541"/>
            <ac:spMk id="7169" creationId="{00000000-0000-0000-0000-000000000000}"/>
          </ac:spMkLst>
        </pc:spChg>
      </pc:sldChg>
      <pc:sldChg chg="modSp">
        <pc:chgData name="Robert Kissell" userId="bf6349b8-9e99-4bed-9f2e-ff8272b87063" providerId="ADAL" clId="{3F5CE34B-1008-49A4-B012-61309051CF8B}" dt="2017-11-11T18:10:16.041" v="646"/>
        <pc:sldMkLst>
          <pc:docMk/>
          <pc:sldMk cId="4150182609" sldId="542"/>
        </pc:sldMkLst>
        <pc:spChg chg="mod">
          <ac:chgData name="Robert Kissell" userId="bf6349b8-9e99-4bed-9f2e-ff8272b87063" providerId="ADAL" clId="{3F5CE34B-1008-49A4-B012-61309051CF8B}" dt="2017-11-11T18:10:16.041" v="646"/>
          <ac:spMkLst>
            <pc:docMk/>
            <pc:sldMk cId="4150182609" sldId="542"/>
            <ac:spMk id="3" creationId="{FE72E533-F53D-41FC-9975-858297BB8723}"/>
          </ac:spMkLst>
        </pc:spChg>
      </pc:sldChg>
      <pc:sldChg chg="modSp">
        <pc:chgData name="Robert Kissell" userId="bf6349b8-9e99-4bed-9f2e-ff8272b87063" providerId="ADAL" clId="{3F5CE34B-1008-49A4-B012-61309051CF8B}" dt="2017-11-10T21:17:38.931" v="506" actId="20577"/>
        <pc:sldMkLst>
          <pc:docMk/>
          <pc:sldMk cId="3234556191" sldId="544"/>
        </pc:sldMkLst>
        <pc:spChg chg="mod">
          <ac:chgData name="Robert Kissell" userId="bf6349b8-9e99-4bed-9f2e-ff8272b87063" providerId="ADAL" clId="{3F5CE34B-1008-49A4-B012-61309051CF8B}" dt="2017-11-10T21:17:38.931" v="506" actId="20577"/>
          <ac:spMkLst>
            <pc:docMk/>
            <pc:sldMk cId="3234556191" sldId="544"/>
            <ac:spMk id="3" creationId="{FE72E533-F53D-41FC-9975-858297BB8723}"/>
          </ac:spMkLst>
        </pc:spChg>
      </pc:sldChg>
      <pc:sldChg chg="modSp">
        <pc:chgData name="Robert Kissell" userId="bf6349b8-9e99-4bed-9f2e-ff8272b87063" providerId="ADAL" clId="{3F5CE34B-1008-49A4-B012-61309051CF8B}" dt="2017-11-10T21:18:23.516" v="513" actId="20577"/>
        <pc:sldMkLst>
          <pc:docMk/>
          <pc:sldMk cId="1622226349" sldId="545"/>
        </pc:sldMkLst>
        <pc:spChg chg="mod">
          <ac:chgData name="Robert Kissell" userId="bf6349b8-9e99-4bed-9f2e-ff8272b87063" providerId="ADAL" clId="{3F5CE34B-1008-49A4-B012-61309051CF8B}" dt="2017-11-10T21:18:23.516" v="513" actId="20577"/>
          <ac:spMkLst>
            <pc:docMk/>
            <pc:sldMk cId="1622226349" sldId="545"/>
            <ac:spMk id="3" creationId="{FE72E533-F53D-41FC-9975-858297BB8723}"/>
          </ac:spMkLst>
        </pc:spChg>
      </pc:sldChg>
      <pc:sldChg chg="del">
        <pc:chgData name="Robert Kissell" userId="bf6349b8-9e99-4bed-9f2e-ff8272b87063" providerId="ADAL" clId="{3F5CE34B-1008-49A4-B012-61309051CF8B}" dt="2017-11-11T16:16:28.905" v="542" actId="2696"/>
        <pc:sldMkLst>
          <pc:docMk/>
          <pc:sldMk cId="2953070173" sldId="546"/>
        </pc:sldMkLst>
      </pc:sldChg>
      <pc:sldChg chg="del">
        <pc:chgData name="Robert Kissell" userId="bf6349b8-9e99-4bed-9f2e-ff8272b87063" providerId="ADAL" clId="{3F5CE34B-1008-49A4-B012-61309051CF8B}" dt="2017-11-11T16:16:19.232" v="541" actId="2696"/>
        <pc:sldMkLst>
          <pc:docMk/>
          <pc:sldMk cId="2301556765" sldId="547"/>
        </pc:sldMkLst>
      </pc:sldChg>
      <pc:sldChg chg="modSp">
        <pc:chgData name="Robert Kissell" userId="bf6349b8-9e99-4bed-9f2e-ff8272b87063" providerId="ADAL" clId="{3F5CE34B-1008-49A4-B012-61309051CF8B}" dt="2017-11-11T18:13:11.257" v="725"/>
        <pc:sldMkLst>
          <pc:docMk/>
          <pc:sldMk cId="1771588640" sldId="550"/>
        </pc:sldMkLst>
        <pc:spChg chg="mod">
          <ac:chgData name="Robert Kissell" userId="bf6349b8-9e99-4bed-9f2e-ff8272b87063" providerId="ADAL" clId="{3F5CE34B-1008-49A4-B012-61309051CF8B}" dt="2017-11-11T18:13:11.257" v="725"/>
          <ac:spMkLst>
            <pc:docMk/>
            <pc:sldMk cId="1771588640" sldId="550"/>
            <ac:spMk id="14" creationId="{25ADA5F3-4181-4CD0-8A68-36AD644CF398}"/>
          </ac:spMkLst>
        </pc:spChg>
      </pc:sldChg>
      <pc:sldChg chg="del">
        <pc:chgData name="Robert Kissell" userId="bf6349b8-9e99-4bed-9f2e-ff8272b87063" providerId="ADAL" clId="{3F5CE34B-1008-49A4-B012-61309051CF8B}" dt="2017-11-10T22:03:47.541" v="516" actId="2696"/>
        <pc:sldMkLst>
          <pc:docMk/>
          <pc:sldMk cId="742169930" sldId="553"/>
        </pc:sldMkLst>
      </pc:sldChg>
      <pc:sldChg chg="del">
        <pc:chgData name="Robert Kissell" userId="bf6349b8-9e99-4bed-9f2e-ff8272b87063" providerId="ADAL" clId="{3F5CE34B-1008-49A4-B012-61309051CF8B}" dt="2017-11-11T19:25:13.900" v="1227" actId="2696"/>
        <pc:sldMkLst>
          <pc:docMk/>
          <pc:sldMk cId="2394248331" sldId="555"/>
        </pc:sldMkLst>
      </pc:sldChg>
      <pc:sldChg chg="del">
        <pc:chgData name="Robert Kissell" userId="bf6349b8-9e99-4bed-9f2e-ff8272b87063" providerId="ADAL" clId="{3F5CE34B-1008-49A4-B012-61309051CF8B}" dt="2017-11-11T19:25:13.930" v="1228" actId="2696"/>
        <pc:sldMkLst>
          <pc:docMk/>
          <pc:sldMk cId="579109287" sldId="556"/>
        </pc:sldMkLst>
      </pc:sldChg>
      <pc:sldChg chg="del">
        <pc:chgData name="Robert Kissell" userId="bf6349b8-9e99-4bed-9f2e-ff8272b87063" providerId="ADAL" clId="{3F5CE34B-1008-49A4-B012-61309051CF8B}" dt="2017-11-11T19:25:14.007" v="1229" actId="2696"/>
        <pc:sldMkLst>
          <pc:docMk/>
          <pc:sldMk cId="1398408326" sldId="558"/>
        </pc:sldMkLst>
      </pc:sldChg>
      <pc:sldChg chg="del">
        <pc:chgData name="Robert Kissell" userId="bf6349b8-9e99-4bed-9f2e-ff8272b87063" providerId="ADAL" clId="{3F5CE34B-1008-49A4-B012-61309051CF8B}" dt="2017-11-11T19:25:14.113" v="1230" actId="2696"/>
        <pc:sldMkLst>
          <pc:docMk/>
          <pc:sldMk cId="1887879864" sldId="559"/>
        </pc:sldMkLst>
      </pc:sldChg>
      <pc:sldChg chg="del">
        <pc:chgData name="Robert Kissell" userId="bf6349b8-9e99-4bed-9f2e-ff8272b87063" providerId="ADAL" clId="{3F5CE34B-1008-49A4-B012-61309051CF8B}" dt="2017-11-11T19:25:14.552" v="1236" actId="2696"/>
        <pc:sldMkLst>
          <pc:docMk/>
          <pc:sldMk cId="2829155304" sldId="560"/>
        </pc:sldMkLst>
      </pc:sldChg>
      <pc:sldChg chg="del">
        <pc:chgData name="Robert Kissell" userId="bf6349b8-9e99-4bed-9f2e-ff8272b87063" providerId="ADAL" clId="{3F5CE34B-1008-49A4-B012-61309051CF8B}" dt="2017-11-11T19:25:14.321" v="1232" actId="2696"/>
        <pc:sldMkLst>
          <pc:docMk/>
          <pc:sldMk cId="553859651" sldId="561"/>
        </pc:sldMkLst>
      </pc:sldChg>
      <pc:sldChg chg="modSp">
        <pc:chgData name="Robert Kissell" userId="bf6349b8-9e99-4bed-9f2e-ff8272b87063" providerId="ADAL" clId="{3F5CE34B-1008-49A4-B012-61309051CF8B}" dt="2017-11-11T18:15:29.996" v="808" actId="20577"/>
        <pc:sldMkLst>
          <pc:docMk/>
          <pc:sldMk cId="2205218024" sldId="562"/>
        </pc:sldMkLst>
        <pc:spChg chg="mod">
          <ac:chgData name="Robert Kissell" userId="bf6349b8-9e99-4bed-9f2e-ff8272b87063" providerId="ADAL" clId="{3F5CE34B-1008-49A4-B012-61309051CF8B}" dt="2017-11-11T18:15:29.996" v="808" actId="20577"/>
          <ac:spMkLst>
            <pc:docMk/>
            <pc:sldMk cId="2205218024" sldId="562"/>
            <ac:spMk id="3" creationId="{FE72E533-F53D-41FC-9975-858297BB8723}"/>
          </ac:spMkLst>
        </pc:spChg>
      </pc:sldChg>
      <pc:sldChg chg="modSp">
        <pc:chgData name="Robert Kissell" userId="bf6349b8-9e99-4bed-9f2e-ff8272b87063" providerId="ADAL" clId="{3F5CE34B-1008-49A4-B012-61309051CF8B}" dt="2017-11-11T18:14:55.786" v="802" actId="20577"/>
        <pc:sldMkLst>
          <pc:docMk/>
          <pc:sldMk cId="1784515157" sldId="563"/>
        </pc:sldMkLst>
        <pc:spChg chg="mod">
          <ac:chgData name="Robert Kissell" userId="bf6349b8-9e99-4bed-9f2e-ff8272b87063" providerId="ADAL" clId="{3F5CE34B-1008-49A4-B012-61309051CF8B}" dt="2017-11-11T18:14:55.786" v="802" actId="20577"/>
          <ac:spMkLst>
            <pc:docMk/>
            <pc:sldMk cId="1784515157" sldId="563"/>
            <ac:spMk id="3" creationId="{FE72E533-F53D-41FC-9975-858297BB8723}"/>
          </ac:spMkLst>
        </pc:spChg>
      </pc:sldChg>
      <pc:sldChg chg="modSp">
        <pc:chgData name="Robert Kissell" userId="bf6349b8-9e99-4bed-9f2e-ff8272b87063" providerId="ADAL" clId="{3F5CE34B-1008-49A4-B012-61309051CF8B}" dt="2017-11-11T19:23:03.711" v="1175"/>
        <pc:sldMkLst>
          <pc:docMk/>
          <pc:sldMk cId="3783211688" sldId="564"/>
        </pc:sldMkLst>
        <pc:spChg chg="mod">
          <ac:chgData name="Robert Kissell" userId="bf6349b8-9e99-4bed-9f2e-ff8272b87063" providerId="ADAL" clId="{3F5CE34B-1008-49A4-B012-61309051CF8B}" dt="2017-11-11T19:23:03.711" v="1175"/>
          <ac:spMkLst>
            <pc:docMk/>
            <pc:sldMk cId="3783211688" sldId="564"/>
            <ac:spMk id="14" creationId="{25ADA5F3-4181-4CD0-8A68-36AD644CF398}"/>
          </ac:spMkLst>
        </pc:spChg>
      </pc:sldChg>
      <pc:sldChg chg="modSp">
        <pc:chgData name="Robert Kissell" userId="bf6349b8-9e99-4bed-9f2e-ff8272b87063" providerId="ADAL" clId="{3F5CE34B-1008-49A4-B012-61309051CF8B}" dt="2017-11-10T20:59:10.697" v="77" actId="20577"/>
        <pc:sldMkLst>
          <pc:docMk/>
          <pc:sldMk cId="2114602368" sldId="570"/>
        </pc:sldMkLst>
        <pc:spChg chg="mod">
          <ac:chgData name="Robert Kissell" userId="bf6349b8-9e99-4bed-9f2e-ff8272b87063" providerId="ADAL" clId="{3F5CE34B-1008-49A4-B012-61309051CF8B}" dt="2017-11-10T20:59:10.697" v="77" actId="20577"/>
          <ac:spMkLst>
            <pc:docMk/>
            <pc:sldMk cId="2114602368" sldId="570"/>
            <ac:spMk id="22" creationId="{38FEA489-C9FB-4C0B-9460-7DD50498FAD4}"/>
          </ac:spMkLst>
        </pc:spChg>
      </pc:sldChg>
      <pc:sldChg chg="modSp">
        <pc:chgData name="Robert Kissell" userId="bf6349b8-9e99-4bed-9f2e-ff8272b87063" providerId="ADAL" clId="{3F5CE34B-1008-49A4-B012-61309051CF8B}" dt="2017-11-11T18:12:29.920" v="708" actId="20577"/>
        <pc:sldMkLst>
          <pc:docMk/>
          <pc:sldMk cId="3395605557" sldId="573"/>
        </pc:sldMkLst>
        <pc:spChg chg="mod">
          <ac:chgData name="Robert Kissell" userId="bf6349b8-9e99-4bed-9f2e-ff8272b87063" providerId="ADAL" clId="{3F5CE34B-1008-49A4-B012-61309051CF8B}" dt="2017-11-11T18:12:29.920" v="708" actId="20577"/>
          <ac:spMkLst>
            <pc:docMk/>
            <pc:sldMk cId="3395605557" sldId="573"/>
            <ac:spMk id="3" creationId="{FE72E533-F53D-41FC-9975-858297BB8723}"/>
          </ac:spMkLst>
        </pc:spChg>
      </pc:sldChg>
      <pc:sldChg chg="modSp">
        <pc:chgData name="Robert Kissell" userId="bf6349b8-9e99-4bed-9f2e-ff8272b87063" providerId="ADAL" clId="{3F5CE34B-1008-49A4-B012-61309051CF8B}" dt="2017-11-11T19:24:24.349" v="1213"/>
        <pc:sldMkLst>
          <pc:docMk/>
          <pc:sldMk cId="4228475166" sldId="574"/>
        </pc:sldMkLst>
        <pc:spChg chg="mod">
          <ac:chgData name="Robert Kissell" userId="bf6349b8-9e99-4bed-9f2e-ff8272b87063" providerId="ADAL" clId="{3F5CE34B-1008-49A4-B012-61309051CF8B}" dt="2017-11-11T19:24:24.349" v="1213"/>
          <ac:spMkLst>
            <pc:docMk/>
            <pc:sldMk cId="4228475166" sldId="574"/>
            <ac:spMk id="14" creationId="{25ADA5F3-4181-4CD0-8A68-36AD644CF398}"/>
          </ac:spMkLst>
        </pc:spChg>
      </pc:sldChg>
      <pc:sldChg chg="del">
        <pc:chgData name="Robert Kissell" userId="bf6349b8-9e99-4bed-9f2e-ff8272b87063" providerId="ADAL" clId="{3F5CE34B-1008-49A4-B012-61309051CF8B}" dt="2017-11-11T19:25:13.893" v="1226" actId="2696"/>
        <pc:sldMkLst>
          <pc:docMk/>
          <pc:sldMk cId="2176763846" sldId="575"/>
        </pc:sldMkLst>
      </pc:sldChg>
      <pc:sldChg chg="del">
        <pc:chgData name="Robert Kissell" userId="bf6349b8-9e99-4bed-9f2e-ff8272b87063" providerId="ADAL" clId="{3F5CE34B-1008-49A4-B012-61309051CF8B}" dt="2017-11-11T19:25:14.421" v="1233" actId="2696"/>
        <pc:sldMkLst>
          <pc:docMk/>
          <pc:sldMk cId="3819511410" sldId="576"/>
        </pc:sldMkLst>
      </pc:sldChg>
      <pc:sldChg chg="del">
        <pc:chgData name="Robert Kissell" userId="bf6349b8-9e99-4bed-9f2e-ff8272b87063" providerId="ADAL" clId="{3F5CE34B-1008-49A4-B012-61309051CF8B}" dt="2017-11-10T20:58:32.858" v="63" actId="2696"/>
        <pc:sldMkLst>
          <pc:docMk/>
          <pc:sldMk cId="1709862305" sldId="577"/>
        </pc:sldMkLst>
      </pc:sldChg>
      <pc:sldChg chg="modSp">
        <pc:chgData name="Robert Kissell" userId="bf6349b8-9e99-4bed-9f2e-ff8272b87063" providerId="ADAL" clId="{3F5CE34B-1008-49A4-B012-61309051CF8B}" dt="2017-11-10T21:03:20.298" v="212" actId="20577"/>
        <pc:sldMkLst>
          <pc:docMk/>
          <pc:sldMk cId="2750349430" sldId="587"/>
        </pc:sldMkLst>
        <pc:spChg chg="mod">
          <ac:chgData name="Robert Kissell" userId="bf6349b8-9e99-4bed-9f2e-ff8272b87063" providerId="ADAL" clId="{3F5CE34B-1008-49A4-B012-61309051CF8B}" dt="2017-11-10T21:03:20.298" v="212" actId="20577"/>
          <ac:spMkLst>
            <pc:docMk/>
            <pc:sldMk cId="2750349430" sldId="587"/>
            <ac:spMk id="68" creationId="{B14097CD-500D-4E9C-A6A8-56F81D55F74E}"/>
          </ac:spMkLst>
        </pc:spChg>
        <pc:spChg chg="mod">
          <ac:chgData name="Robert Kissell" userId="bf6349b8-9e99-4bed-9f2e-ff8272b87063" providerId="ADAL" clId="{3F5CE34B-1008-49A4-B012-61309051CF8B}" dt="2017-11-10T21:03:20.104" v="211" actId="20577"/>
          <ac:spMkLst>
            <pc:docMk/>
            <pc:sldMk cId="2750349430" sldId="587"/>
            <ac:spMk id="71" creationId="{6CEA8AEB-CFFF-4F73-A260-04EF1D464907}"/>
          </ac:spMkLst>
        </pc:spChg>
        <pc:spChg chg="mod">
          <ac:chgData name="Robert Kissell" userId="bf6349b8-9e99-4bed-9f2e-ff8272b87063" providerId="ADAL" clId="{3F5CE34B-1008-49A4-B012-61309051CF8B}" dt="2017-11-10T21:03:19.893" v="210" actId="20577"/>
          <ac:spMkLst>
            <pc:docMk/>
            <pc:sldMk cId="2750349430" sldId="587"/>
            <ac:spMk id="77" creationId="{26668BD2-EEBF-43F6-A963-46FCEF5552CA}"/>
          </ac:spMkLst>
        </pc:spChg>
      </pc:sldChg>
      <pc:sldChg chg="modSp">
        <pc:chgData name="Robert Kissell" userId="bf6349b8-9e99-4bed-9f2e-ff8272b87063" providerId="ADAL" clId="{3F5CE34B-1008-49A4-B012-61309051CF8B}" dt="2017-11-10T20:59:55.476" v="92" actId="14100"/>
        <pc:sldMkLst>
          <pc:docMk/>
          <pc:sldMk cId="3841910588" sldId="589"/>
        </pc:sldMkLst>
        <pc:spChg chg="mod">
          <ac:chgData name="Robert Kissell" userId="bf6349b8-9e99-4bed-9f2e-ff8272b87063" providerId="ADAL" clId="{3F5CE34B-1008-49A4-B012-61309051CF8B}" dt="2017-11-10T20:59:55.476" v="92" actId="14100"/>
          <ac:spMkLst>
            <pc:docMk/>
            <pc:sldMk cId="3841910588" sldId="589"/>
            <ac:spMk id="6" creationId="{7DBD4E64-0BB3-4C47-9A3F-8DDE344798B7}"/>
          </ac:spMkLst>
        </pc:spChg>
      </pc:sldChg>
      <pc:sldChg chg="del">
        <pc:chgData name="Robert Kissell" userId="bf6349b8-9e99-4bed-9f2e-ff8272b87063" providerId="ADAL" clId="{3F5CE34B-1008-49A4-B012-61309051CF8B}" dt="2017-11-10T22:03:47.535" v="515" actId="2696"/>
        <pc:sldMkLst>
          <pc:docMk/>
          <pc:sldMk cId="1543671543" sldId="590"/>
        </pc:sldMkLst>
      </pc:sldChg>
      <pc:sldChg chg="del">
        <pc:chgData name="Robert Kissell" userId="bf6349b8-9e99-4bed-9f2e-ff8272b87063" providerId="ADAL" clId="{3F5CE34B-1008-49A4-B012-61309051CF8B}" dt="2017-11-10T22:03:47.549" v="517" actId="2696"/>
        <pc:sldMkLst>
          <pc:docMk/>
          <pc:sldMk cId="2545388686" sldId="591"/>
        </pc:sldMkLst>
      </pc:sldChg>
      <pc:sldChg chg="del">
        <pc:chgData name="Robert Kissell" userId="bf6349b8-9e99-4bed-9f2e-ff8272b87063" providerId="ADAL" clId="{3F5CE34B-1008-49A4-B012-61309051CF8B}" dt="2017-11-10T22:03:47.555" v="518" actId="2696"/>
        <pc:sldMkLst>
          <pc:docMk/>
          <pc:sldMk cId="1813710994" sldId="592"/>
        </pc:sldMkLst>
      </pc:sldChg>
      <pc:sldChg chg="modSp add del">
        <pc:chgData name="Robert Kissell" userId="bf6349b8-9e99-4bed-9f2e-ff8272b87063" providerId="ADAL" clId="{3F5CE34B-1008-49A4-B012-61309051CF8B}" dt="2017-11-11T18:21:17.643" v="978" actId="2696"/>
        <pc:sldMkLst>
          <pc:docMk/>
          <pc:sldMk cId="3799388953" sldId="593"/>
        </pc:sldMkLst>
        <pc:spChg chg="mod">
          <ac:chgData name="Robert Kissell" userId="bf6349b8-9e99-4bed-9f2e-ff8272b87063" providerId="ADAL" clId="{3F5CE34B-1008-49A4-B012-61309051CF8B}" dt="2017-11-11T13:30:48.752" v="535" actId="6549"/>
          <ac:spMkLst>
            <pc:docMk/>
            <pc:sldMk cId="3799388953" sldId="593"/>
            <ac:spMk id="14" creationId="{25ADA5F3-4181-4CD0-8A68-36AD644CF398}"/>
          </ac:spMkLst>
        </pc:spChg>
      </pc:sldChg>
      <pc:sldChg chg="add del">
        <pc:chgData name="Robert Kissell" userId="bf6349b8-9e99-4bed-9f2e-ff8272b87063" providerId="ADAL" clId="{3F5CE34B-1008-49A4-B012-61309051CF8B}" dt="2017-11-11T18:21:17.633" v="977" actId="2696"/>
        <pc:sldMkLst>
          <pc:docMk/>
          <pc:sldMk cId="3058290942" sldId="594"/>
        </pc:sldMkLst>
      </pc:sldChg>
      <pc:sldChg chg="add del">
        <pc:chgData name="Robert Kissell" userId="bf6349b8-9e99-4bed-9f2e-ff8272b87063" providerId="ADAL" clId="{3F5CE34B-1008-49A4-B012-61309051CF8B}" dt="2017-11-11T18:21:17.652" v="979" actId="2696"/>
        <pc:sldMkLst>
          <pc:docMk/>
          <pc:sldMk cId="2970407302" sldId="595"/>
        </pc:sldMkLst>
      </pc:sldChg>
      <pc:sldChg chg="del">
        <pc:chgData name="Robert Kissell" userId="bf6349b8-9e99-4bed-9f2e-ff8272b87063" providerId="ADAL" clId="{3F5CE34B-1008-49A4-B012-61309051CF8B}" dt="2017-11-11T19:25:14.234" v="1231" actId="2696"/>
        <pc:sldMkLst>
          <pc:docMk/>
          <pc:sldMk cId="2676197711" sldId="596"/>
        </pc:sldMkLst>
      </pc:sldChg>
      <pc:sldChg chg="del">
        <pc:chgData name="Robert Kissell" userId="bf6349b8-9e99-4bed-9f2e-ff8272b87063" providerId="ADAL" clId="{3F5CE34B-1008-49A4-B012-61309051CF8B}" dt="2017-11-11T19:25:14.546" v="1235" actId="2696"/>
        <pc:sldMkLst>
          <pc:docMk/>
          <pc:sldMk cId="3667923045" sldId="597"/>
        </pc:sldMkLst>
      </pc:sldChg>
      <pc:sldChg chg="del">
        <pc:chgData name="Robert Kissell" userId="bf6349b8-9e99-4bed-9f2e-ff8272b87063" providerId="ADAL" clId="{3F5CE34B-1008-49A4-B012-61309051CF8B}" dt="2017-11-10T22:03:47.564" v="519" actId="2696"/>
        <pc:sldMkLst>
          <pc:docMk/>
          <pc:sldMk cId="3699752887" sldId="598"/>
        </pc:sldMkLst>
      </pc:sldChg>
      <pc:sldChg chg="del">
        <pc:chgData name="Robert Kissell" userId="bf6349b8-9e99-4bed-9f2e-ff8272b87063" providerId="ADAL" clId="{3F5CE34B-1008-49A4-B012-61309051CF8B}" dt="2017-11-10T22:03:47.572" v="520" actId="2696"/>
        <pc:sldMkLst>
          <pc:docMk/>
          <pc:sldMk cId="547238517" sldId="600"/>
        </pc:sldMkLst>
      </pc:sldChg>
      <pc:sldChg chg="del">
        <pc:chgData name="Robert Kissell" userId="bf6349b8-9e99-4bed-9f2e-ff8272b87063" providerId="ADAL" clId="{3F5CE34B-1008-49A4-B012-61309051CF8B}" dt="2017-11-10T22:04:00.886" v="521" actId="2696"/>
        <pc:sldMkLst>
          <pc:docMk/>
          <pc:sldMk cId="1088815340" sldId="601"/>
        </pc:sldMkLst>
      </pc:sldChg>
      <pc:sldChg chg="del">
        <pc:chgData name="Robert Kissell" userId="bf6349b8-9e99-4bed-9f2e-ff8272b87063" providerId="ADAL" clId="{3F5CE34B-1008-49A4-B012-61309051CF8B}" dt="2017-11-10T20:57:59.695" v="57" actId="2696"/>
        <pc:sldMkLst>
          <pc:docMk/>
          <pc:sldMk cId="67727007" sldId="602"/>
        </pc:sldMkLst>
      </pc:sldChg>
      <pc:sldChg chg="del">
        <pc:chgData name="Robert Kissell" userId="bf6349b8-9e99-4bed-9f2e-ff8272b87063" providerId="ADAL" clId="{3F5CE34B-1008-49A4-B012-61309051CF8B}" dt="2017-11-11T19:25:14.455" v="1234" actId="2696"/>
        <pc:sldMkLst>
          <pc:docMk/>
          <pc:sldMk cId="1159132939" sldId="603"/>
        </pc:sldMkLst>
      </pc:sldChg>
      <pc:sldChg chg="add del">
        <pc:chgData name="Robert Kissell" userId="bf6349b8-9e99-4bed-9f2e-ff8272b87063" providerId="ADAL" clId="{3F5CE34B-1008-49A4-B012-61309051CF8B}" dt="2017-11-11T18:21:17.670" v="981" actId="2696"/>
        <pc:sldMkLst>
          <pc:docMk/>
          <pc:sldMk cId="1828361516" sldId="604"/>
        </pc:sldMkLst>
      </pc:sldChg>
      <pc:sldChg chg="del">
        <pc:chgData name="Robert Kissell" userId="bf6349b8-9e99-4bed-9f2e-ff8272b87063" providerId="ADAL" clId="{3F5CE34B-1008-49A4-B012-61309051CF8B}" dt="2017-11-10T20:57:31.273" v="56" actId="2696"/>
        <pc:sldMkLst>
          <pc:docMk/>
          <pc:sldMk cId="2957268410" sldId="605"/>
        </pc:sldMkLst>
      </pc:sldChg>
      <pc:sldChg chg="modSp add del">
        <pc:chgData name="Robert Kissell" userId="bf6349b8-9e99-4bed-9f2e-ff8272b87063" providerId="ADAL" clId="{3F5CE34B-1008-49A4-B012-61309051CF8B}" dt="2017-11-11T18:07:45.997" v="543" actId="2696"/>
        <pc:sldMkLst>
          <pc:docMk/>
          <pc:sldMk cId="3812474254" sldId="605"/>
        </pc:sldMkLst>
        <pc:spChg chg="mod">
          <ac:chgData name="Robert Kissell" userId="bf6349b8-9e99-4bed-9f2e-ff8272b87063" providerId="ADAL" clId="{3F5CE34B-1008-49A4-B012-61309051CF8B}" dt="2017-11-10T20:58:10.244" v="62" actId="27636"/>
          <ac:spMkLst>
            <pc:docMk/>
            <pc:sldMk cId="3812474254" sldId="605"/>
            <ac:spMk id="3" creationId="{FE72E533-F53D-41FC-9975-858297BB8723}"/>
          </ac:spMkLst>
        </pc:spChg>
      </pc:sldChg>
      <pc:sldChg chg="addSp delSp modSp add">
        <pc:chgData name="Robert Kissell" userId="bf6349b8-9e99-4bed-9f2e-ff8272b87063" providerId="ADAL" clId="{3F5CE34B-1008-49A4-B012-61309051CF8B}" dt="2017-11-10T21:08:51.733" v="248" actId="14100"/>
        <pc:sldMkLst>
          <pc:docMk/>
          <pc:sldMk cId="3432639260" sldId="606"/>
        </pc:sldMkLst>
        <pc:spChg chg="del">
          <ac:chgData name="Robert Kissell" userId="bf6349b8-9e99-4bed-9f2e-ff8272b87063" providerId="ADAL" clId="{3F5CE34B-1008-49A4-B012-61309051CF8B}" dt="2017-11-10T21:00:16.741" v="94" actId="478"/>
          <ac:spMkLst>
            <pc:docMk/>
            <pc:sldMk cId="3432639260" sldId="606"/>
            <ac:spMk id="6" creationId="{7DBD4E64-0BB3-4C47-9A3F-8DDE344798B7}"/>
          </ac:spMkLst>
        </pc:spChg>
        <pc:spChg chg="add del mod">
          <ac:chgData name="Robert Kissell" userId="bf6349b8-9e99-4bed-9f2e-ff8272b87063" providerId="ADAL" clId="{3F5CE34B-1008-49A4-B012-61309051CF8B}" dt="2017-11-10T21:07:58.054" v="245" actId="478"/>
          <ac:spMkLst>
            <pc:docMk/>
            <pc:sldMk cId="3432639260" sldId="606"/>
            <ac:spMk id="17" creationId="{6E56A5DF-8C36-4FE4-ADBA-24678CD4D9CB}"/>
          </ac:spMkLst>
        </pc:spChg>
        <pc:spChg chg="del">
          <ac:chgData name="Robert Kissell" userId="bf6349b8-9e99-4bed-9f2e-ff8272b87063" providerId="ADAL" clId="{3F5CE34B-1008-49A4-B012-61309051CF8B}" dt="2017-11-10T21:00:18.577" v="95" actId="478"/>
          <ac:spMkLst>
            <pc:docMk/>
            <pc:sldMk cId="3432639260" sldId="606"/>
            <ac:spMk id="65" creationId="{129EA9E7-D9D5-4547-A125-4CD35F1C442A}"/>
          </ac:spMkLst>
        </pc:spChg>
        <pc:spChg chg="mod">
          <ac:chgData name="Robert Kissell" userId="bf6349b8-9e99-4bed-9f2e-ff8272b87063" providerId="ADAL" clId="{3F5CE34B-1008-49A4-B012-61309051CF8B}" dt="2017-11-10T21:06:01.899" v="238" actId="20577"/>
          <ac:spMkLst>
            <pc:docMk/>
            <pc:sldMk cId="3432639260" sldId="606"/>
            <ac:spMk id="68" creationId="{B14097CD-500D-4E9C-A6A8-56F81D55F74E}"/>
          </ac:spMkLst>
        </pc:spChg>
        <pc:spChg chg="mod">
          <ac:chgData name="Robert Kissell" userId="bf6349b8-9e99-4bed-9f2e-ff8272b87063" providerId="ADAL" clId="{3F5CE34B-1008-49A4-B012-61309051CF8B}" dt="2017-11-10T21:06:05.549" v="239" actId="20577"/>
          <ac:spMkLst>
            <pc:docMk/>
            <pc:sldMk cId="3432639260" sldId="606"/>
            <ac:spMk id="71" creationId="{6CEA8AEB-CFFF-4F73-A260-04EF1D464907}"/>
          </ac:spMkLst>
        </pc:spChg>
        <pc:spChg chg="mod">
          <ac:chgData name="Robert Kissell" userId="bf6349b8-9e99-4bed-9f2e-ff8272b87063" providerId="ADAL" clId="{3F5CE34B-1008-49A4-B012-61309051CF8B}" dt="2017-11-10T21:06:18.104" v="242" actId="20577"/>
          <ac:spMkLst>
            <pc:docMk/>
            <pc:sldMk cId="3432639260" sldId="606"/>
            <ac:spMk id="74" creationId="{0FFCD3FF-5200-4B5A-ABC5-57D649703A89}"/>
          </ac:spMkLst>
        </pc:spChg>
        <pc:spChg chg="mod">
          <ac:chgData name="Robert Kissell" userId="bf6349b8-9e99-4bed-9f2e-ff8272b87063" providerId="ADAL" clId="{3F5CE34B-1008-49A4-B012-61309051CF8B}" dt="2017-11-10T21:06:09.281" v="240" actId="20577"/>
          <ac:spMkLst>
            <pc:docMk/>
            <pc:sldMk cId="3432639260" sldId="606"/>
            <ac:spMk id="77" creationId="{26668BD2-EEBF-43F6-A963-46FCEF5552CA}"/>
          </ac:spMkLst>
        </pc:spChg>
        <pc:spChg chg="mod">
          <ac:chgData name="Robert Kissell" userId="bf6349b8-9e99-4bed-9f2e-ff8272b87063" providerId="ADAL" clId="{3F5CE34B-1008-49A4-B012-61309051CF8B}" dt="2017-11-10T21:06:13.456" v="241" actId="20577"/>
          <ac:spMkLst>
            <pc:docMk/>
            <pc:sldMk cId="3432639260" sldId="606"/>
            <ac:spMk id="80" creationId="{7AD7E7EA-8BD1-4395-BA8B-190732E2EDF7}"/>
          </ac:spMkLst>
        </pc:spChg>
        <pc:spChg chg="mod">
          <ac:chgData name="Robert Kissell" userId="bf6349b8-9e99-4bed-9f2e-ff8272b87063" providerId="ADAL" clId="{3F5CE34B-1008-49A4-B012-61309051CF8B}" dt="2017-11-10T21:06:21.131" v="243" actId="20577"/>
          <ac:spMkLst>
            <pc:docMk/>
            <pc:sldMk cId="3432639260" sldId="606"/>
            <ac:spMk id="83" creationId="{BE2D3966-1947-45CB-9C5E-D552B3F6815D}"/>
          </ac:spMkLst>
        </pc:spChg>
        <pc:spChg chg="mod">
          <ac:chgData name="Robert Kissell" userId="bf6349b8-9e99-4bed-9f2e-ff8272b87063" providerId="ADAL" clId="{3F5CE34B-1008-49A4-B012-61309051CF8B}" dt="2017-11-10T21:04:34.692" v="225" actId="20577"/>
          <ac:spMkLst>
            <pc:docMk/>
            <pc:sldMk cId="3432639260" sldId="606"/>
            <ac:spMk id="94" creationId="{A0AAB1AF-42E5-4C14-B4E1-C042F832EA71}"/>
          </ac:spMkLst>
        </pc:spChg>
        <pc:spChg chg="mod">
          <ac:chgData name="Robert Kissell" userId="bf6349b8-9e99-4bed-9f2e-ff8272b87063" providerId="ADAL" clId="{3F5CE34B-1008-49A4-B012-61309051CF8B}" dt="2017-11-10T21:00:47.738" v="196" actId="20577"/>
          <ac:spMkLst>
            <pc:docMk/>
            <pc:sldMk cId="3432639260" sldId="606"/>
            <ac:spMk id="7169" creationId="{00000000-0000-0000-0000-000000000000}"/>
          </ac:spMkLst>
        </pc:spChg>
        <pc:grpChg chg="add del mod">
          <ac:chgData name="Robert Kissell" userId="bf6349b8-9e99-4bed-9f2e-ff8272b87063" providerId="ADAL" clId="{3F5CE34B-1008-49A4-B012-61309051CF8B}" dt="2017-11-10T21:05:47.642" v="233" actId="165"/>
          <ac:grpSpMkLst>
            <pc:docMk/>
            <pc:sldMk cId="3432639260" sldId="606"/>
            <ac:grpSpMk id="15" creationId="{400F19B3-FE95-493C-8EBD-0C6536E9C99D}"/>
          </ac:grpSpMkLst>
        </pc:grpChg>
        <pc:grpChg chg="add del mod">
          <ac:chgData name="Robert Kissell" userId="bf6349b8-9e99-4bed-9f2e-ff8272b87063" providerId="ADAL" clId="{3F5CE34B-1008-49A4-B012-61309051CF8B}" dt="2017-11-10T21:05:08.439" v="226" actId="165"/>
          <ac:grpSpMkLst>
            <pc:docMk/>
            <pc:sldMk cId="3432639260" sldId="606"/>
            <ac:grpSpMk id="16" creationId="{A02627AD-AEEA-4AA4-8C80-DF37602306BF}"/>
          </ac:grpSpMkLst>
        </pc:grpChg>
        <pc:grpChg chg="add del">
          <ac:chgData name="Robert Kissell" userId="bf6349b8-9e99-4bed-9f2e-ff8272b87063" providerId="ADAL" clId="{3F5CE34B-1008-49A4-B012-61309051CF8B}" dt="2017-11-10T21:01:19.586" v="198"/>
          <ac:grpSpMkLst>
            <pc:docMk/>
            <pc:sldMk cId="3432639260" sldId="606"/>
            <ac:grpSpMk id="38" creationId="{26DB1DC6-2945-4CD9-AEB5-7B9D7073138E}"/>
          </ac:grpSpMkLst>
        </pc:grpChg>
        <pc:grpChg chg="add del">
          <ac:chgData name="Robert Kissell" userId="bf6349b8-9e99-4bed-9f2e-ff8272b87063" providerId="ADAL" clId="{3F5CE34B-1008-49A4-B012-61309051CF8B}" dt="2017-11-10T21:01:19.586" v="198"/>
          <ac:grpSpMkLst>
            <pc:docMk/>
            <pc:sldMk cId="3432639260" sldId="606"/>
            <ac:grpSpMk id="41" creationId="{6627DE8F-61A6-449E-8107-0E4F1730EB10}"/>
          </ac:grpSpMkLst>
        </pc:grpChg>
        <pc:grpChg chg="add del">
          <ac:chgData name="Robert Kissell" userId="bf6349b8-9e99-4bed-9f2e-ff8272b87063" providerId="ADAL" clId="{3F5CE34B-1008-49A4-B012-61309051CF8B}" dt="2017-11-10T21:01:19.586" v="198"/>
          <ac:grpSpMkLst>
            <pc:docMk/>
            <pc:sldMk cId="3432639260" sldId="606"/>
            <ac:grpSpMk id="44" creationId="{591889ED-33CD-4AC3-A571-8769693D2AF0}"/>
          </ac:grpSpMkLst>
        </pc:grpChg>
        <pc:grpChg chg="add del">
          <ac:chgData name="Robert Kissell" userId="bf6349b8-9e99-4bed-9f2e-ff8272b87063" providerId="ADAL" clId="{3F5CE34B-1008-49A4-B012-61309051CF8B}" dt="2017-11-10T21:01:19.586" v="198"/>
          <ac:grpSpMkLst>
            <pc:docMk/>
            <pc:sldMk cId="3432639260" sldId="606"/>
            <ac:grpSpMk id="47" creationId="{3E40D82A-39AD-4ECE-ABC1-597658E04788}"/>
          </ac:grpSpMkLst>
        </pc:grpChg>
        <pc:grpChg chg="add del">
          <ac:chgData name="Robert Kissell" userId="bf6349b8-9e99-4bed-9f2e-ff8272b87063" providerId="ADAL" clId="{3F5CE34B-1008-49A4-B012-61309051CF8B}" dt="2017-11-10T21:01:19.586" v="198"/>
          <ac:grpSpMkLst>
            <pc:docMk/>
            <pc:sldMk cId="3432639260" sldId="606"/>
            <ac:grpSpMk id="50" creationId="{48EFD226-D149-4B23-8E88-D517A3DEF07D}"/>
          </ac:grpSpMkLst>
        </pc:grpChg>
        <pc:grpChg chg="add del">
          <ac:chgData name="Robert Kissell" userId="bf6349b8-9e99-4bed-9f2e-ff8272b87063" providerId="ADAL" clId="{3F5CE34B-1008-49A4-B012-61309051CF8B}" dt="2017-11-10T21:01:19.586" v="198"/>
          <ac:grpSpMkLst>
            <pc:docMk/>
            <pc:sldMk cId="3432639260" sldId="606"/>
            <ac:grpSpMk id="53" creationId="{0237A54E-7254-4D87-9222-36820FE682F1}"/>
          </ac:grpSpMkLst>
        </pc:grpChg>
        <pc:grpChg chg="add del">
          <ac:chgData name="Robert Kissell" userId="bf6349b8-9e99-4bed-9f2e-ff8272b87063" providerId="ADAL" clId="{3F5CE34B-1008-49A4-B012-61309051CF8B}" dt="2017-11-10T21:01:19.586" v="198"/>
          <ac:grpSpMkLst>
            <pc:docMk/>
            <pc:sldMk cId="3432639260" sldId="606"/>
            <ac:grpSpMk id="64" creationId="{9A4DC03F-E0F2-4520-8FC0-0EF028025EBA}"/>
          </ac:grpSpMkLst>
        </pc:grpChg>
        <pc:grpChg chg="mod topLvl">
          <ac:chgData name="Robert Kissell" userId="bf6349b8-9e99-4bed-9f2e-ff8272b87063" providerId="ADAL" clId="{3F5CE34B-1008-49A4-B012-61309051CF8B}" dt="2017-11-10T21:05:47.642" v="233" actId="165"/>
          <ac:grpSpMkLst>
            <pc:docMk/>
            <pc:sldMk cId="3432639260" sldId="606"/>
            <ac:grpSpMk id="66" creationId="{8FE7B647-81C4-4F0D-9FD2-83A5E6CA7119}"/>
          </ac:grpSpMkLst>
        </pc:grpChg>
        <pc:grpChg chg="mod topLvl">
          <ac:chgData name="Robert Kissell" userId="bf6349b8-9e99-4bed-9f2e-ff8272b87063" providerId="ADAL" clId="{3F5CE34B-1008-49A4-B012-61309051CF8B}" dt="2017-11-10T21:05:47.642" v="233" actId="165"/>
          <ac:grpSpMkLst>
            <pc:docMk/>
            <pc:sldMk cId="3432639260" sldId="606"/>
            <ac:grpSpMk id="69" creationId="{9F1C13CB-B51D-48E3-A758-36AAF08F0387}"/>
          </ac:grpSpMkLst>
        </pc:grpChg>
        <pc:grpChg chg="mod topLvl">
          <ac:chgData name="Robert Kissell" userId="bf6349b8-9e99-4bed-9f2e-ff8272b87063" providerId="ADAL" clId="{3F5CE34B-1008-49A4-B012-61309051CF8B}" dt="2017-11-10T21:05:47.642" v="233" actId="165"/>
          <ac:grpSpMkLst>
            <pc:docMk/>
            <pc:sldMk cId="3432639260" sldId="606"/>
            <ac:grpSpMk id="72" creationId="{0E4254AF-E1E1-4F22-8A37-0F0EBA7A3E7C}"/>
          </ac:grpSpMkLst>
        </pc:grpChg>
        <pc:grpChg chg="mod topLvl">
          <ac:chgData name="Robert Kissell" userId="bf6349b8-9e99-4bed-9f2e-ff8272b87063" providerId="ADAL" clId="{3F5CE34B-1008-49A4-B012-61309051CF8B}" dt="2017-11-10T21:05:47.642" v="233" actId="165"/>
          <ac:grpSpMkLst>
            <pc:docMk/>
            <pc:sldMk cId="3432639260" sldId="606"/>
            <ac:grpSpMk id="75" creationId="{8A84910E-CD5B-4F83-A985-12BA2EF7491C}"/>
          </ac:grpSpMkLst>
        </pc:grpChg>
        <pc:grpChg chg="mod topLvl">
          <ac:chgData name="Robert Kissell" userId="bf6349b8-9e99-4bed-9f2e-ff8272b87063" providerId="ADAL" clId="{3F5CE34B-1008-49A4-B012-61309051CF8B}" dt="2017-11-10T21:05:47.642" v="233" actId="165"/>
          <ac:grpSpMkLst>
            <pc:docMk/>
            <pc:sldMk cId="3432639260" sldId="606"/>
            <ac:grpSpMk id="78" creationId="{E9A3E339-B24A-483B-954A-AF585B1648B5}"/>
          </ac:grpSpMkLst>
        </pc:grpChg>
        <pc:grpChg chg="mod topLvl">
          <ac:chgData name="Robert Kissell" userId="bf6349b8-9e99-4bed-9f2e-ff8272b87063" providerId="ADAL" clId="{3F5CE34B-1008-49A4-B012-61309051CF8B}" dt="2017-11-10T21:05:47.642" v="233" actId="165"/>
          <ac:grpSpMkLst>
            <pc:docMk/>
            <pc:sldMk cId="3432639260" sldId="606"/>
            <ac:grpSpMk id="81" creationId="{220CA844-F965-4D80-AA93-5F5735138087}"/>
          </ac:grpSpMkLst>
        </pc:grpChg>
        <pc:grpChg chg="del mod topLvl">
          <ac:chgData name="Robert Kissell" userId="bf6349b8-9e99-4bed-9f2e-ff8272b87063" providerId="ADAL" clId="{3F5CE34B-1008-49A4-B012-61309051CF8B}" dt="2017-11-10T21:05:55.399" v="235" actId="478"/>
          <ac:grpSpMkLst>
            <pc:docMk/>
            <pc:sldMk cId="3432639260" sldId="606"/>
            <ac:grpSpMk id="92" creationId="{FA44F7C2-1EBC-408F-A340-4F94CDEF6DB6}"/>
          </ac:grpSpMkLst>
        </pc:grpChg>
        <pc:grpChg chg="add del mod">
          <ac:chgData name="Robert Kissell" userId="bf6349b8-9e99-4bed-9f2e-ff8272b87063" providerId="ADAL" clId="{3F5CE34B-1008-49A4-B012-61309051CF8B}" dt="2017-11-10T21:01:33.192" v="202"/>
          <ac:grpSpMkLst>
            <pc:docMk/>
            <pc:sldMk cId="3432639260" sldId="606"/>
            <ac:grpSpMk id="103" creationId="{EFC455D2-F609-4B7D-A1D6-A55C4755DE6D}"/>
          </ac:grpSpMkLst>
        </pc:grpChg>
        <pc:grpChg chg="add del mod">
          <ac:chgData name="Robert Kissell" userId="bf6349b8-9e99-4bed-9f2e-ff8272b87063" providerId="ADAL" clId="{3F5CE34B-1008-49A4-B012-61309051CF8B}" dt="2017-11-10T21:01:33.192" v="202"/>
          <ac:grpSpMkLst>
            <pc:docMk/>
            <pc:sldMk cId="3432639260" sldId="606"/>
            <ac:grpSpMk id="106" creationId="{73452642-44B0-428E-A969-A102EC1EFC08}"/>
          </ac:grpSpMkLst>
        </pc:grpChg>
        <pc:grpChg chg="add del mod">
          <ac:chgData name="Robert Kissell" userId="bf6349b8-9e99-4bed-9f2e-ff8272b87063" providerId="ADAL" clId="{3F5CE34B-1008-49A4-B012-61309051CF8B}" dt="2017-11-10T21:01:33.192" v="202"/>
          <ac:grpSpMkLst>
            <pc:docMk/>
            <pc:sldMk cId="3432639260" sldId="606"/>
            <ac:grpSpMk id="109" creationId="{4DA23E59-63D4-4017-BD97-44F7019D8655}"/>
          </ac:grpSpMkLst>
        </pc:grpChg>
        <pc:grpChg chg="add del mod">
          <ac:chgData name="Robert Kissell" userId="bf6349b8-9e99-4bed-9f2e-ff8272b87063" providerId="ADAL" clId="{3F5CE34B-1008-49A4-B012-61309051CF8B}" dt="2017-11-10T21:01:33.192" v="202"/>
          <ac:grpSpMkLst>
            <pc:docMk/>
            <pc:sldMk cId="3432639260" sldId="606"/>
            <ac:grpSpMk id="112" creationId="{CE5C1D0D-9B92-4FF9-9AAA-1B34091EC797}"/>
          </ac:grpSpMkLst>
        </pc:grpChg>
        <pc:grpChg chg="add del mod">
          <ac:chgData name="Robert Kissell" userId="bf6349b8-9e99-4bed-9f2e-ff8272b87063" providerId="ADAL" clId="{3F5CE34B-1008-49A4-B012-61309051CF8B}" dt="2017-11-10T21:01:33.192" v="202"/>
          <ac:grpSpMkLst>
            <pc:docMk/>
            <pc:sldMk cId="3432639260" sldId="606"/>
            <ac:grpSpMk id="115" creationId="{200F7B65-ED61-4A5B-A654-90FFE9791E90}"/>
          </ac:grpSpMkLst>
        </pc:grpChg>
        <pc:grpChg chg="add del mod">
          <ac:chgData name="Robert Kissell" userId="bf6349b8-9e99-4bed-9f2e-ff8272b87063" providerId="ADAL" clId="{3F5CE34B-1008-49A4-B012-61309051CF8B}" dt="2017-11-10T21:01:33.192" v="202"/>
          <ac:grpSpMkLst>
            <pc:docMk/>
            <pc:sldMk cId="3432639260" sldId="606"/>
            <ac:grpSpMk id="118" creationId="{D2BD6DA4-45A3-4D8C-88E9-1D2DF9D1B35D}"/>
          </ac:grpSpMkLst>
        </pc:grpChg>
        <pc:grpChg chg="add del mod">
          <ac:chgData name="Robert Kissell" userId="bf6349b8-9e99-4bed-9f2e-ff8272b87063" providerId="ADAL" clId="{3F5CE34B-1008-49A4-B012-61309051CF8B}" dt="2017-11-10T21:01:33.192" v="202"/>
          <ac:grpSpMkLst>
            <pc:docMk/>
            <pc:sldMk cId="3432639260" sldId="606"/>
            <ac:grpSpMk id="129" creationId="{BD141BF8-3ADF-4F5B-B87F-A60505C3E175}"/>
          </ac:grpSpMkLst>
        </pc:grpChg>
        <pc:grpChg chg="add mod topLvl">
          <ac:chgData name="Robert Kissell" userId="bf6349b8-9e99-4bed-9f2e-ff8272b87063" providerId="ADAL" clId="{3F5CE34B-1008-49A4-B012-61309051CF8B}" dt="2017-11-10T21:05:08.439" v="226" actId="165"/>
          <ac:grpSpMkLst>
            <pc:docMk/>
            <pc:sldMk cId="3432639260" sldId="606"/>
            <ac:grpSpMk id="135" creationId="{BEDBE470-066B-49C6-8207-D52896776C9F}"/>
          </ac:grpSpMkLst>
        </pc:grpChg>
        <pc:grpChg chg="add mod topLvl">
          <ac:chgData name="Robert Kissell" userId="bf6349b8-9e99-4bed-9f2e-ff8272b87063" providerId="ADAL" clId="{3F5CE34B-1008-49A4-B012-61309051CF8B}" dt="2017-11-10T21:05:08.439" v="226" actId="165"/>
          <ac:grpSpMkLst>
            <pc:docMk/>
            <pc:sldMk cId="3432639260" sldId="606"/>
            <ac:grpSpMk id="138" creationId="{7D45954C-E5B6-44E7-B427-401BFF5BD596}"/>
          </ac:grpSpMkLst>
        </pc:grpChg>
        <pc:grpChg chg="add mod topLvl">
          <ac:chgData name="Robert Kissell" userId="bf6349b8-9e99-4bed-9f2e-ff8272b87063" providerId="ADAL" clId="{3F5CE34B-1008-49A4-B012-61309051CF8B}" dt="2017-11-10T21:05:08.439" v="226" actId="165"/>
          <ac:grpSpMkLst>
            <pc:docMk/>
            <pc:sldMk cId="3432639260" sldId="606"/>
            <ac:grpSpMk id="141" creationId="{3E5FC7A3-8FEF-4DBB-8AA5-F52F38AF7244}"/>
          </ac:grpSpMkLst>
        </pc:grpChg>
        <pc:grpChg chg="add mod topLvl">
          <ac:chgData name="Robert Kissell" userId="bf6349b8-9e99-4bed-9f2e-ff8272b87063" providerId="ADAL" clId="{3F5CE34B-1008-49A4-B012-61309051CF8B}" dt="2017-11-10T21:05:08.439" v="226" actId="165"/>
          <ac:grpSpMkLst>
            <pc:docMk/>
            <pc:sldMk cId="3432639260" sldId="606"/>
            <ac:grpSpMk id="144" creationId="{B354883A-316C-482A-B4E3-DB77937398FD}"/>
          </ac:grpSpMkLst>
        </pc:grpChg>
        <pc:grpChg chg="add mod topLvl">
          <ac:chgData name="Robert Kissell" userId="bf6349b8-9e99-4bed-9f2e-ff8272b87063" providerId="ADAL" clId="{3F5CE34B-1008-49A4-B012-61309051CF8B}" dt="2017-11-10T21:05:08.439" v="226" actId="165"/>
          <ac:grpSpMkLst>
            <pc:docMk/>
            <pc:sldMk cId="3432639260" sldId="606"/>
            <ac:grpSpMk id="147" creationId="{076A897F-2C30-46B0-B71E-4F5C93FEF899}"/>
          </ac:grpSpMkLst>
        </pc:grpChg>
        <pc:grpChg chg="add mod topLvl">
          <ac:chgData name="Robert Kissell" userId="bf6349b8-9e99-4bed-9f2e-ff8272b87063" providerId="ADAL" clId="{3F5CE34B-1008-49A4-B012-61309051CF8B}" dt="2017-11-10T21:05:08.439" v="226" actId="165"/>
          <ac:grpSpMkLst>
            <pc:docMk/>
            <pc:sldMk cId="3432639260" sldId="606"/>
            <ac:grpSpMk id="150" creationId="{9D4CD921-6050-4ED9-B581-B255081F521B}"/>
          </ac:grpSpMkLst>
        </pc:grpChg>
        <pc:grpChg chg="add del mod topLvl">
          <ac:chgData name="Robert Kissell" userId="bf6349b8-9e99-4bed-9f2e-ff8272b87063" providerId="ADAL" clId="{3F5CE34B-1008-49A4-B012-61309051CF8B}" dt="2017-11-10T21:05:41.960" v="232" actId="478"/>
          <ac:grpSpMkLst>
            <pc:docMk/>
            <pc:sldMk cId="3432639260" sldId="606"/>
            <ac:grpSpMk id="161" creationId="{4D9974E5-675D-4480-BD48-4C56EAD1320C}"/>
          </ac:grpSpMkLst>
        </pc:grpChg>
        <pc:cxnChg chg="add mod">
          <ac:chgData name="Robert Kissell" userId="bf6349b8-9e99-4bed-9f2e-ff8272b87063" providerId="ADAL" clId="{3F5CE34B-1008-49A4-B012-61309051CF8B}" dt="2017-11-10T21:08:21.820" v="246" actId="11529"/>
          <ac:cxnSpMkLst>
            <pc:docMk/>
            <pc:sldMk cId="3432639260" sldId="606"/>
            <ac:cxnSpMk id="19" creationId="{355ED257-AA05-4F8F-954F-F0B90EBA504E}"/>
          </ac:cxnSpMkLst>
        </pc:cxnChg>
        <pc:cxnChg chg="add mod">
          <ac:chgData name="Robert Kissell" userId="bf6349b8-9e99-4bed-9f2e-ff8272b87063" providerId="ADAL" clId="{3F5CE34B-1008-49A4-B012-61309051CF8B}" dt="2017-11-10T21:08:51.733" v="248" actId="14100"/>
          <ac:cxnSpMkLst>
            <pc:docMk/>
            <pc:sldMk cId="3432639260" sldId="606"/>
            <ac:cxnSpMk id="21" creationId="{C090FBB9-6B7B-4F86-8642-B0A3F747D21E}"/>
          </ac:cxnSpMkLst>
        </pc:cxnChg>
        <pc:cxnChg chg="add del">
          <ac:chgData name="Robert Kissell" userId="bf6349b8-9e99-4bed-9f2e-ff8272b87063" providerId="ADAL" clId="{3F5CE34B-1008-49A4-B012-61309051CF8B}" dt="2017-11-10T21:01:19.586" v="198"/>
          <ac:cxnSpMkLst>
            <pc:docMk/>
            <pc:sldMk cId="3432639260" sldId="606"/>
            <ac:cxnSpMk id="56" creationId="{D4FA2994-CEB3-4B34-8F7A-A89668252AAE}"/>
          </ac:cxnSpMkLst>
        </pc:cxnChg>
        <pc:cxnChg chg="add del">
          <ac:chgData name="Robert Kissell" userId="bf6349b8-9e99-4bed-9f2e-ff8272b87063" providerId="ADAL" clId="{3F5CE34B-1008-49A4-B012-61309051CF8B}" dt="2017-11-10T21:01:19.586" v="198"/>
          <ac:cxnSpMkLst>
            <pc:docMk/>
            <pc:sldMk cId="3432639260" sldId="606"/>
            <ac:cxnSpMk id="57" creationId="{65B90B09-DD42-49AD-AB41-C53C416988AD}"/>
          </ac:cxnSpMkLst>
        </pc:cxnChg>
        <pc:cxnChg chg="add del">
          <ac:chgData name="Robert Kissell" userId="bf6349b8-9e99-4bed-9f2e-ff8272b87063" providerId="ADAL" clId="{3F5CE34B-1008-49A4-B012-61309051CF8B}" dt="2017-11-10T21:01:19.586" v="198"/>
          <ac:cxnSpMkLst>
            <pc:docMk/>
            <pc:sldMk cId="3432639260" sldId="606"/>
            <ac:cxnSpMk id="58" creationId="{936496AF-423D-44E5-BEE2-B2A8BFEE2AED}"/>
          </ac:cxnSpMkLst>
        </pc:cxnChg>
        <pc:cxnChg chg="add del">
          <ac:chgData name="Robert Kissell" userId="bf6349b8-9e99-4bed-9f2e-ff8272b87063" providerId="ADAL" clId="{3F5CE34B-1008-49A4-B012-61309051CF8B}" dt="2017-11-10T21:01:19.586" v="198"/>
          <ac:cxnSpMkLst>
            <pc:docMk/>
            <pc:sldMk cId="3432639260" sldId="606"/>
            <ac:cxnSpMk id="59" creationId="{7677506E-94C6-4AB7-B8AE-DC6A2186B4F7}"/>
          </ac:cxnSpMkLst>
        </pc:cxnChg>
        <pc:cxnChg chg="add del">
          <ac:chgData name="Robert Kissell" userId="bf6349b8-9e99-4bed-9f2e-ff8272b87063" providerId="ADAL" clId="{3F5CE34B-1008-49A4-B012-61309051CF8B}" dt="2017-11-10T21:01:19.586" v="198"/>
          <ac:cxnSpMkLst>
            <pc:docMk/>
            <pc:sldMk cId="3432639260" sldId="606"/>
            <ac:cxnSpMk id="60" creationId="{E83D7FCF-3C0F-4A71-A673-DD6AC0168810}"/>
          </ac:cxnSpMkLst>
        </pc:cxnChg>
        <pc:cxnChg chg="add del">
          <ac:chgData name="Robert Kissell" userId="bf6349b8-9e99-4bed-9f2e-ff8272b87063" providerId="ADAL" clId="{3F5CE34B-1008-49A4-B012-61309051CF8B}" dt="2017-11-10T21:01:19.586" v="198"/>
          <ac:cxnSpMkLst>
            <pc:docMk/>
            <pc:sldMk cId="3432639260" sldId="606"/>
            <ac:cxnSpMk id="61" creationId="{C577223A-1469-4338-9205-32CEFEC6C4A8}"/>
          </ac:cxnSpMkLst>
        </pc:cxnChg>
        <pc:cxnChg chg="add del">
          <ac:chgData name="Robert Kissell" userId="bf6349b8-9e99-4bed-9f2e-ff8272b87063" providerId="ADAL" clId="{3F5CE34B-1008-49A4-B012-61309051CF8B}" dt="2017-11-10T21:01:19.586" v="198"/>
          <ac:cxnSpMkLst>
            <pc:docMk/>
            <pc:sldMk cId="3432639260" sldId="606"/>
            <ac:cxnSpMk id="62" creationId="{E8AA0162-E5ED-4DD7-8CC0-CF3C17AB4144}"/>
          </ac:cxnSpMkLst>
        </pc:cxnChg>
        <pc:cxnChg chg="add del">
          <ac:chgData name="Robert Kissell" userId="bf6349b8-9e99-4bed-9f2e-ff8272b87063" providerId="ADAL" clId="{3F5CE34B-1008-49A4-B012-61309051CF8B}" dt="2017-11-10T21:01:19.586" v="198"/>
          <ac:cxnSpMkLst>
            <pc:docMk/>
            <pc:sldMk cId="3432639260" sldId="606"/>
            <ac:cxnSpMk id="63" creationId="{F651171F-65F6-4233-BAF0-EEF3E1017286}"/>
          </ac:cxnSpMkLst>
        </pc:cxnChg>
        <pc:cxnChg chg="mod topLvl">
          <ac:chgData name="Robert Kissell" userId="bf6349b8-9e99-4bed-9f2e-ff8272b87063" providerId="ADAL" clId="{3F5CE34B-1008-49A4-B012-61309051CF8B}" dt="2017-11-10T21:05:47.642" v="233" actId="165"/>
          <ac:cxnSpMkLst>
            <pc:docMk/>
            <pc:sldMk cId="3432639260" sldId="606"/>
            <ac:cxnSpMk id="84" creationId="{12AC5021-7EF1-49DB-8E1B-3FAB2562406C}"/>
          </ac:cxnSpMkLst>
        </pc:cxnChg>
        <pc:cxnChg chg="mod topLvl">
          <ac:chgData name="Robert Kissell" userId="bf6349b8-9e99-4bed-9f2e-ff8272b87063" providerId="ADAL" clId="{3F5CE34B-1008-49A4-B012-61309051CF8B}" dt="2017-11-10T21:05:47.642" v="233" actId="165"/>
          <ac:cxnSpMkLst>
            <pc:docMk/>
            <pc:sldMk cId="3432639260" sldId="606"/>
            <ac:cxnSpMk id="85" creationId="{ED872472-112A-4D4E-A917-FC7CDFF39B5B}"/>
          </ac:cxnSpMkLst>
        </pc:cxnChg>
        <pc:cxnChg chg="mod topLvl">
          <ac:chgData name="Robert Kissell" userId="bf6349b8-9e99-4bed-9f2e-ff8272b87063" providerId="ADAL" clId="{3F5CE34B-1008-49A4-B012-61309051CF8B}" dt="2017-11-10T21:05:47.642" v="233" actId="165"/>
          <ac:cxnSpMkLst>
            <pc:docMk/>
            <pc:sldMk cId="3432639260" sldId="606"/>
            <ac:cxnSpMk id="86" creationId="{4524A3C9-29FD-4683-99BA-81B583F916FF}"/>
          </ac:cxnSpMkLst>
        </pc:cxnChg>
        <pc:cxnChg chg="mod topLvl">
          <ac:chgData name="Robert Kissell" userId="bf6349b8-9e99-4bed-9f2e-ff8272b87063" providerId="ADAL" clId="{3F5CE34B-1008-49A4-B012-61309051CF8B}" dt="2017-11-10T21:05:47.642" v="233" actId="165"/>
          <ac:cxnSpMkLst>
            <pc:docMk/>
            <pc:sldMk cId="3432639260" sldId="606"/>
            <ac:cxnSpMk id="87" creationId="{FC946265-1A92-4893-918D-7A1BE0B04C66}"/>
          </ac:cxnSpMkLst>
        </pc:cxnChg>
        <pc:cxnChg chg="mod topLvl">
          <ac:chgData name="Robert Kissell" userId="bf6349b8-9e99-4bed-9f2e-ff8272b87063" providerId="ADAL" clId="{3F5CE34B-1008-49A4-B012-61309051CF8B}" dt="2017-11-10T21:05:47.642" v="233" actId="165"/>
          <ac:cxnSpMkLst>
            <pc:docMk/>
            <pc:sldMk cId="3432639260" sldId="606"/>
            <ac:cxnSpMk id="88" creationId="{8E26D4C6-2D2A-466F-B557-A6DACFFF0549}"/>
          </ac:cxnSpMkLst>
        </pc:cxnChg>
        <pc:cxnChg chg="mod topLvl">
          <ac:chgData name="Robert Kissell" userId="bf6349b8-9e99-4bed-9f2e-ff8272b87063" providerId="ADAL" clId="{3F5CE34B-1008-49A4-B012-61309051CF8B}" dt="2017-11-10T21:05:47.642" v="233" actId="165"/>
          <ac:cxnSpMkLst>
            <pc:docMk/>
            <pc:sldMk cId="3432639260" sldId="606"/>
            <ac:cxnSpMk id="89" creationId="{05D7B13F-2FB4-4218-8C4A-C19E88864F68}"/>
          </ac:cxnSpMkLst>
        </pc:cxnChg>
        <pc:cxnChg chg="mod topLvl">
          <ac:chgData name="Robert Kissell" userId="bf6349b8-9e99-4bed-9f2e-ff8272b87063" providerId="ADAL" clId="{3F5CE34B-1008-49A4-B012-61309051CF8B}" dt="2017-11-10T21:05:47.642" v="233" actId="165"/>
          <ac:cxnSpMkLst>
            <pc:docMk/>
            <pc:sldMk cId="3432639260" sldId="606"/>
            <ac:cxnSpMk id="90" creationId="{AE85250E-62F5-405E-AF67-BFD55361E44C}"/>
          </ac:cxnSpMkLst>
        </pc:cxnChg>
        <pc:cxnChg chg="mod topLvl">
          <ac:chgData name="Robert Kissell" userId="bf6349b8-9e99-4bed-9f2e-ff8272b87063" providerId="ADAL" clId="{3F5CE34B-1008-49A4-B012-61309051CF8B}" dt="2017-11-10T21:05:47.642" v="233" actId="165"/>
          <ac:cxnSpMkLst>
            <pc:docMk/>
            <pc:sldMk cId="3432639260" sldId="606"/>
            <ac:cxnSpMk id="91" creationId="{81D09279-85F3-4885-BC4E-E3CFE25D7202}"/>
          </ac:cxnSpMkLst>
        </pc:cxnChg>
        <pc:cxnChg chg="del mod topLvl">
          <ac:chgData name="Robert Kissell" userId="bf6349b8-9e99-4bed-9f2e-ff8272b87063" providerId="ADAL" clId="{3F5CE34B-1008-49A4-B012-61309051CF8B}" dt="2017-11-10T21:05:56.535" v="236" actId="478"/>
          <ac:cxnSpMkLst>
            <pc:docMk/>
            <pc:sldMk cId="3432639260" sldId="606"/>
            <ac:cxnSpMk id="95" creationId="{35A44496-319F-4556-ABC6-F254ADFF0420}"/>
          </ac:cxnSpMkLst>
        </pc:cxnChg>
        <pc:cxnChg chg="del mod topLvl">
          <ac:chgData name="Robert Kissell" userId="bf6349b8-9e99-4bed-9f2e-ff8272b87063" providerId="ADAL" clId="{3F5CE34B-1008-49A4-B012-61309051CF8B}" dt="2017-11-10T21:05:51.050" v="234" actId="478"/>
          <ac:cxnSpMkLst>
            <pc:docMk/>
            <pc:sldMk cId="3432639260" sldId="606"/>
            <ac:cxnSpMk id="96" creationId="{E702763C-B63A-4575-9093-884D139D4C2C}"/>
          </ac:cxnSpMkLst>
        </pc:cxnChg>
        <pc:cxnChg chg="del mod topLvl">
          <ac:chgData name="Robert Kissell" userId="bf6349b8-9e99-4bed-9f2e-ff8272b87063" providerId="ADAL" clId="{3F5CE34B-1008-49A4-B012-61309051CF8B}" dt="2017-11-10T21:05:57.582" v="237" actId="478"/>
          <ac:cxnSpMkLst>
            <pc:docMk/>
            <pc:sldMk cId="3432639260" sldId="606"/>
            <ac:cxnSpMk id="97" creationId="{32CA80CF-1031-4E71-BEEC-4BFFFD48F02B}"/>
          </ac:cxnSpMkLst>
        </pc:cxnChg>
        <pc:cxnChg chg="add del">
          <ac:chgData name="Robert Kissell" userId="bf6349b8-9e99-4bed-9f2e-ff8272b87063" providerId="ADAL" clId="{3F5CE34B-1008-49A4-B012-61309051CF8B}" dt="2017-11-10T21:01:19.586" v="198"/>
          <ac:cxnSpMkLst>
            <pc:docMk/>
            <pc:sldMk cId="3432639260" sldId="606"/>
            <ac:cxnSpMk id="100" creationId="{74003E3B-A743-4EF5-865E-61B3425D2EC0}"/>
          </ac:cxnSpMkLst>
        </pc:cxnChg>
        <pc:cxnChg chg="add del">
          <ac:chgData name="Robert Kissell" userId="bf6349b8-9e99-4bed-9f2e-ff8272b87063" providerId="ADAL" clId="{3F5CE34B-1008-49A4-B012-61309051CF8B}" dt="2017-11-10T21:01:19.586" v="198"/>
          <ac:cxnSpMkLst>
            <pc:docMk/>
            <pc:sldMk cId="3432639260" sldId="606"/>
            <ac:cxnSpMk id="101" creationId="{6F9BB4EB-80FB-4B2B-9348-573BBFEE24FC}"/>
          </ac:cxnSpMkLst>
        </pc:cxnChg>
        <pc:cxnChg chg="add del">
          <ac:chgData name="Robert Kissell" userId="bf6349b8-9e99-4bed-9f2e-ff8272b87063" providerId="ADAL" clId="{3F5CE34B-1008-49A4-B012-61309051CF8B}" dt="2017-11-10T21:01:19.586" v="198"/>
          <ac:cxnSpMkLst>
            <pc:docMk/>
            <pc:sldMk cId="3432639260" sldId="606"/>
            <ac:cxnSpMk id="102" creationId="{99D83201-13EE-414A-B8DC-B25B5162FC3A}"/>
          </ac:cxnSpMkLst>
        </pc:cxnChg>
        <pc:cxnChg chg="add del mod">
          <ac:chgData name="Robert Kissell" userId="bf6349b8-9e99-4bed-9f2e-ff8272b87063" providerId="ADAL" clId="{3F5CE34B-1008-49A4-B012-61309051CF8B}" dt="2017-11-10T21:01:33.192" v="202"/>
          <ac:cxnSpMkLst>
            <pc:docMk/>
            <pc:sldMk cId="3432639260" sldId="606"/>
            <ac:cxnSpMk id="121" creationId="{E145C475-C5F9-4D91-A55E-6B08BE79EF9F}"/>
          </ac:cxnSpMkLst>
        </pc:cxnChg>
        <pc:cxnChg chg="add del mod">
          <ac:chgData name="Robert Kissell" userId="bf6349b8-9e99-4bed-9f2e-ff8272b87063" providerId="ADAL" clId="{3F5CE34B-1008-49A4-B012-61309051CF8B}" dt="2017-11-10T21:01:33.192" v="202"/>
          <ac:cxnSpMkLst>
            <pc:docMk/>
            <pc:sldMk cId="3432639260" sldId="606"/>
            <ac:cxnSpMk id="122" creationId="{3E8C549D-7553-43DC-908F-199BDC6A35CB}"/>
          </ac:cxnSpMkLst>
        </pc:cxnChg>
        <pc:cxnChg chg="add del mod">
          <ac:chgData name="Robert Kissell" userId="bf6349b8-9e99-4bed-9f2e-ff8272b87063" providerId="ADAL" clId="{3F5CE34B-1008-49A4-B012-61309051CF8B}" dt="2017-11-10T21:01:33.192" v="202"/>
          <ac:cxnSpMkLst>
            <pc:docMk/>
            <pc:sldMk cId="3432639260" sldId="606"/>
            <ac:cxnSpMk id="123" creationId="{E69BD01A-F19E-42B1-89D5-DFB9399C16B5}"/>
          </ac:cxnSpMkLst>
        </pc:cxnChg>
        <pc:cxnChg chg="add del mod">
          <ac:chgData name="Robert Kissell" userId="bf6349b8-9e99-4bed-9f2e-ff8272b87063" providerId="ADAL" clId="{3F5CE34B-1008-49A4-B012-61309051CF8B}" dt="2017-11-10T21:01:33.192" v="202"/>
          <ac:cxnSpMkLst>
            <pc:docMk/>
            <pc:sldMk cId="3432639260" sldId="606"/>
            <ac:cxnSpMk id="124" creationId="{88B17297-5D60-403C-BBBD-226EB40518B9}"/>
          </ac:cxnSpMkLst>
        </pc:cxnChg>
        <pc:cxnChg chg="add del mod">
          <ac:chgData name="Robert Kissell" userId="bf6349b8-9e99-4bed-9f2e-ff8272b87063" providerId="ADAL" clId="{3F5CE34B-1008-49A4-B012-61309051CF8B}" dt="2017-11-10T21:01:33.192" v="202"/>
          <ac:cxnSpMkLst>
            <pc:docMk/>
            <pc:sldMk cId="3432639260" sldId="606"/>
            <ac:cxnSpMk id="125" creationId="{208CB5E6-4ECC-4640-9F4C-9D8E1F4036A6}"/>
          </ac:cxnSpMkLst>
        </pc:cxnChg>
        <pc:cxnChg chg="add del mod">
          <ac:chgData name="Robert Kissell" userId="bf6349b8-9e99-4bed-9f2e-ff8272b87063" providerId="ADAL" clId="{3F5CE34B-1008-49A4-B012-61309051CF8B}" dt="2017-11-10T21:01:33.192" v="202"/>
          <ac:cxnSpMkLst>
            <pc:docMk/>
            <pc:sldMk cId="3432639260" sldId="606"/>
            <ac:cxnSpMk id="126" creationId="{22779BDC-661E-4CF6-9A0A-68B491BE8B0D}"/>
          </ac:cxnSpMkLst>
        </pc:cxnChg>
        <pc:cxnChg chg="add del mod">
          <ac:chgData name="Robert Kissell" userId="bf6349b8-9e99-4bed-9f2e-ff8272b87063" providerId="ADAL" clId="{3F5CE34B-1008-49A4-B012-61309051CF8B}" dt="2017-11-10T21:01:33.192" v="202"/>
          <ac:cxnSpMkLst>
            <pc:docMk/>
            <pc:sldMk cId="3432639260" sldId="606"/>
            <ac:cxnSpMk id="127" creationId="{54750FF3-F377-444C-AC23-84D56C5CA09F}"/>
          </ac:cxnSpMkLst>
        </pc:cxnChg>
        <pc:cxnChg chg="add del mod">
          <ac:chgData name="Robert Kissell" userId="bf6349b8-9e99-4bed-9f2e-ff8272b87063" providerId="ADAL" clId="{3F5CE34B-1008-49A4-B012-61309051CF8B}" dt="2017-11-10T21:01:33.192" v="202"/>
          <ac:cxnSpMkLst>
            <pc:docMk/>
            <pc:sldMk cId="3432639260" sldId="606"/>
            <ac:cxnSpMk id="128" creationId="{3E6C9B19-4BC5-414D-AA3F-2F6EAF634CBF}"/>
          </ac:cxnSpMkLst>
        </pc:cxnChg>
        <pc:cxnChg chg="add del mod">
          <ac:chgData name="Robert Kissell" userId="bf6349b8-9e99-4bed-9f2e-ff8272b87063" providerId="ADAL" clId="{3F5CE34B-1008-49A4-B012-61309051CF8B}" dt="2017-11-10T21:01:33.192" v="202"/>
          <ac:cxnSpMkLst>
            <pc:docMk/>
            <pc:sldMk cId="3432639260" sldId="606"/>
            <ac:cxnSpMk id="132" creationId="{21E30B61-EE37-427C-A78B-EA323852BE12}"/>
          </ac:cxnSpMkLst>
        </pc:cxnChg>
        <pc:cxnChg chg="add del mod">
          <ac:chgData name="Robert Kissell" userId="bf6349b8-9e99-4bed-9f2e-ff8272b87063" providerId="ADAL" clId="{3F5CE34B-1008-49A4-B012-61309051CF8B}" dt="2017-11-10T21:01:33.192" v="202"/>
          <ac:cxnSpMkLst>
            <pc:docMk/>
            <pc:sldMk cId="3432639260" sldId="606"/>
            <ac:cxnSpMk id="133" creationId="{5E528BE8-86B9-4AF5-8A8D-38CEFA69846B}"/>
          </ac:cxnSpMkLst>
        </pc:cxnChg>
        <pc:cxnChg chg="add del mod">
          <ac:chgData name="Robert Kissell" userId="bf6349b8-9e99-4bed-9f2e-ff8272b87063" providerId="ADAL" clId="{3F5CE34B-1008-49A4-B012-61309051CF8B}" dt="2017-11-10T21:01:33.192" v="202"/>
          <ac:cxnSpMkLst>
            <pc:docMk/>
            <pc:sldMk cId="3432639260" sldId="606"/>
            <ac:cxnSpMk id="134" creationId="{7BCF8B8D-4D74-4E97-B0AC-583E008E6574}"/>
          </ac:cxnSpMkLst>
        </pc:cxnChg>
        <pc:cxnChg chg="add mod topLvl">
          <ac:chgData name="Robert Kissell" userId="bf6349b8-9e99-4bed-9f2e-ff8272b87063" providerId="ADAL" clId="{3F5CE34B-1008-49A4-B012-61309051CF8B}" dt="2017-11-10T21:05:08.439" v="226" actId="165"/>
          <ac:cxnSpMkLst>
            <pc:docMk/>
            <pc:sldMk cId="3432639260" sldId="606"/>
            <ac:cxnSpMk id="153" creationId="{252FEB19-230F-4E19-B98D-0A4D399289A0}"/>
          </ac:cxnSpMkLst>
        </pc:cxnChg>
        <pc:cxnChg chg="add mod topLvl">
          <ac:chgData name="Robert Kissell" userId="bf6349b8-9e99-4bed-9f2e-ff8272b87063" providerId="ADAL" clId="{3F5CE34B-1008-49A4-B012-61309051CF8B}" dt="2017-11-10T21:05:08.439" v="226" actId="165"/>
          <ac:cxnSpMkLst>
            <pc:docMk/>
            <pc:sldMk cId="3432639260" sldId="606"/>
            <ac:cxnSpMk id="154" creationId="{AC77656A-6049-434F-99F5-57C3833EA967}"/>
          </ac:cxnSpMkLst>
        </pc:cxnChg>
        <pc:cxnChg chg="add mod topLvl">
          <ac:chgData name="Robert Kissell" userId="bf6349b8-9e99-4bed-9f2e-ff8272b87063" providerId="ADAL" clId="{3F5CE34B-1008-49A4-B012-61309051CF8B}" dt="2017-11-10T21:05:08.439" v="226" actId="165"/>
          <ac:cxnSpMkLst>
            <pc:docMk/>
            <pc:sldMk cId="3432639260" sldId="606"/>
            <ac:cxnSpMk id="155" creationId="{E7F01798-D41E-4CB8-8647-09D8AF1120B7}"/>
          </ac:cxnSpMkLst>
        </pc:cxnChg>
        <pc:cxnChg chg="add mod topLvl">
          <ac:chgData name="Robert Kissell" userId="bf6349b8-9e99-4bed-9f2e-ff8272b87063" providerId="ADAL" clId="{3F5CE34B-1008-49A4-B012-61309051CF8B}" dt="2017-11-10T21:05:08.439" v="226" actId="165"/>
          <ac:cxnSpMkLst>
            <pc:docMk/>
            <pc:sldMk cId="3432639260" sldId="606"/>
            <ac:cxnSpMk id="156" creationId="{15D71D4A-C591-4A5A-8A27-E095BA538061}"/>
          </ac:cxnSpMkLst>
        </pc:cxnChg>
        <pc:cxnChg chg="add mod topLvl">
          <ac:chgData name="Robert Kissell" userId="bf6349b8-9e99-4bed-9f2e-ff8272b87063" providerId="ADAL" clId="{3F5CE34B-1008-49A4-B012-61309051CF8B}" dt="2017-11-10T21:05:08.439" v="226" actId="165"/>
          <ac:cxnSpMkLst>
            <pc:docMk/>
            <pc:sldMk cId="3432639260" sldId="606"/>
            <ac:cxnSpMk id="157" creationId="{BDE50F6D-732D-4102-B83A-1BF811EE9F9D}"/>
          </ac:cxnSpMkLst>
        </pc:cxnChg>
        <pc:cxnChg chg="add mod topLvl">
          <ac:chgData name="Robert Kissell" userId="bf6349b8-9e99-4bed-9f2e-ff8272b87063" providerId="ADAL" clId="{3F5CE34B-1008-49A4-B012-61309051CF8B}" dt="2017-11-10T21:05:08.439" v="226" actId="165"/>
          <ac:cxnSpMkLst>
            <pc:docMk/>
            <pc:sldMk cId="3432639260" sldId="606"/>
            <ac:cxnSpMk id="158" creationId="{C216666D-BBC1-45D9-B079-8B89B8F18234}"/>
          </ac:cxnSpMkLst>
        </pc:cxnChg>
        <pc:cxnChg chg="add mod topLvl">
          <ac:chgData name="Robert Kissell" userId="bf6349b8-9e99-4bed-9f2e-ff8272b87063" providerId="ADAL" clId="{3F5CE34B-1008-49A4-B012-61309051CF8B}" dt="2017-11-10T21:05:08.439" v="226" actId="165"/>
          <ac:cxnSpMkLst>
            <pc:docMk/>
            <pc:sldMk cId="3432639260" sldId="606"/>
            <ac:cxnSpMk id="159" creationId="{F3481D62-6CB3-465D-BB17-3852EFDBD44F}"/>
          </ac:cxnSpMkLst>
        </pc:cxnChg>
        <pc:cxnChg chg="add mod topLvl">
          <ac:chgData name="Robert Kissell" userId="bf6349b8-9e99-4bed-9f2e-ff8272b87063" providerId="ADAL" clId="{3F5CE34B-1008-49A4-B012-61309051CF8B}" dt="2017-11-10T21:05:08.439" v="226" actId="165"/>
          <ac:cxnSpMkLst>
            <pc:docMk/>
            <pc:sldMk cId="3432639260" sldId="606"/>
            <ac:cxnSpMk id="160" creationId="{8088805D-2A34-4963-8B16-E94C3407F1EB}"/>
          </ac:cxnSpMkLst>
        </pc:cxnChg>
        <pc:cxnChg chg="add del mod topLvl">
          <ac:chgData name="Robert Kissell" userId="bf6349b8-9e99-4bed-9f2e-ff8272b87063" providerId="ADAL" clId="{3F5CE34B-1008-49A4-B012-61309051CF8B}" dt="2017-11-10T21:05:40.379" v="231" actId="478"/>
          <ac:cxnSpMkLst>
            <pc:docMk/>
            <pc:sldMk cId="3432639260" sldId="606"/>
            <ac:cxnSpMk id="164" creationId="{97D6C308-EF6E-4763-AD6A-5B889EA989DC}"/>
          </ac:cxnSpMkLst>
        </pc:cxnChg>
        <pc:cxnChg chg="add del mod topLvl">
          <ac:chgData name="Robert Kissell" userId="bf6349b8-9e99-4bed-9f2e-ff8272b87063" providerId="ADAL" clId="{3F5CE34B-1008-49A4-B012-61309051CF8B}" dt="2017-11-10T21:05:39.247" v="230" actId="478"/>
          <ac:cxnSpMkLst>
            <pc:docMk/>
            <pc:sldMk cId="3432639260" sldId="606"/>
            <ac:cxnSpMk id="165" creationId="{29E41C31-6784-42EE-B6B7-E8511D333552}"/>
          </ac:cxnSpMkLst>
        </pc:cxnChg>
        <pc:cxnChg chg="add del mod topLvl">
          <ac:chgData name="Robert Kissell" userId="bf6349b8-9e99-4bed-9f2e-ff8272b87063" providerId="ADAL" clId="{3F5CE34B-1008-49A4-B012-61309051CF8B}" dt="2017-11-10T21:05:37.971" v="229" actId="478"/>
          <ac:cxnSpMkLst>
            <pc:docMk/>
            <pc:sldMk cId="3432639260" sldId="606"/>
            <ac:cxnSpMk id="166" creationId="{05D3A0A9-4437-41CE-899B-D84834890416}"/>
          </ac:cxnSpMkLst>
        </pc:cxnChg>
      </pc:sldChg>
      <pc:sldChg chg="addSp modSp add">
        <pc:chgData name="Robert Kissell" userId="bf6349b8-9e99-4bed-9f2e-ff8272b87063" providerId="ADAL" clId="{3F5CE34B-1008-49A4-B012-61309051CF8B}" dt="2017-11-10T21:11:04.267" v="315" actId="20577"/>
        <pc:sldMkLst>
          <pc:docMk/>
          <pc:sldMk cId="2423925866" sldId="607"/>
        </pc:sldMkLst>
        <pc:spChg chg="mod">
          <ac:chgData name="Robert Kissell" userId="bf6349b8-9e99-4bed-9f2e-ff8272b87063" providerId="ADAL" clId="{3F5CE34B-1008-49A4-B012-61309051CF8B}" dt="2017-11-10T21:11:04.267" v="315" actId="20577"/>
          <ac:spMkLst>
            <pc:docMk/>
            <pc:sldMk cId="2423925866" sldId="607"/>
            <ac:spMk id="7169" creationId="{00000000-0000-0000-0000-000000000000}"/>
          </ac:spMkLst>
        </pc:spChg>
        <pc:grpChg chg="add mod">
          <ac:chgData name="Robert Kissell" userId="bf6349b8-9e99-4bed-9f2e-ff8272b87063" providerId="ADAL" clId="{3F5CE34B-1008-49A4-B012-61309051CF8B}" dt="2017-11-10T21:10:48.471" v="262" actId="1076"/>
          <ac:grpSpMkLst>
            <pc:docMk/>
            <pc:sldMk cId="2423925866" sldId="607"/>
            <ac:grpSpMk id="2" creationId="{982165C8-347D-4C00-8E7C-3ABEA3DD5D62}"/>
          </ac:grpSpMkLst>
        </pc:grpChg>
        <pc:grpChg chg="add mod">
          <ac:chgData name="Robert Kissell" userId="bf6349b8-9e99-4bed-9f2e-ff8272b87063" providerId="ADAL" clId="{3F5CE34B-1008-49A4-B012-61309051CF8B}" dt="2017-11-10T21:10:30.679" v="258" actId="14100"/>
          <ac:grpSpMkLst>
            <pc:docMk/>
            <pc:sldMk cId="2423925866" sldId="607"/>
            <ac:grpSpMk id="3" creationId="{1673001B-8296-4A56-B84B-AC1CE039B354}"/>
          </ac:grpSpMkLst>
        </pc:grpChg>
        <pc:grpChg chg="mod">
          <ac:chgData name="Robert Kissell" userId="bf6349b8-9e99-4bed-9f2e-ff8272b87063" providerId="ADAL" clId="{3F5CE34B-1008-49A4-B012-61309051CF8B}" dt="2017-11-10T21:09:23.996" v="250" actId="164"/>
          <ac:grpSpMkLst>
            <pc:docMk/>
            <pc:sldMk cId="2423925866" sldId="607"/>
            <ac:grpSpMk id="66" creationId="{8FE7B647-81C4-4F0D-9FD2-83A5E6CA7119}"/>
          </ac:grpSpMkLst>
        </pc:grpChg>
        <pc:grpChg chg="mod">
          <ac:chgData name="Robert Kissell" userId="bf6349b8-9e99-4bed-9f2e-ff8272b87063" providerId="ADAL" clId="{3F5CE34B-1008-49A4-B012-61309051CF8B}" dt="2017-11-10T21:09:23.996" v="250" actId="164"/>
          <ac:grpSpMkLst>
            <pc:docMk/>
            <pc:sldMk cId="2423925866" sldId="607"/>
            <ac:grpSpMk id="69" creationId="{9F1C13CB-B51D-48E3-A758-36AAF08F0387}"/>
          </ac:grpSpMkLst>
        </pc:grpChg>
        <pc:grpChg chg="mod">
          <ac:chgData name="Robert Kissell" userId="bf6349b8-9e99-4bed-9f2e-ff8272b87063" providerId="ADAL" clId="{3F5CE34B-1008-49A4-B012-61309051CF8B}" dt="2017-11-10T21:09:23.996" v="250" actId="164"/>
          <ac:grpSpMkLst>
            <pc:docMk/>
            <pc:sldMk cId="2423925866" sldId="607"/>
            <ac:grpSpMk id="72" creationId="{0E4254AF-E1E1-4F22-8A37-0F0EBA7A3E7C}"/>
          </ac:grpSpMkLst>
        </pc:grpChg>
        <pc:grpChg chg="mod">
          <ac:chgData name="Robert Kissell" userId="bf6349b8-9e99-4bed-9f2e-ff8272b87063" providerId="ADAL" clId="{3F5CE34B-1008-49A4-B012-61309051CF8B}" dt="2017-11-10T21:09:23.996" v="250" actId="164"/>
          <ac:grpSpMkLst>
            <pc:docMk/>
            <pc:sldMk cId="2423925866" sldId="607"/>
            <ac:grpSpMk id="75" creationId="{8A84910E-CD5B-4F83-A985-12BA2EF7491C}"/>
          </ac:grpSpMkLst>
        </pc:grpChg>
        <pc:grpChg chg="mod">
          <ac:chgData name="Robert Kissell" userId="bf6349b8-9e99-4bed-9f2e-ff8272b87063" providerId="ADAL" clId="{3F5CE34B-1008-49A4-B012-61309051CF8B}" dt="2017-11-10T21:09:23.996" v="250" actId="164"/>
          <ac:grpSpMkLst>
            <pc:docMk/>
            <pc:sldMk cId="2423925866" sldId="607"/>
            <ac:grpSpMk id="78" creationId="{E9A3E339-B24A-483B-954A-AF585B1648B5}"/>
          </ac:grpSpMkLst>
        </pc:grpChg>
        <pc:grpChg chg="mod">
          <ac:chgData name="Robert Kissell" userId="bf6349b8-9e99-4bed-9f2e-ff8272b87063" providerId="ADAL" clId="{3F5CE34B-1008-49A4-B012-61309051CF8B}" dt="2017-11-10T21:09:23.996" v="250" actId="164"/>
          <ac:grpSpMkLst>
            <pc:docMk/>
            <pc:sldMk cId="2423925866" sldId="607"/>
            <ac:grpSpMk id="81" creationId="{220CA844-F965-4D80-AA93-5F5735138087}"/>
          </ac:grpSpMkLst>
        </pc:grpChg>
        <pc:grpChg chg="mod">
          <ac:chgData name="Robert Kissell" userId="bf6349b8-9e99-4bed-9f2e-ff8272b87063" providerId="ADAL" clId="{3F5CE34B-1008-49A4-B012-61309051CF8B}" dt="2017-11-10T21:09:31.853" v="251" actId="164"/>
          <ac:grpSpMkLst>
            <pc:docMk/>
            <pc:sldMk cId="2423925866" sldId="607"/>
            <ac:grpSpMk id="135" creationId="{BEDBE470-066B-49C6-8207-D52896776C9F}"/>
          </ac:grpSpMkLst>
        </pc:grpChg>
        <pc:grpChg chg="mod">
          <ac:chgData name="Robert Kissell" userId="bf6349b8-9e99-4bed-9f2e-ff8272b87063" providerId="ADAL" clId="{3F5CE34B-1008-49A4-B012-61309051CF8B}" dt="2017-11-10T21:09:31.853" v="251" actId="164"/>
          <ac:grpSpMkLst>
            <pc:docMk/>
            <pc:sldMk cId="2423925866" sldId="607"/>
            <ac:grpSpMk id="138" creationId="{7D45954C-E5B6-44E7-B427-401BFF5BD596}"/>
          </ac:grpSpMkLst>
        </pc:grpChg>
        <pc:grpChg chg="mod">
          <ac:chgData name="Robert Kissell" userId="bf6349b8-9e99-4bed-9f2e-ff8272b87063" providerId="ADAL" clId="{3F5CE34B-1008-49A4-B012-61309051CF8B}" dt="2017-11-10T21:09:31.853" v="251" actId="164"/>
          <ac:grpSpMkLst>
            <pc:docMk/>
            <pc:sldMk cId="2423925866" sldId="607"/>
            <ac:grpSpMk id="141" creationId="{3E5FC7A3-8FEF-4DBB-8AA5-F52F38AF7244}"/>
          </ac:grpSpMkLst>
        </pc:grpChg>
        <pc:grpChg chg="mod">
          <ac:chgData name="Robert Kissell" userId="bf6349b8-9e99-4bed-9f2e-ff8272b87063" providerId="ADAL" clId="{3F5CE34B-1008-49A4-B012-61309051CF8B}" dt="2017-11-10T21:09:31.853" v="251" actId="164"/>
          <ac:grpSpMkLst>
            <pc:docMk/>
            <pc:sldMk cId="2423925866" sldId="607"/>
            <ac:grpSpMk id="144" creationId="{B354883A-316C-482A-B4E3-DB77937398FD}"/>
          </ac:grpSpMkLst>
        </pc:grpChg>
        <pc:grpChg chg="mod">
          <ac:chgData name="Robert Kissell" userId="bf6349b8-9e99-4bed-9f2e-ff8272b87063" providerId="ADAL" clId="{3F5CE34B-1008-49A4-B012-61309051CF8B}" dt="2017-11-10T21:09:31.853" v="251" actId="164"/>
          <ac:grpSpMkLst>
            <pc:docMk/>
            <pc:sldMk cId="2423925866" sldId="607"/>
            <ac:grpSpMk id="147" creationId="{076A897F-2C30-46B0-B71E-4F5C93FEF899}"/>
          </ac:grpSpMkLst>
        </pc:grpChg>
        <pc:grpChg chg="mod">
          <ac:chgData name="Robert Kissell" userId="bf6349b8-9e99-4bed-9f2e-ff8272b87063" providerId="ADAL" clId="{3F5CE34B-1008-49A4-B012-61309051CF8B}" dt="2017-11-10T21:09:31.853" v="251" actId="164"/>
          <ac:grpSpMkLst>
            <pc:docMk/>
            <pc:sldMk cId="2423925866" sldId="607"/>
            <ac:grpSpMk id="150" creationId="{9D4CD921-6050-4ED9-B581-B255081F521B}"/>
          </ac:grpSpMkLst>
        </pc:grpChg>
        <pc:cxnChg chg="mod">
          <ac:chgData name="Robert Kissell" userId="bf6349b8-9e99-4bed-9f2e-ff8272b87063" providerId="ADAL" clId="{3F5CE34B-1008-49A4-B012-61309051CF8B}" dt="2017-11-10T21:10:48.471" v="262" actId="1076"/>
          <ac:cxnSpMkLst>
            <pc:docMk/>
            <pc:sldMk cId="2423925866" sldId="607"/>
            <ac:cxnSpMk id="19" creationId="{355ED257-AA05-4F8F-954F-F0B90EBA504E}"/>
          </ac:cxnSpMkLst>
        </pc:cxnChg>
        <pc:cxnChg chg="mod">
          <ac:chgData name="Robert Kissell" userId="bf6349b8-9e99-4bed-9f2e-ff8272b87063" providerId="ADAL" clId="{3F5CE34B-1008-49A4-B012-61309051CF8B}" dt="2017-11-10T21:10:48.471" v="262" actId="1076"/>
          <ac:cxnSpMkLst>
            <pc:docMk/>
            <pc:sldMk cId="2423925866" sldId="607"/>
            <ac:cxnSpMk id="21" creationId="{C090FBB9-6B7B-4F86-8642-B0A3F747D21E}"/>
          </ac:cxnSpMkLst>
        </pc:cxnChg>
        <pc:cxnChg chg="mod">
          <ac:chgData name="Robert Kissell" userId="bf6349b8-9e99-4bed-9f2e-ff8272b87063" providerId="ADAL" clId="{3F5CE34B-1008-49A4-B012-61309051CF8B}" dt="2017-11-10T21:09:23.996" v="250" actId="164"/>
          <ac:cxnSpMkLst>
            <pc:docMk/>
            <pc:sldMk cId="2423925866" sldId="607"/>
            <ac:cxnSpMk id="84" creationId="{12AC5021-7EF1-49DB-8E1B-3FAB2562406C}"/>
          </ac:cxnSpMkLst>
        </pc:cxnChg>
        <pc:cxnChg chg="mod">
          <ac:chgData name="Robert Kissell" userId="bf6349b8-9e99-4bed-9f2e-ff8272b87063" providerId="ADAL" clId="{3F5CE34B-1008-49A4-B012-61309051CF8B}" dt="2017-11-10T21:09:23.996" v="250" actId="164"/>
          <ac:cxnSpMkLst>
            <pc:docMk/>
            <pc:sldMk cId="2423925866" sldId="607"/>
            <ac:cxnSpMk id="85" creationId="{ED872472-112A-4D4E-A917-FC7CDFF39B5B}"/>
          </ac:cxnSpMkLst>
        </pc:cxnChg>
        <pc:cxnChg chg="mod">
          <ac:chgData name="Robert Kissell" userId="bf6349b8-9e99-4bed-9f2e-ff8272b87063" providerId="ADAL" clId="{3F5CE34B-1008-49A4-B012-61309051CF8B}" dt="2017-11-10T21:09:23.996" v="250" actId="164"/>
          <ac:cxnSpMkLst>
            <pc:docMk/>
            <pc:sldMk cId="2423925866" sldId="607"/>
            <ac:cxnSpMk id="86" creationId="{4524A3C9-29FD-4683-99BA-81B583F916FF}"/>
          </ac:cxnSpMkLst>
        </pc:cxnChg>
        <pc:cxnChg chg="mod">
          <ac:chgData name="Robert Kissell" userId="bf6349b8-9e99-4bed-9f2e-ff8272b87063" providerId="ADAL" clId="{3F5CE34B-1008-49A4-B012-61309051CF8B}" dt="2017-11-10T21:09:23.996" v="250" actId="164"/>
          <ac:cxnSpMkLst>
            <pc:docMk/>
            <pc:sldMk cId="2423925866" sldId="607"/>
            <ac:cxnSpMk id="87" creationId="{FC946265-1A92-4893-918D-7A1BE0B04C66}"/>
          </ac:cxnSpMkLst>
        </pc:cxnChg>
        <pc:cxnChg chg="mod">
          <ac:chgData name="Robert Kissell" userId="bf6349b8-9e99-4bed-9f2e-ff8272b87063" providerId="ADAL" clId="{3F5CE34B-1008-49A4-B012-61309051CF8B}" dt="2017-11-10T21:09:23.996" v="250" actId="164"/>
          <ac:cxnSpMkLst>
            <pc:docMk/>
            <pc:sldMk cId="2423925866" sldId="607"/>
            <ac:cxnSpMk id="88" creationId="{8E26D4C6-2D2A-466F-B557-A6DACFFF0549}"/>
          </ac:cxnSpMkLst>
        </pc:cxnChg>
        <pc:cxnChg chg="mod">
          <ac:chgData name="Robert Kissell" userId="bf6349b8-9e99-4bed-9f2e-ff8272b87063" providerId="ADAL" clId="{3F5CE34B-1008-49A4-B012-61309051CF8B}" dt="2017-11-10T21:09:23.996" v="250" actId="164"/>
          <ac:cxnSpMkLst>
            <pc:docMk/>
            <pc:sldMk cId="2423925866" sldId="607"/>
            <ac:cxnSpMk id="89" creationId="{05D7B13F-2FB4-4218-8C4A-C19E88864F68}"/>
          </ac:cxnSpMkLst>
        </pc:cxnChg>
        <pc:cxnChg chg="mod">
          <ac:chgData name="Robert Kissell" userId="bf6349b8-9e99-4bed-9f2e-ff8272b87063" providerId="ADAL" clId="{3F5CE34B-1008-49A4-B012-61309051CF8B}" dt="2017-11-10T21:09:23.996" v="250" actId="164"/>
          <ac:cxnSpMkLst>
            <pc:docMk/>
            <pc:sldMk cId="2423925866" sldId="607"/>
            <ac:cxnSpMk id="90" creationId="{AE85250E-62F5-405E-AF67-BFD55361E44C}"/>
          </ac:cxnSpMkLst>
        </pc:cxnChg>
        <pc:cxnChg chg="mod">
          <ac:chgData name="Robert Kissell" userId="bf6349b8-9e99-4bed-9f2e-ff8272b87063" providerId="ADAL" clId="{3F5CE34B-1008-49A4-B012-61309051CF8B}" dt="2017-11-10T21:09:23.996" v="250" actId="164"/>
          <ac:cxnSpMkLst>
            <pc:docMk/>
            <pc:sldMk cId="2423925866" sldId="607"/>
            <ac:cxnSpMk id="91" creationId="{81D09279-85F3-4885-BC4E-E3CFE25D7202}"/>
          </ac:cxnSpMkLst>
        </pc:cxnChg>
        <pc:cxnChg chg="mod">
          <ac:chgData name="Robert Kissell" userId="bf6349b8-9e99-4bed-9f2e-ff8272b87063" providerId="ADAL" clId="{3F5CE34B-1008-49A4-B012-61309051CF8B}" dt="2017-11-10T21:09:31.853" v="251" actId="164"/>
          <ac:cxnSpMkLst>
            <pc:docMk/>
            <pc:sldMk cId="2423925866" sldId="607"/>
            <ac:cxnSpMk id="153" creationId="{252FEB19-230F-4E19-B98D-0A4D399289A0}"/>
          </ac:cxnSpMkLst>
        </pc:cxnChg>
        <pc:cxnChg chg="mod">
          <ac:chgData name="Robert Kissell" userId="bf6349b8-9e99-4bed-9f2e-ff8272b87063" providerId="ADAL" clId="{3F5CE34B-1008-49A4-B012-61309051CF8B}" dt="2017-11-10T21:09:31.853" v="251" actId="164"/>
          <ac:cxnSpMkLst>
            <pc:docMk/>
            <pc:sldMk cId="2423925866" sldId="607"/>
            <ac:cxnSpMk id="154" creationId="{AC77656A-6049-434F-99F5-57C3833EA967}"/>
          </ac:cxnSpMkLst>
        </pc:cxnChg>
        <pc:cxnChg chg="mod">
          <ac:chgData name="Robert Kissell" userId="bf6349b8-9e99-4bed-9f2e-ff8272b87063" providerId="ADAL" clId="{3F5CE34B-1008-49A4-B012-61309051CF8B}" dt="2017-11-10T21:09:31.853" v="251" actId="164"/>
          <ac:cxnSpMkLst>
            <pc:docMk/>
            <pc:sldMk cId="2423925866" sldId="607"/>
            <ac:cxnSpMk id="155" creationId="{E7F01798-D41E-4CB8-8647-09D8AF1120B7}"/>
          </ac:cxnSpMkLst>
        </pc:cxnChg>
        <pc:cxnChg chg="mod">
          <ac:chgData name="Robert Kissell" userId="bf6349b8-9e99-4bed-9f2e-ff8272b87063" providerId="ADAL" clId="{3F5CE34B-1008-49A4-B012-61309051CF8B}" dt="2017-11-10T21:09:31.853" v="251" actId="164"/>
          <ac:cxnSpMkLst>
            <pc:docMk/>
            <pc:sldMk cId="2423925866" sldId="607"/>
            <ac:cxnSpMk id="156" creationId="{15D71D4A-C591-4A5A-8A27-E095BA538061}"/>
          </ac:cxnSpMkLst>
        </pc:cxnChg>
        <pc:cxnChg chg="mod">
          <ac:chgData name="Robert Kissell" userId="bf6349b8-9e99-4bed-9f2e-ff8272b87063" providerId="ADAL" clId="{3F5CE34B-1008-49A4-B012-61309051CF8B}" dt="2017-11-10T21:09:31.853" v="251" actId="164"/>
          <ac:cxnSpMkLst>
            <pc:docMk/>
            <pc:sldMk cId="2423925866" sldId="607"/>
            <ac:cxnSpMk id="157" creationId="{BDE50F6D-732D-4102-B83A-1BF811EE9F9D}"/>
          </ac:cxnSpMkLst>
        </pc:cxnChg>
        <pc:cxnChg chg="mod">
          <ac:chgData name="Robert Kissell" userId="bf6349b8-9e99-4bed-9f2e-ff8272b87063" providerId="ADAL" clId="{3F5CE34B-1008-49A4-B012-61309051CF8B}" dt="2017-11-10T21:09:31.853" v="251" actId="164"/>
          <ac:cxnSpMkLst>
            <pc:docMk/>
            <pc:sldMk cId="2423925866" sldId="607"/>
            <ac:cxnSpMk id="158" creationId="{C216666D-BBC1-45D9-B079-8B89B8F18234}"/>
          </ac:cxnSpMkLst>
        </pc:cxnChg>
        <pc:cxnChg chg="mod">
          <ac:chgData name="Robert Kissell" userId="bf6349b8-9e99-4bed-9f2e-ff8272b87063" providerId="ADAL" clId="{3F5CE34B-1008-49A4-B012-61309051CF8B}" dt="2017-11-10T21:09:31.853" v="251" actId="164"/>
          <ac:cxnSpMkLst>
            <pc:docMk/>
            <pc:sldMk cId="2423925866" sldId="607"/>
            <ac:cxnSpMk id="159" creationId="{F3481D62-6CB3-465D-BB17-3852EFDBD44F}"/>
          </ac:cxnSpMkLst>
        </pc:cxnChg>
        <pc:cxnChg chg="mod">
          <ac:chgData name="Robert Kissell" userId="bf6349b8-9e99-4bed-9f2e-ff8272b87063" providerId="ADAL" clId="{3F5CE34B-1008-49A4-B012-61309051CF8B}" dt="2017-11-10T21:09:31.853" v="251" actId="164"/>
          <ac:cxnSpMkLst>
            <pc:docMk/>
            <pc:sldMk cId="2423925866" sldId="607"/>
            <ac:cxnSpMk id="160" creationId="{8088805D-2A34-4963-8B16-E94C3407F1EB}"/>
          </ac:cxnSpMkLst>
        </pc:cxnChg>
      </pc:sldChg>
      <pc:sldChg chg="modSp add">
        <pc:chgData name="Robert Kissell" userId="bf6349b8-9e99-4bed-9f2e-ff8272b87063" providerId="ADAL" clId="{3F5CE34B-1008-49A4-B012-61309051CF8B}" dt="2017-11-11T18:09:35.819" v="635" actId="6549"/>
        <pc:sldMkLst>
          <pc:docMk/>
          <pc:sldMk cId="119980968" sldId="608"/>
        </pc:sldMkLst>
        <pc:spChg chg="mod">
          <ac:chgData name="Robert Kissell" userId="bf6349b8-9e99-4bed-9f2e-ff8272b87063" providerId="ADAL" clId="{3F5CE34B-1008-49A4-B012-61309051CF8B}" dt="2017-11-11T18:09:35.819" v="635" actId="6549"/>
          <ac:spMkLst>
            <pc:docMk/>
            <pc:sldMk cId="119980968" sldId="608"/>
            <ac:spMk id="7169" creationId="{00000000-0000-0000-0000-000000000000}"/>
          </ac:spMkLst>
        </pc:spChg>
        <pc:grpChg chg="mod">
          <ac:chgData name="Robert Kissell" userId="bf6349b8-9e99-4bed-9f2e-ff8272b87063" providerId="ADAL" clId="{3F5CE34B-1008-49A4-B012-61309051CF8B}" dt="2017-11-10T21:11:22.494" v="319" actId="1076"/>
          <ac:grpSpMkLst>
            <pc:docMk/>
            <pc:sldMk cId="119980968" sldId="608"/>
            <ac:grpSpMk id="2" creationId="{982165C8-347D-4C00-8E7C-3ABEA3DD5D62}"/>
          </ac:grpSpMkLst>
        </pc:grpChg>
        <pc:grpChg chg="mod">
          <ac:chgData name="Robert Kissell" userId="bf6349b8-9e99-4bed-9f2e-ff8272b87063" providerId="ADAL" clId="{3F5CE34B-1008-49A4-B012-61309051CF8B}" dt="2017-11-10T21:11:14.615" v="318" actId="1076"/>
          <ac:grpSpMkLst>
            <pc:docMk/>
            <pc:sldMk cId="119980968" sldId="608"/>
            <ac:grpSpMk id="3" creationId="{1673001B-8296-4A56-B84B-AC1CE039B354}"/>
          </ac:grpSpMkLst>
        </pc:grpChg>
        <pc:cxnChg chg="mod">
          <ac:chgData name="Robert Kissell" userId="bf6349b8-9e99-4bed-9f2e-ff8272b87063" providerId="ADAL" clId="{3F5CE34B-1008-49A4-B012-61309051CF8B}" dt="2017-11-10T21:11:22.494" v="319" actId="1076"/>
          <ac:cxnSpMkLst>
            <pc:docMk/>
            <pc:sldMk cId="119980968" sldId="608"/>
            <ac:cxnSpMk id="19" creationId="{355ED257-AA05-4F8F-954F-F0B90EBA504E}"/>
          </ac:cxnSpMkLst>
        </pc:cxnChg>
        <pc:cxnChg chg="mod">
          <ac:chgData name="Robert Kissell" userId="bf6349b8-9e99-4bed-9f2e-ff8272b87063" providerId="ADAL" clId="{3F5CE34B-1008-49A4-B012-61309051CF8B}" dt="2017-11-10T21:11:22.494" v="319" actId="1076"/>
          <ac:cxnSpMkLst>
            <pc:docMk/>
            <pc:sldMk cId="119980968" sldId="608"/>
            <ac:cxnSpMk id="21" creationId="{C090FBB9-6B7B-4F86-8642-B0A3F747D21E}"/>
          </ac:cxnSpMkLst>
        </pc:cxnChg>
      </pc:sldChg>
      <pc:sldChg chg="modSp add ord">
        <pc:chgData name="Robert Kissell" userId="bf6349b8-9e99-4bed-9f2e-ff8272b87063" providerId="ADAL" clId="{3F5CE34B-1008-49A4-B012-61309051CF8B}" dt="2017-11-11T19:24:56.013" v="1214"/>
        <pc:sldMkLst>
          <pc:docMk/>
          <pc:sldMk cId="3775611227" sldId="609"/>
        </pc:sldMkLst>
        <pc:spChg chg="mod">
          <ac:chgData name="Robert Kissell" userId="bf6349b8-9e99-4bed-9f2e-ff8272b87063" providerId="ADAL" clId="{3F5CE34B-1008-49A4-B012-61309051CF8B}" dt="2017-11-11T18:21:00.036" v="952" actId="20577"/>
          <ac:spMkLst>
            <pc:docMk/>
            <pc:sldMk cId="3775611227" sldId="609"/>
            <ac:spMk id="2" creationId="{00000000-0000-0000-0000-000000000000}"/>
          </ac:spMkLst>
        </pc:spChg>
        <pc:spChg chg="mod">
          <ac:chgData name="Robert Kissell" userId="bf6349b8-9e99-4bed-9f2e-ff8272b87063" providerId="ADAL" clId="{3F5CE34B-1008-49A4-B012-61309051CF8B}" dt="2017-11-11T18:24:00.966" v="1134" actId="20577"/>
          <ac:spMkLst>
            <pc:docMk/>
            <pc:sldMk cId="3775611227" sldId="609"/>
            <ac:spMk id="14" creationId="{25ADA5F3-4181-4CD0-8A68-36AD644CF39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E6073F-0679-4F33-8EDE-D9C2A5AD5E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0D62-C996-4410-B236-AD384C605E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FC3C5-2B14-4809-8300-6AB18139B20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80CE2-DEC7-4F22-8863-3C99D00686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3D5C6-7C11-49FA-B036-758F39E887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D32-4C4D-4DD9-B7DE-5F39736F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8359B-DAE3-4A65-AD1E-E11F910ED5B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6C8B-E740-45C5-8A55-6DEA985E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9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4654CC-6F02-DD41-8FAB-F2711483E4D2}" type="slidenum">
              <a:rPr lang="en-US" sz="1200"/>
              <a:pPr/>
              <a:t>1</a:t>
            </a:fld>
            <a:endParaRPr lang="en-US" sz="1200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4629150"/>
            <a:ext cx="5235575" cy="4240213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sz="1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7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FA436-4C71-D843-93B2-887D61F7C661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708025"/>
            <a:ext cx="6278562" cy="35321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083" tIns="47041" rIns="94083" bIns="4704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0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FA436-4C71-D843-93B2-887D61F7C661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708025"/>
            <a:ext cx="6278562" cy="35321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083" tIns="47041" rIns="94083" bIns="4704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6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FA436-4C71-D843-93B2-887D61F7C661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708025"/>
            <a:ext cx="6278562" cy="35321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083" tIns="47041" rIns="94083" bIns="4704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2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FA436-4C71-D843-93B2-887D61F7C661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708025"/>
            <a:ext cx="6278562" cy="35321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083" tIns="47041" rIns="94083" bIns="4704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63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FA436-4C71-D843-93B2-887D61F7C661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708025"/>
            <a:ext cx="6278562" cy="35321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083" tIns="47041" rIns="94083" bIns="4704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4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FA436-4C71-D843-93B2-887D61F7C661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708025"/>
            <a:ext cx="6278562" cy="35321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083" tIns="47041" rIns="94083" bIns="4704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1DA4-86F1-4F8D-BFDD-6575442F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93ACC-6330-40BE-82E1-4937FA4DE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8548-58E7-4AD2-A4A0-454513D3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9014" y="6276897"/>
            <a:ext cx="10704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741029" y="494323"/>
            <a:ext cx="10704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76AD7D-1465-400E-89E8-816A1DD1EE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0003" y="6305509"/>
            <a:ext cx="2017313" cy="5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870F-8043-48D4-A173-F9F6F9E0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19834-5299-450D-9DFE-98D294F2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34E8-5F9C-4F05-B7C6-F8291FE3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959A-D0C2-4018-9400-85A96729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479C-6BFB-4617-99A2-1BC20C96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1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2356D-AB4E-48E6-9EA2-438834748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67DF7-A050-4DA0-8B2E-110F11E02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94D3-8E88-420E-BF93-0592C368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461F-4A93-438A-87F3-381AFD2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AA95-8755-47A1-816E-5E312E19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7436-1035-4420-97C6-F9570AE7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081B-3AE8-4F82-AFC8-619DE968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B873-BA8B-42CC-A079-7BE4EDD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9014" y="6276897"/>
            <a:ext cx="10704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5CD5A25-FE9D-478B-977A-A2771AC713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354" y="6311900"/>
            <a:ext cx="2017313" cy="5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9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9DA2-C512-4D2B-B94D-1AFDFE0C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251F2-866B-46A0-91B5-91B9FE0E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09BBD-9C44-40A8-BE9A-D7961B99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25D8-59EF-4763-82B5-95F5BFC3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3E3F-37BB-4D7E-A3EB-97A65389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0A89-CC43-41CC-ACF7-F2E18500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65B2-1BA1-4A9F-870D-B876AE142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9903-9818-4156-BEED-17F4B14EF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F5BE0-01A2-4071-AF12-A772B2DC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0CBCC-BBD2-4F54-9C90-BF6863C5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1F653-27CD-4699-A2A3-A78383A8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8C61-3E22-4EEF-A384-2A522660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2AA-8613-45A3-8944-D84423F37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47082-52AC-4751-ADAE-7764C245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BFD11-1163-4E8E-8F18-31DBD472E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D2B4D-0E04-4795-9B27-339E52384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40E1D-B129-47A9-AAAE-99B4189A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7C4BB-1DBF-45E6-BD0C-03CE5705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6F51E-FD78-406D-83EE-F278B52E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CFCB-DEA2-4BB9-B6E5-4851F554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BA4A9-0554-4B9C-8936-C328BCE9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30A23-095C-409D-8157-714CFE0B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3DEB-8E63-4EE5-9F6E-63AA6130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D7949-06B1-4D4F-957B-09D9620B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90833-A8D0-4997-8B02-1AE61AE7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3B20-A874-4BEA-AFCB-06E2A57C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D14E-3247-46FC-B1B0-521D6F4A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61E3-5C96-41E4-955A-38B1235CA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84523-FB45-4972-9789-29BDAEBC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1C52D-1A8B-4ED1-9A41-557D3171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C25C0-43A2-44D3-8515-B440C787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A22E0-63F3-4369-8556-715593A6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F857-F6CC-4A0C-872F-96148FF1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7D8B9-2E80-472C-ABF6-4D84B7A0A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3E23E-51E8-404C-B3DF-657A340E8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A1B0D-6164-44C2-B824-7D5CB8C9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E6663-E9B7-486D-8BE5-08B7A54F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8B2D8-2CEA-42AF-B28E-47DC250D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9EE38-CFEF-4900-9FFA-90B01CEF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3BA8-E4FB-43C8-A587-F68F0E1A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278A9-A38B-4667-8377-7F6DCDE02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9F07-F2CE-4FAC-B6F5-2B6AC1C2151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5F57F-1B53-4DF8-A664-A1DF20731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95E1F-7A88-48CA-97B3-70D5EE2B6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>
            <a:spLocks noChangeArrowheads="1"/>
          </p:cNvSpPr>
          <p:nvPr/>
        </p:nvSpPr>
        <p:spPr bwMode="auto">
          <a:xfrm>
            <a:off x="1665972" y="975312"/>
            <a:ext cx="8439723" cy="440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3200" dirty="0">
              <a:solidFill>
                <a:srgbClr val="0070C0"/>
              </a:solidFill>
            </a:endParaRPr>
          </a:p>
          <a:p>
            <a:pPr algn="ctr"/>
            <a:r>
              <a:rPr lang="en-US" sz="3200" dirty="0">
                <a:solidFill>
                  <a:srgbClr val="0070C0"/>
                </a:solidFill>
              </a:rPr>
              <a:t>Sports Modeling Data &amp; Analysis</a:t>
            </a:r>
          </a:p>
          <a:p>
            <a:pPr algn="ctr"/>
            <a:endParaRPr lang="en-US" sz="3200" dirty="0">
              <a:solidFill>
                <a:srgbClr val="0070C0"/>
              </a:solidFill>
            </a:endParaRPr>
          </a:p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3200" dirty="0">
                <a:solidFill>
                  <a:srgbClr val="0070C0"/>
                </a:solidFill>
              </a:rPr>
              <a:t>Lecture 03</a:t>
            </a:r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2000" dirty="0"/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2800" dirty="0"/>
          </a:p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2800" dirty="0"/>
              <a:t>Robert Kissell, PhD</a:t>
            </a:r>
          </a:p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2800" dirty="0"/>
              <a:t>Robert.L.Kissell@gmail.com</a:t>
            </a:r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222202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Moral of the Story: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533-F53D-41FC-9975-858297BB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428" y="1557204"/>
            <a:ext cx="9191296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3000"/>
              </a:lnSpc>
              <a:spcBef>
                <a:spcPts val="1200"/>
              </a:spcBef>
              <a:buNone/>
            </a:pPr>
            <a:r>
              <a:rPr lang="en-US" sz="4000" dirty="0"/>
              <a:t>Be a Scientist!</a:t>
            </a:r>
          </a:p>
        </p:txBody>
      </p:sp>
    </p:spTree>
    <p:extLst>
      <p:ext uri="{BB962C8B-B14F-4D97-AF65-F5344CB8AC3E}">
        <p14:creationId xmlns:p14="http://schemas.microsoft.com/office/powerpoint/2010/main" val="253248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Moral of the Story: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533-F53D-41FC-9975-858297BB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428" y="1557204"/>
            <a:ext cx="9191296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3000"/>
              </a:lnSpc>
              <a:spcBef>
                <a:spcPts val="1200"/>
              </a:spcBef>
              <a:buNone/>
            </a:pPr>
            <a:r>
              <a:rPr lang="en-US" sz="4000" dirty="0"/>
              <a:t>Be a Scientist!</a:t>
            </a:r>
          </a:p>
          <a:p>
            <a:pPr marL="0" indent="0" algn="ctr">
              <a:lnSpc>
                <a:spcPct val="113000"/>
              </a:lnSpc>
              <a:spcBef>
                <a:spcPts val="1200"/>
              </a:spcBef>
              <a:buNone/>
            </a:pPr>
            <a:endParaRPr lang="en-US" sz="4000" dirty="0"/>
          </a:p>
          <a:p>
            <a:pPr marL="0" indent="0" algn="ctr">
              <a:lnSpc>
                <a:spcPct val="113000"/>
              </a:lnSpc>
              <a:spcBef>
                <a:spcPts val="1200"/>
              </a:spcBef>
              <a:buNone/>
            </a:pPr>
            <a:r>
              <a:rPr lang="en-US" sz="4000" dirty="0"/>
              <a:t>Don’t be that Anti-Scientist!</a:t>
            </a:r>
          </a:p>
        </p:txBody>
      </p:sp>
    </p:spTree>
    <p:extLst>
      <p:ext uri="{BB962C8B-B14F-4D97-AF65-F5344CB8AC3E}">
        <p14:creationId xmlns:p14="http://schemas.microsoft.com/office/powerpoint/2010/main" val="314959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>
            <a:spLocks noChangeArrowheads="1"/>
          </p:cNvSpPr>
          <p:nvPr/>
        </p:nvSpPr>
        <p:spPr bwMode="auto">
          <a:xfrm>
            <a:off x="1106630" y="2344882"/>
            <a:ext cx="9476510" cy="6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Quantitative Sports Modeling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06630" y="3144988"/>
            <a:ext cx="9476510" cy="1384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7980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What is Quantitative Sports Modeling?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533-F53D-41FC-9975-858297BB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428" y="1307224"/>
            <a:ext cx="9246078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3000"/>
              </a:lnSpc>
              <a:spcBef>
                <a:spcPts val="1200"/>
              </a:spcBef>
            </a:pPr>
            <a:r>
              <a:rPr lang="en-US" dirty="0"/>
              <a:t>The application of quantitative tools and analytics, and sound scientific methods, to sports related problems and questions.</a:t>
            </a:r>
          </a:p>
          <a:p>
            <a:pPr>
              <a:lnSpc>
                <a:spcPct val="113000"/>
              </a:lnSpc>
              <a:spcBef>
                <a:spcPts val="1200"/>
              </a:spcBef>
            </a:pPr>
            <a:r>
              <a:rPr lang="en-US" dirty="0"/>
              <a:t>Quantitative sports modeling consists of the same tools used in quantitative finance and is comprised of: mathematics, statistics, engineering, machine learning, economics, business, etc.</a:t>
            </a:r>
          </a:p>
          <a:p>
            <a:pPr>
              <a:lnSpc>
                <a:spcPct val="113000"/>
              </a:lnSpc>
              <a:spcBef>
                <a:spcPts val="1200"/>
              </a:spcBef>
            </a:pPr>
            <a:r>
              <a:rPr lang="en-US" dirty="0"/>
              <a:t>Sports Modeling is based on the same framework as Quantitative Finance, but solves different set of problems.</a:t>
            </a:r>
          </a:p>
        </p:txBody>
      </p:sp>
    </p:spTree>
    <p:extLst>
      <p:ext uri="{BB962C8B-B14F-4D97-AF65-F5344CB8AC3E}">
        <p14:creationId xmlns:p14="http://schemas.microsoft.com/office/powerpoint/2010/main" val="413603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What do we want to solve?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533-F53D-41FC-9975-858297BB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428" y="1261176"/>
            <a:ext cx="9903372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3000"/>
              </a:lnSpc>
              <a:spcBef>
                <a:spcPts val="1200"/>
              </a:spcBef>
            </a:pPr>
            <a:r>
              <a:rPr lang="en-US" dirty="0">
                <a:solidFill>
                  <a:srgbClr val="3333FF"/>
                </a:solidFill>
              </a:rPr>
              <a:t>Expected Winning Team</a:t>
            </a:r>
          </a:p>
          <a:p>
            <a:pPr>
              <a:lnSpc>
                <a:spcPct val="113000"/>
              </a:lnSpc>
              <a:spcBef>
                <a:spcPts val="1200"/>
              </a:spcBef>
            </a:pPr>
            <a:r>
              <a:rPr lang="en-US" dirty="0">
                <a:solidFill>
                  <a:srgbClr val="3333FF"/>
                </a:solidFill>
              </a:rPr>
              <a:t>Probability of Winning</a:t>
            </a:r>
          </a:p>
          <a:p>
            <a:pPr>
              <a:lnSpc>
                <a:spcPct val="113000"/>
              </a:lnSpc>
              <a:spcBef>
                <a:spcPts val="1200"/>
              </a:spcBef>
            </a:pPr>
            <a:r>
              <a:rPr lang="en-US" dirty="0">
                <a:solidFill>
                  <a:srgbClr val="3333FF"/>
                </a:solidFill>
              </a:rPr>
              <a:t>Expected Winning Margin</a:t>
            </a:r>
          </a:p>
          <a:p>
            <a:pPr>
              <a:lnSpc>
                <a:spcPct val="113000"/>
              </a:lnSpc>
              <a:spcBef>
                <a:spcPts val="1200"/>
              </a:spcBef>
            </a:pPr>
            <a:r>
              <a:rPr lang="en-US" dirty="0"/>
              <a:t>Probability of Beating a Specified Margin</a:t>
            </a:r>
          </a:p>
          <a:p>
            <a:pPr>
              <a:lnSpc>
                <a:spcPct val="113000"/>
              </a:lnSpc>
              <a:spcBef>
                <a:spcPts val="1200"/>
              </a:spcBef>
            </a:pPr>
            <a:r>
              <a:rPr lang="en-US" dirty="0"/>
              <a:t>Future Player Performance</a:t>
            </a:r>
          </a:p>
          <a:p>
            <a:pPr>
              <a:lnSpc>
                <a:spcPct val="113000"/>
              </a:lnSpc>
              <a:spcBef>
                <a:spcPts val="1200"/>
              </a:spcBef>
            </a:pPr>
            <a:r>
              <a:rPr lang="en-US" dirty="0"/>
              <a:t>Roster of Players (Best set of Complementary Players)</a:t>
            </a:r>
          </a:p>
          <a:p>
            <a:pPr>
              <a:lnSpc>
                <a:spcPct val="113000"/>
              </a:lnSpc>
              <a:spcBef>
                <a:spcPts val="1200"/>
              </a:spcBef>
            </a:pPr>
            <a:r>
              <a:rPr lang="en-US" dirty="0"/>
              <a:t>Best Mix of Players given Opponent</a:t>
            </a:r>
          </a:p>
          <a:p>
            <a:pPr>
              <a:lnSpc>
                <a:spcPct val="113000"/>
              </a:lnSpc>
              <a:spcBef>
                <a:spcPts val="1200"/>
              </a:spcBef>
            </a:pPr>
            <a:r>
              <a:rPr lang="en-US" dirty="0"/>
              <a:t>Salaries &amp; Salary Negotiation</a:t>
            </a:r>
          </a:p>
        </p:txBody>
      </p:sp>
    </p:spTree>
    <p:extLst>
      <p:ext uri="{BB962C8B-B14F-4D97-AF65-F5344CB8AC3E}">
        <p14:creationId xmlns:p14="http://schemas.microsoft.com/office/powerpoint/2010/main" val="130651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LHS: Sports Modeling Data: What we want to Predict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533-F53D-41FC-9975-858297BB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937" y="1557204"/>
            <a:ext cx="4753728" cy="4128146"/>
          </a:xfrm>
        </p:spPr>
        <p:txBody>
          <a:bodyPr/>
          <a:lstStyle/>
          <a:p>
            <a:r>
              <a:rPr lang="en-US" sz="2400" dirty="0"/>
              <a:t>Win/Loss</a:t>
            </a:r>
          </a:p>
          <a:p>
            <a:r>
              <a:rPr lang="en-US" sz="2400" dirty="0"/>
              <a:t>Win Margin</a:t>
            </a:r>
          </a:p>
          <a:p>
            <a:r>
              <a:rPr lang="en-US" sz="2400" dirty="0"/>
              <a:t>Probability of winning by more than X points</a:t>
            </a:r>
          </a:p>
          <a:p>
            <a:r>
              <a:rPr lang="en-US" sz="2400" dirty="0"/>
              <a:t>Player Statistics (Fantasy Sports)</a:t>
            </a:r>
          </a:p>
          <a:p>
            <a:r>
              <a:rPr lang="en-US" sz="2400" dirty="0"/>
              <a:t>Evaluating Player 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422665-D44A-494F-ABDA-640CA6292964}"/>
              </a:ext>
            </a:extLst>
          </p:cNvPr>
          <p:cNvSpPr txBox="1">
            <a:spLocks/>
          </p:cNvSpPr>
          <p:nvPr/>
        </p:nvSpPr>
        <p:spPr>
          <a:xfrm>
            <a:off x="6391136" y="1557204"/>
            <a:ext cx="51961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Roster Selection</a:t>
            </a:r>
          </a:p>
          <a:p>
            <a:r>
              <a:rPr lang="en-US" sz="2400" dirty="0"/>
              <a:t>Salary and Salary Negotiations</a:t>
            </a:r>
          </a:p>
          <a:p>
            <a:r>
              <a:rPr lang="en-US" sz="2400" dirty="0"/>
              <a:t>Line-up and Match-ups</a:t>
            </a:r>
          </a:p>
          <a:p>
            <a:r>
              <a:rPr lang="en-US" sz="2400" dirty="0"/>
              <a:t>Player Trades</a:t>
            </a:r>
          </a:p>
          <a:p>
            <a:r>
              <a:rPr lang="en-US" sz="2400" dirty="0"/>
              <a:t>Hall of Fame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6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RHS: Sports Modeling Data: Explanatory Factors Data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533-F53D-41FC-9975-858297BB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937" y="1557204"/>
            <a:ext cx="4753728" cy="4128146"/>
          </a:xfrm>
        </p:spPr>
        <p:txBody>
          <a:bodyPr>
            <a:normAutofit/>
          </a:bodyPr>
          <a:lstStyle/>
          <a:p>
            <a:r>
              <a:rPr lang="en-US" sz="2400" dirty="0"/>
              <a:t>Win/Loss Result</a:t>
            </a:r>
          </a:p>
          <a:p>
            <a:r>
              <a:rPr lang="en-US" sz="2400" dirty="0"/>
              <a:t>Game Scores</a:t>
            </a:r>
          </a:p>
          <a:p>
            <a:r>
              <a:rPr lang="en-US" sz="2400" dirty="0"/>
              <a:t>Game Data</a:t>
            </a:r>
          </a:p>
          <a:p>
            <a:r>
              <a:rPr lang="en-US" sz="2400" dirty="0"/>
              <a:t>Team Statistics</a:t>
            </a:r>
          </a:p>
          <a:p>
            <a:pPr lvl="1"/>
            <a:r>
              <a:rPr lang="en-US" sz="2000" dirty="0"/>
              <a:t>(AVG, OBP, ERA, HR, Comp. Ratio)</a:t>
            </a:r>
          </a:p>
          <a:p>
            <a:r>
              <a:rPr lang="en-US" sz="2400" dirty="0"/>
              <a:t>Venue Location</a:t>
            </a:r>
          </a:p>
          <a:p>
            <a:pPr lvl="1"/>
            <a:r>
              <a:rPr lang="en-US" sz="2000" dirty="0"/>
              <a:t>(Home Field Advantage)</a:t>
            </a:r>
          </a:p>
          <a:p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A53A5C-A874-414F-9462-918762837CF2}"/>
              </a:ext>
            </a:extLst>
          </p:cNvPr>
          <p:cNvSpPr txBox="1">
            <a:spLocks/>
          </p:cNvSpPr>
          <p:nvPr/>
        </p:nvSpPr>
        <p:spPr>
          <a:xfrm>
            <a:off x="6115665" y="1557204"/>
            <a:ext cx="4753728" cy="412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Momentum</a:t>
            </a:r>
          </a:p>
          <a:p>
            <a:r>
              <a:rPr lang="en-US" sz="2400" dirty="0"/>
              <a:t>Players, Injuries</a:t>
            </a:r>
          </a:p>
          <a:p>
            <a:r>
              <a:rPr lang="en-US" sz="2400" dirty="0"/>
              <a:t>Career Statistics</a:t>
            </a:r>
          </a:p>
          <a:p>
            <a:r>
              <a:rPr lang="en-US" sz="2400" dirty="0"/>
              <a:t>Salary</a:t>
            </a:r>
          </a:p>
          <a:p>
            <a:r>
              <a:rPr lang="en-US" sz="2400" dirty="0"/>
              <a:t>Age</a:t>
            </a:r>
          </a:p>
          <a:p>
            <a:r>
              <a:rPr lang="en-US" sz="2400" dirty="0"/>
              <a:t>Teammates &amp; Roster</a:t>
            </a:r>
          </a:p>
          <a:p>
            <a:r>
              <a:rPr lang="en-US" sz="2400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421708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Different Sports Prediction Models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533-F53D-41FC-9975-858297BB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36" y="1289471"/>
            <a:ext cx="9903372" cy="4351338"/>
          </a:xfrm>
        </p:spPr>
        <p:txBody>
          <a:bodyPr/>
          <a:lstStyle/>
          <a:p>
            <a:r>
              <a:rPr lang="en-US" dirty="0"/>
              <a:t>Probability Models</a:t>
            </a:r>
          </a:p>
          <a:p>
            <a:r>
              <a:rPr lang="en-US" dirty="0"/>
              <a:t>Non-Linear Regression</a:t>
            </a:r>
          </a:p>
          <a:p>
            <a:r>
              <a:rPr lang="en-US" dirty="0"/>
              <a:t>Non-Parametric Statistics</a:t>
            </a:r>
          </a:p>
          <a:p>
            <a:r>
              <a:rPr lang="en-US" dirty="0"/>
              <a:t>Neural Networks / Machine Learning</a:t>
            </a:r>
          </a:p>
          <a:p>
            <a:endParaRPr lang="en-US" dirty="0"/>
          </a:p>
          <a:p>
            <a:r>
              <a:rPr lang="en-US" dirty="0"/>
              <a:t>Sabermetrics on Steroids!</a:t>
            </a:r>
          </a:p>
        </p:txBody>
      </p:sp>
    </p:spTree>
    <p:extLst>
      <p:ext uri="{BB962C8B-B14F-4D97-AF65-F5344CB8AC3E}">
        <p14:creationId xmlns:p14="http://schemas.microsoft.com/office/powerpoint/2010/main" val="9666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Head-to-Head Competitions – How do we Rank Teams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F3F4B0E-316F-4F7A-A248-61E4FEBC1511}"/>
              </a:ext>
            </a:extLst>
          </p:cNvPr>
          <p:cNvGrpSpPr/>
          <p:nvPr/>
        </p:nvGrpSpPr>
        <p:grpSpPr>
          <a:xfrm>
            <a:off x="3557016" y="1828800"/>
            <a:ext cx="621792" cy="530352"/>
            <a:chOff x="2715768" y="1115568"/>
            <a:chExt cx="621792" cy="53035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6DA4CD-1AF9-4917-8543-0280D1EFE76A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0FE47D-C288-4C8E-A60F-490057CB4BD6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E0D137-DD38-4512-9286-C4C0698355B5}"/>
              </a:ext>
            </a:extLst>
          </p:cNvPr>
          <p:cNvGrpSpPr/>
          <p:nvPr/>
        </p:nvGrpSpPr>
        <p:grpSpPr>
          <a:xfrm>
            <a:off x="2785872" y="2543818"/>
            <a:ext cx="621792" cy="530352"/>
            <a:chOff x="2715768" y="1115568"/>
            <a:chExt cx="621792" cy="53035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19DA2D-4E95-407F-9EA3-CAA0FA3CC0EE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E7E065-699B-4429-A57A-EEA003A65CAB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B03B18-1F63-49F3-B4A2-202EB125B446}"/>
              </a:ext>
            </a:extLst>
          </p:cNvPr>
          <p:cNvGrpSpPr/>
          <p:nvPr/>
        </p:nvGrpSpPr>
        <p:grpSpPr>
          <a:xfrm>
            <a:off x="4251960" y="3454646"/>
            <a:ext cx="621792" cy="530352"/>
            <a:chOff x="2715768" y="1115568"/>
            <a:chExt cx="621792" cy="53035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ACE48F-CB8D-4EB7-B023-C95766AB4495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82B055-1AFC-4CAB-8A32-1B4F8D298CF8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BB512F-4517-40E4-A820-B4FCC3DFB6FA}"/>
              </a:ext>
            </a:extLst>
          </p:cNvPr>
          <p:cNvGrpSpPr/>
          <p:nvPr/>
        </p:nvGrpSpPr>
        <p:grpSpPr>
          <a:xfrm>
            <a:off x="4226814" y="2545604"/>
            <a:ext cx="621792" cy="530352"/>
            <a:chOff x="2715768" y="1115568"/>
            <a:chExt cx="621792" cy="53035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AFA0EA-7123-47D3-8C74-11C3E5BE940B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68ACF7-EB1D-4CA2-B1A3-4E30D1115FF6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42ED10-BCAE-413D-8EBF-31792A4AA121}"/>
              </a:ext>
            </a:extLst>
          </p:cNvPr>
          <p:cNvGrpSpPr/>
          <p:nvPr/>
        </p:nvGrpSpPr>
        <p:grpSpPr>
          <a:xfrm>
            <a:off x="2788920" y="3544300"/>
            <a:ext cx="621792" cy="530352"/>
            <a:chOff x="2715768" y="1115568"/>
            <a:chExt cx="621792" cy="53035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EFBA742-7622-4350-9893-A52ECCB0F762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A8918C-300D-4E63-BAFF-8304B21241A1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2DDC87-83A3-4963-A7B3-ABDFA8C98758}"/>
              </a:ext>
            </a:extLst>
          </p:cNvPr>
          <p:cNvGrpSpPr/>
          <p:nvPr/>
        </p:nvGrpSpPr>
        <p:grpSpPr>
          <a:xfrm>
            <a:off x="3615690" y="4315968"/>
            <a:ext cx="621792" cy="530352"/>
            <a:chOff x="2715768" y="1115568"/>
            <a:chExt cx="621792" cy="53035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7F427D-0201-4420-A2F3-034C7222311A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237878-C389-4A21-92DD-C9266605640E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4994A8-39F2-45A4-BD9F-4FD2A59B0743}"/>
              </a:ext>
            </a:extLst>
          </p:cNvPr>
          <p:cNvCxnSpPr>
            <a:stCxn id="8" idx="4"/>
          </p:cNvCxnSpPr>
          <p:nvPr/>
        </p:nvCxnSpPr>
        <p:spPr>
          <a:xfrm flipH="1">
            <a:off x="3407664" y="2359152"/>
            <a:ext cx="460248" cy="329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84954A-23A0-49AF-BFEC-61D92CC05760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>
            <a:off x="3096768" y="3074170"/>
            <a:ext cx="3048" cy="470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FF8FA-55D4-413E-A276-164BC44B4FC0}"/>
              </a:ext>
            </a:extLst>
          </p:cNvPr>
          <p:cNvCxnSpPr>
            <a:endCxn id="17" idx="1"/>
          </p:cNvCxnSpPr>
          <p:nvPr/>
        </p:nvCxnSpPr>
        <p:spPr>
          <a:xfrm>
            <a:off x="3878771" y="2361938"/>
            <a:ext cx="439102" cy="261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629D17-8139-4BD9-AC53-BBE3C2000D40}"/>
              </a:ext>
            </a:extLst>
          </p:cNvPr>
          <p:cNvCxnSpPr>
            <a:endCxn id="14" idx="1"/>
          </p:cNvCxnSpPr>
          <p:nvPr/>
        </p:nvCxnSpPr>
        <p:spPr>
          <a:xfrm>
            <a:off x="3096768" y="3075956"/>
            <a:ext cx="1246251" cy="456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915DF0-C1A5-4AFC-BEF1-3AC4E1B34A42}"/>
              </a:ext>
            </a:extLst>
          </p:cNvPr>
          <p:cNvCxnSpPr>
            <a:endCxn id="20" idx="7"/>
          </p:cNvCxnSpPr>
          <p:nvPr/>
        </p:nvCxnSpPr>
        <p:spPr>
          <a:xfrm flipH="1">
            <a:off x="3319653" y="3077742"/>
            <a:ext cx="1193673" cy="54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8D3EFC-33CC-4D46-A8D9-9D1628190B9B}"/>
              </a:ext>
            </a:extLst>
          </p:cNvPr>
          <p:cNvCxnSpPr>
            <a:endCxn id="23" idx="1"/>
          </p:cNvCxnSpPr>
          <p:nvPr/>
        </p:nvCxnSpPr>
        <p:spPr>
          <a:xfrm>
            <a:off x="3120200" y="4074652"/>
            <a:ext cx="586549" cy="318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A45C00-B89C-45B5-89D6-DC36DEFE9658}"/>
              </a:ext>
            </a:extLst>
          </p:cNvPr>
          <p:cNvCxnSpPr>
            <a:endCxn id="23" idx="7"/>
          </p:cNvCxnSpPr>
          <p:nvPr/>
        </p:nvCxnSpPr>
        <p:spPr>
          <a:xfrm flipH="1">
            <a:off x="4146423" y="3994142"/>
            <a:ext cx="366903" cy="39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2DC75B-FB69-46D2-B7C9-1D1A5DABD510}"/>
              </a:ext>
            </a:extLst>
          </p:cNvPr>
          <p:cNvCxnSpPr/>
          <p:nvPr/>
        </p:nvCxnSpPr>
        <p:spPr>
          <a:xfrm>
            <a:off x="4554664" y="3066812"/>
            <a:ext cx="25146" cy="378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BD4E64-0BB3-4C47-9A3F-8DDE344798B7}"/>
              </a:ext>
            </a:extLst>
          </p:cNvPr>
          <p:cNvSpPr txBox="1"/>
          <p:nvPr/>
        </p:nvSpPr>
        <p:spPr>
          <a:xfrm>
            <a:off x="6839712" y="1749600"/>
            <a:ext cx="17282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Ranking:</a:t>
            </a:r>
          </a:p>
          <a:p>
            <a:pPr algn="ctr"/>
            <a:r>
              <a:rPr lang="en-US" sz="3200" dirty="0"/>
              <a:t>A</a:t>
            </a:r>
          </a:p>
          <a:p>
            <a:pPr algn="ctr"/>
            <a:r>
              <a:rPr lang="en-US" sz="3200" dirty="0"/>
              <a:t>B &amp; C</a:t>
            </a:r>
          </a:p>
          <a:p>
            <a:pPr algn="ctr"/>
            <a:r>
              <a:rPr lang="en-US" sz="3200" dirty="0"/>
              <a:t>D &amp; E</a:t>
            </a:r>
          </a:p>
          <a:p>
            <a:pPr algn="ctr"/>
            <a:r>
              <a:rPr lang="en-US" sz="3200" dirty="0"/>
              <a:t>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63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Head-to-Head Competitions – How do we Rank Teams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BD4E64-0BB3-4C47-9A3F-8DDE344798B7}"/>
              </a:ext>
            </a:extLst>
          </p:cNvPr>
          <p:cNvSpPr txBox="1"/>
          <p:nvPr/>
        </p:nvSpPr>
        <p:spPr>
          <a:xfrm>
            <a:off x="6206108" y="1522564"/>
            <a:ext cx="3649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Ranking:</a:t>
            </a:r>
          </a:p>
          <a:p>
            <a:pPr algn="ctr"/>
            <a:r>
              <a:rPr lang="en-US" sz="3200" dirty="0"/>
              <a:t>A, B, C, all the Same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64BBEE-896D-483D-8812-08B27C57FE9E}"/>
              </a:ext>
            </a:extLst>
          </p:cNvPr>
          <p:cNvGrpSpPr/>
          <p:nvPr/>
        </p:nvGrpSpPr>
        <p:grpSpPr>
          <a:xfrm>
            <a:off x="3145536" y="1865376"/>
            <a:ext cx="621792" cy="530352"/>
            <a:chOff x="2715768" y="1115568"/>
            <a:chExt cx="621792" cy="53035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FB66FC1-6001-4FCA-A2F7-0CA6C14109B4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8C8C03-9DF1-49EB-8232-2F8DCF2938DD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7485639-4A12-44A5-AC7D-6CF6DC0160FD}"/>
              </a:ext>
            </a:extLst>
          </p:cNvPr>
          <p:cNvGrpSpPr/>
          <p:nvPr/>
        </p:nvGrpSpPr>
        <p:grpSpPr>
          <a:xfrm>
            <a:off x="2468880" y="2825496"/>
            <a:ext cx="621792" cy="530352"/>
            <a:chOff x="2715768" y="1115568"/>
            <a:chExt cx="621792" cy="53035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43FD2B-9521-4B6C-8461-D5B7FD4F09C9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7E24F1-FFB3-4E6F-A80C-73B75F8436CB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076094-88A9-487F-BB5A-19590214EC8D}"/>
              </a:ext>
            </a:extLst>
          </p:cNvPr>
          <p:cNvGrpSpPr/>
          <p:nvPr/>
        </p:nvGrpSpPr>
        <p:grpSpPr>
          <a:xfrm>
            <a:off x="3912489" y="2827282"/>
            <a:ext cx="621792" cy="530352"/>
            <a:chOff x="2715768" y="1115568"/>
            <a:chExt cx="621792" cy="53035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B0AF6C1-9317-4763-88D6-24D9D6AF47B4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DA09D3-AEDF-4C5F-82EF-35499B1D7349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459A60-92B1-45B1-A031-DA0EAF9C8251}"/>
              </a:ext>
            </a:extLst>
          </p:cNvPr>
          <p:cNvCxnSpPr>
            <a:endCxn id="42" idx="0"/>
          </p:cNvCxnSpPr>
          <p:nvPr/>
        </p:nvCxnSpPr>
        <p:spPr>
          <a:xfrm flipH="1">
            <a:off x="2779776" y="2355580"/>
            <a:ext cx="492252" cy="46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1236F0-242F-4A29-BEA4-4B1A6B7D4E91}"/>
              </a:ext>
            </a:extLst>
          </p:cNvPr>
          <p:cNvCxnSpPr/>
          <p:nvPr/>
        </p:nvCxnSpPr>
        <p:spPr>
          <a:xfrm>
            <a:off x="3103912" y="3088886"/>
            <a:ext cx="808577" cy="1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730501-2545-477C-BE76-9B174B4A7076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3718179" y="2337050"/>
            <a:ext cx="505206" cy="49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1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938" y="354724"/>
            <a:ext cx="10034752" cy="601240"/>
          </a:xfrm>
        </p:spPr>
        <p:txBody>
          <a:bodyPr/>
          <a:lstStyle/>
          <a:p>
            <a:pPr algn="ctr"/>
            <a:r>
              <a:rPr lang="en-US" sz="2800" dirty="0">
                <a:latin typeface="Arial" charset="0"/>
              </a:rPr>
              <a:t>Presentation Outline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79938" y="955964"/>
            <a:ext cx="100347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533-F53D-41FC-9975-858297BB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28" y="1200588"/>
            <a:ext cx="9903372" cy="4351338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Quantitative Sports Modeling</a:t>
            </a:r>
          </a:p>
          <a:p>
            <a:pPr>
              <a:spcBef>
                <a:spcPts val="1200"/>
              </a:spcBef>
            </a:pPr>
            <a:r>
              <a:rPr lang="en-US" b="1" dirty="0"/>
              <a:t>Modeling Techniques from: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 “Optimal Sports, Math, Statistics, and Fantasy”</a:t>
            </a:r>
          </a:p>
          <a:p>
            <a:pPr>
              <a:spcBef>
                <a:spcPts val="1200"/>
              </a:spcBef>
            </a:pPr>
            <a:r>
              <a:rPr lang="en-US" b="1" dirty="0"/>
              <a:t>Probability Models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Rank Sports Teams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Estimate Winning Probability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Calculate Winning Margin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Computing Probability of Beating a Spread</a:t>
            </a:r>
          </a:p>
          <a:p>
            <a:pPr>
              <a:spcBef>
                <a:spcPts val="1200"/>
              </a:spcBef>
            </a:pPr>
            <a:r>
              <a:rPr lang="en-US" b="1" dirty="0"/>
              <a:t>AlgoSports23/MATLAB Competition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3333FF"/>
                </a:solidFill>
              </a:rPr>
              <a:t>Are you smarter than the </a:t>
            </a:r>
            <a:r>
              <a:rPr lang="en-US" dirty="0" err="1">
                <a:solidFill>
                  <a:srgbClr val="3333FF"/>
                </a:solidFill>
              </a:rPr>
              <a:t>Algo</a:t>
            </a:r>
            <a:r>
              <a:rPr lang="en-US" dirty="0">
                <a:solidFill>
                  <a:srgbClr val="3333FF"/>
                </a:solidFill>
              </a:rPr>
              <a:t>!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3333FF"/>
                </a:solidFill>
              </a:rPr>
              <a:t>Optimal Sports, Math, Statistics, and Fantasy</a:t>
            </a:r>
          </a:p>
        </p:txBody>
      </p:sp>
    </p:spTree>
    <p:extLst>
      <p:ext uri="{BB962C8B-B14F-4D97-AF65-F5344CB8AC3E}">
        <p14:creationId xmlns:p14="http://schemas.microsoft.com/office/powerpoint/2010/main" val="711684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Head-to-Head Competitions – How do we Rank Teams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BD4E64-0BB3-4C47-9A3F-8DDE344798B7}"/>
              </a:ext>
            </a:extLst>
          </p:cNvPr>
          <p:cNvSpPr txBox="1"/>
          <p:nvPr/>
        </p:nvSpPr>
        <p:spPr>
          <a:xfrm>
            <a:off x="6206109" y="1522564"/>
            <a:ext cx="17282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Ranking:</a:t>
            </a:r>
          </a:p>
          <a:p>
            <a:pPr algn="ctr"/>
            <a:r>
              <a:rPr lang="en-US" sz="3200" dirty="0"/>
              <a:t>A &amp; </a:t>
            </a:r>
            <a:r>
              <a:rPr lang="en-US" sz="32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3200" dirty="0"/>
              <a:t>B &amp; C </a:t>
            </a:r>
          </a:p>
          <a:p>
            <a:pPr algn="ctr"/>
            <a:r>
              <a:rPr lang="en-US" sz="3200" dirty="0"/>
              <a:t>D &amp; E</a:t>
            </a:r>
          </a:p>
          <a:p>
            <a:pPr algn="ctr"/>
            <a:r>
              <a:rPr lang="en-US" sz="3200" dirty="0"/>
              <a:t>F</a:t>
            </a:r>
          </a:p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C73D6E-B4ED-43B6-A05A-4E1401E05751}"/>
              </a:ext>
            </a:extLst>
          </p:cNvPr>
          <p:cNvGrpSpPr/>
          <p:nvPr/>
        </p:nvGrpSpPr>
        <p:grpSpPr>
          <a:xfrm>
            <a:off x="2569464" y="1749600"/>
            <a:ext cx="621792" cy="530352"/>
            <a:chOff x="2715768" y="1115568"/>
            <a:chExt cx="621792" cy="53035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31EFC1-3F90-47AA-945F-7F44860B808F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A5C200-4789-4B0D-8CE3-BBBA802DC1EB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0405C3A-6191-4848-8DFE-EE7D918E30C6}"/>
              </a:ext>
            </a:extLst>
          </p:cNvPr>
          <p:cNvGrpSpPr/>
          <p:nvPr/>
        </p:nvGrpSpPr>
        <p:grpSpPr>
          <a:xfrm>
            <a:off x="1798320" y="2464618"/>
            <a:ext cx="621792" cy="530352"/>
            <a:chOff x="2715768" y="1115568"/>
            <a:chExt cx="621792" cy="53035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E7250EC-6479-4E79-B3A1-EDEBA1879DFE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C148A1-8E55-49C9-829B-311589AD32C1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E4154B-42FE-4CBD-AED2-91BDCAD8BF9E}"/>
              </a:ext>
            </a:extLst>
          </p:cNvPr>
          <p:cNvGrpSpPr/>
          <p:nvPr/>
        </p:nvGrpSpPr>
        <p:grpSpPr>
          <a:xfrm>
            <a:off x="3264408" y="3375446"/>
            <a:ext cx="621792" cy="530352"/>
            <a:chOff x="2715768" y="1115568"/>
            <a:chExt cx="621792" cy="53035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EDC29A2-7D07-4556-A742-417999DCE97F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5A028C-2314-498F-9D2E-7000D2599C12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5228A1-28D0-40FD-8273-0178305968F5}"/>
              </a:ext>
            </a:extLst>
          </p:cNvPr>
          <p:cNvGrpSpPr/>
          <p:nvPr/>
        </p:nvGrpSpPr>
        <p:grpSpPr>
          <a:xfrm>
            <a:off x="3239262" y="2466404"/>
            <a:ext cx="621792" cy="530352"/>
            <a:chOff x="2715768" y="1115568"/>
            <a:chExt cx="621792" cy="53035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F8E26E1-C98B-435D-9544-3566685DD602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0CD0D6-13EF-45CF-BE2E-FD7CB9A0F310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0907B7-6CF8-45B6-A3E5-BE3C02B0BE04}"/>
              </a:ext>
            </a:extLst>
          </p:cNvPr>
          <p:cNvGrpSpPr/>
          <p:nvPr/>
        </p:nvGrpSpPr>
        <p:grpSpPr>
          <a:xfrm>
            <a:off x="1801368" y="3465100"/>
            <a:ext cx="621792" cy="530352"/>
            <a:chOff x="2715768" y="1115568"/>
            <a:chExt cx="621792" cy="53035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F78BEF9-0C44-4820-A154-1A754D35A7BC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846AB8-29F2-48DA-B115-9863905B393E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F892F5-3415-4E74-884C-80AB9C9E8719}"/>
              </a:ext>
            </a:extLst>
          </p:cNvPr>
          <p:cNvGrpSpPr/>
          <p:nvPr/>
        </p:nvGrpSpPr>
        <p:grpSpPr>
          <a:xfrm>
            <a:off x="2628138" y="4236768"/>
            <a:ext cx="621792" cy="530352"/>
            <a:chOff x="2715768" y="1115568"/>
            <a:chExt cx="621792" cy="53035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CC85F5-904E-405C-ADCE-94B59C0E3E1A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5357036-9B93-471C-9953-F06105E5C85E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9F6958-0CE9-438C-8DFE-737A50B23D9E}"/>
              </a:ext>
            </a:extLst>
          </p:cNvPr>
          <p:cNvCxnSpPr>
            <a:stCxn id="34" idx="4"/>
          </p:cNvCxnSpPr>
          <p:nvPr/>
        </p:nvCxnSpPr>
        <p:spPr>
          <a:xfrm flipH="1">
            <a:off x="2420112" y="2279952"/>
            <a:ext cx="460248" cy="329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B27DF4-6E6F-4D2E-82E9-C410D44FDDD5}"/>
              </a:ext>
            </a:extLst>
          </p:cNvPr>
          <p:cNvCxnSpPr>
            <a:stCxn id="37" idx="4"/>
            <a:endCxn id="46" idx="0"/>
          </p:cNvCxnSpPr>
          <p:nvPr/>
        </p:nvCxnSpPr>
        <p:spPr>
          <a:xfrm>
            <a:off x="2109216" y="2994970"/>
            <a:ext cx="3048" cy="470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18AEA1-3946-4657-A7E1-0F12A52AE690}"/>
              </a:ext>
            </a:extLst>
          </p:cNvPr>
          <p:cNvCxnSpPr>
            <a:endCxn id="43" idx="1"/>
          </p:cNvCxnSpPr>
          <p:nvPr/>
        </p:nvCxnSpPr>
        <p:spPr>
          <a:xfrm>
            <a:off x="2891219" y="2282738"/>
            <a:ext cx="439102" cy="261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2413F3-6867-4570-A18B-BAAFB45CFB2A}"/>
              </a:ext>
            </a:extLst>
          </p:cNvPr>
          <p:cNvCxnSpPr>
            <a:endCxn id="40" idx="1"/>
          </p:cNvCxnSpPr>
          <p:nvPr/>
        </p:nvCxnSpPr>
        <p:spPr>
          <a:xfrm>
            <a:off x="2109216" y="2996756"/>
            <a:ext cx="1246251" cy="456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36811B-188F-4900-8F46-41FA4E02B55A}"/>
              </a:ext>
            </a:extLst>
          </p:cNvPr>
          <p:cNvCxnSpPr>
            <a:endCxn id="46" idx="7"/>
          </p:cNvCxnSpPr>
          <p:nvPr/>
        </p:nvCxnSpPr>
        <p:spPr>
          <a:xfrm flipH="1">
            <a:off x="2332101" y="2998542"/>
            <a:ext cx="1193673" cy="54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85C97F-DF7E-43E1-A3D9-AE714426EA91}"/>
              </a:ext>
            </a:extLst>
          </p:cNvPr>
          <p:cNvCxnSpPr>
            <a:endCxn id="49" idx="1"/>
          </p:cNvCxnSpPr>
          <p:nvPr/>
        </p:nvCxnSpPr>
        <p:spPr>
          <a:xfrm>
            <a:off x="2132648" y="3995452"/>
            <a:ext cx="586549" cy="318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A068062-FBA2-4862-891F-7D4F5B09FCA2}"/>
              </a:ext>
            </a:extLst>
          </p:cNvPr>
          <p:cNvCxnSpPr>
            <a:endCxn id="49" idx="7"/>
          </p:cNvCxnSpPr>
          <p:nvPr/>
        </p:nvCxnSpPr>
        <p:spPr>
          <a:xfrm flipH="1">
            <a:off x="3158871" y="3914942"/>
            <a:ext cx="366903" cy="39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C06C39-C80C-4F2E-BCE8-644226492B3A}"/>
              </a:ext>
            </a:extLst>
          </p:cNvPr>
          <p:cNvCxnSpPr/>
          <p:nvPr/>
        </p:nvCxnSpPr>
        <p:spPr>
          <a:xfrm>
            <a:off x="3567112" y="2987612"/>
            <a:ext cx="25146" cy="378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565170-1995-4A09-AFFA-6D563AE3494E}"/>
              </a:ext>
            </a:extLst>
          </p:cNvPr>
          <p:cNvGrpSpPr/>
          <p:nvPr/>
        </p:nvGrpSpPr>
        <p:grpSpPr>
          <a:xfrm>
            <a:off x="4457319" y="2464618"/>
            <a:ext cx="621792" cy="530352"/>
            <a:chOff x="2715768" y="1115568"/>
            <a:chExt cx="621792" cy="53035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4BD464D-EB51-4952-9B65-30CC8AC45DF6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47525D-A5D1-4142-A984-D9F493FCF41E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0CB24E-C941-4EA2-9FC7-2F428E5E8155}"/>
              </a:ext>
            </a:extLst>
          </p:cNvPr>
          <p:cNvCxnSpPr>
            <a:stCxn id="60" idx="3"/>
            <a:endCxn id="46" idx="6"/>
          </p:cNvCxnSpPr>
          <p:nvPr/>
        </p:nvCxnSpPr>
        <p:spPr>
          <a:xfrm flipH="1">
            <a:off x="2423160" y="2917302"/>
            <a:ext cx="2125218" cy="812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587AB5-0F96-485A-82BF-C9A9195A12DA}"/>
              </a:ext>
            </a:extLst>
          </p:cNvPr>
          <p:cNvCxnSpPr>
            <a:endCxn id="40" idx="7"/>
          </p:cNvCxnSpPr>
          <p:nvPr/>
        </p:nvCxnSpPr>
        <p:spPr>
          <a:xfrm flipH="1">
            <a:off x="3795141" y="3006956"/>
            <a:ext cx="949834" cy="446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48F534-C741-4584-A8F8-310AF9AB2006}"/>
              </a:ext>
            </a:extLst>
          </p:cNvPr>
          <p:cNvCxnSpPr>
            <a:stCxn id="60" idx="4"/>
          </p:cNvCxnSpPr>
          <p:nvPr/>
        </p:nvCxnSpPr>
        <p:spPr>
          <a:xfrm flipH="1">
            <a:off x="3264408" y="2994970"/>
            <a:ext cx="1503807" cy="1388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9EA9E7-D9D5-4547-A125-4CD35F1C442A}"/>
              </a:ext>
            </a:extLst>
          </p:cNvPr>
          <p:cNvSpPr txBox="1"/>
          <p:nvPr/>
        </p:nvSpPr>
        <p:spPr>
          <a:xfrm>
            <a:off x="8726804" y="1571840"/>
            <a:ext cx="19149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Ranking:</a:t>
            </a:r>
          </a:p>
          <a:p>
            <a:pPr algn="ctr"/>
            <a:r>
              <a:rPr lang="en-US" sz="3200" dirty="0"/>
              <a:t>A</a:t>
            </a:r>
          </a:p>
          <a:p>
            <a:pPr algn="ctr"/>
            <a:r>
              <a:rPr lang="en-US" sz="3200" dirty="0"/>
              <a:t>B &amp; C &amp; </a:t>
            </a:r>
            <a:r>
              <a:rPr lang="en-US" sz="32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3200" dirty="0"/>
              <a:t>D &amp; E</a:t>
            </a:r>
          </a:p>
          <a:p>
            <a:pPr algn="ctr"/>
            <a:r>
              <a:rPr lang="en-US" sz="3200" dirty="0"/>
              <a:t>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6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Head-to-Head Competitions – How do we Rank Teams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BD4E64-0BB3-4C47-9A3F-8DDE344798B7}"/>
              </a:ext>
            </a:extLst>
          </p:cNvPr>
          <p:cNvSpPr txBox="1"/>
          <p:nvPr/>
        </p:nvSpPr>
        <p:spPr>
          <a:xfrm>
            <a:off x="6206109" y="1522564"/>
            <a:ext cx="17282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Ranking:</a:t>
            </a:r>
          </a:p>
          <a:p>
            <a:pPr algn="ctr"/>
            <a:r>
              <a:rPr lang="en-US" sz="3200" dirty="0"/>
              <a:t>A</a:t>
            </a:r>
          </a:p>
          <a:p>
            <a:pPr algn="ctr"/>
            <a:r>
              <a:rPr lang="en-US" sz="3200" dirty="0"/>
              <a:t>B &amp; C </a:t>
            </a:r>
          </a:p>
          <a:p>
            <a:pPr algn="ctr"/>
            <a:r>
              <a:rPr lang="en-US" sz="3200" dirty="0"/>
              <a:t>D &amp; E</a:t>
            </a:r>
          </a:p>
          <a:p>
            <a:pPr algn="ctr"/>
            <a:r>
              <a:rPr lang="en-US" sz="3200" dirty="0"/>
              <a:t>F &amp; </a:t>
            </a:r>
            <a:r>
              <a:rPr lang="en-US" sz="3200" dirty="0">
                <a:solidFill>
                  <a:srgbClr val="FF0000"/>
                </a:solidFill>
              </a:rPr>
              <a:t>H</a:t>
            </a:r>
          </a:p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9EA9E7-D9D5-4547-A125-4CD35F1C442A}"/>
              </a:ext>
            </a:extLst>
          </p:cNvPr>
          <p:cNvSpPr txBox="1"/>
          <p:nvPr/>
        </p:nvSpPr>
        <p:spPr>
          <a:xfrm>
            <a:off x="8600090" y="1522564"/>
            <a:ext cx="18366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Ranking:</a:t>
            </a:r>
          </a:p>
          <a:p>
            <a:pPr algn="ctr"/>
            <a:r>
              <a:rPr lang="en-US" sz="3200" dirty="0"/>
              <a:t>A</a:t>
            </a:r>
          </a:p>
          <a:p>
            <a:pPr algn="ctr"/>
            <a:r>
              <a:rPr lang="en-US" sz="3200" dirty="0"/>
              <a:t>B &amp; C </a:t>
            </a:r>
          </a:p>
          <a:p>
            <a:pPr algn="ctr"/>
            <a:r>
              <a:rPr lang="en-US" sz="3200" dirty="0"/>
              <a:t>D &amp; E &amp; </a:t>
            </a:r>
            <a:r>
              <a:rPr lang="en-US" sz="3200" dirty="0">
                <a:solidFill>
                  <a:srgbClr val="FF0000"/>
                </a:solidFill>
              </a:rPr>
              <a:t>H</a:t>
            </a:r>
            <a:endParaRPr lang="en-US" sz="3200" dirty="0"/>
          </a:p>
          <a:p>
            <a:pPr algn="ctr"/>
            <a:r>
              <a:rPr lang="en-US" sz="3200" dirty="0"/>
              <a:t>F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FE7B647-81C4-4F0D-9FD2-83A5E6CA7119}"/>
              </a:ext>
            </a:extLst>
          </p:cNvPr>
          <p:cNvGrpSpPr/>
          <p:nvPr/>
        </p:nvGrpSpPr>
        <p:grpSpPr>
          <a:xfrm>
            <a:off x="2487168" y="1837575"/>
            <a:ext cx="621792" cy="530352"/>
            <a:chOff x="2715768" y="1115568"/>
            <a:chExt cx="621792" cy="53035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5CC84CE-40E9-480C-93E2-F18FD5261241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14097CD-500D-4E9C-A6A8-56F81D55F74E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F1C13CB-B51D-48E3-A758-36AAF08F0387}"/>
              </a:ext>
            </a:extLst>
          </p:cNvPr>
          <p:cNvGrpSpPr/>
          <p:nvPr/>
        </p:nvGrpSpPr>
        <p:grpSpPr>
          <a:xfrm>
            <a:off x="1716024" y="2552593"/>
            <a:ext cx="621792" cy="530352"/>
            <a:chOff x="2715768" y="1115568"/>
            <a:chExt cx="621792" cy="53035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2033D06-1C30-45A0-BD92-12CDEF82B41D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EA8AEB-CFFF-4F73-A260-04EF1D464907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4254AF-E1E1-4F22-8A37-0F0EBA7A3E7C}"/>
              </a:ext>
            </a:extLst>
          </p:cNvPr>
          <p:cNvGrpSpPr/>
          <p:nvPr/>
        </p:nvGrpSpPr>
        <p:grpSpPr>
          <a:xfrm>
            <a:off x="3182112" y="3463421"/>
            <a:ext cx="621792" cy="530352"/>
            <a:chOff x="2715768" y="1115568"/>
            <a:chExt cx="621792" cy="53035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BF22140-87A4-49B2-AD0C-CF6F4184F1BB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FFCD3FF-5200-4B5A-ABC5-57D649703A89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A84910E-CD5B-4F83-A985-12BA2EF7491C}"/>
              </a:ext>
            </a:extLst>
          </p:cNvPr>
          <p:cNvGrpSpPr/>
          <p:nvPr/>
        </p:nvGrpSpPr>
        <p:grpSpPr>
          <a:xfrm>
            <a:off x="3156966" y="2554379"/>
            <a:ext cx="621792" cy="530352"/>
            <a:chOff x="2715768" y="1115568"/>
            <a:chExt cx="621792" cy="5303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BE11BA-070D-4E2E-AB2C-83A75145B6AF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668BD2-EEBF-43F6-A963-46FCEF5552CA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A3E339-B24A-483B-954A-AF585B1648B5}"/>
              </a:ext>
            </a:extLst>
          </p:cNvPr>
          <p:cNvGrpSpPr/>
          <p:nvPr/>
        </p:nvGrpSpPr>
        <p:grpSpPr>
          <a:xfrm>
            <a:off x="1719072" y="3553075"/>
            <a:ext cx="621792" cy="530352"/>
            <a:chOff x="2715768" y="1115568"/>
            <a:chExt cx="621792" cy="53035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E81093A-ED44-4BF9-BC23-B860304CC31A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D7E7EA-8BD1-4395-BA8B-190732E2EDF7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0CA844-F965-4D80-AA93-5F5735138087}"/>
              </a:ext>
            </a:extLst>
          </p:cNvPr>
          <p:cNvGrpSpPr/>
          <p:nvPr/>
        </p:nvGrpSpPr>
        <p:grpSpPr>
          <a:xfrm>
            <a:off x="2545842" y="4324743"/>
            <a:ext cx="621792" cy="530352"/>
            <a:chOff x="2715768" y="1115568"/>
            <a:chExt cx="621792" cy="53035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F0ABD90-6891-401F-8B42-ADE4E2AE8A8E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E2D3966-1947-45CB-9C5E-D552B3F6815D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2AC5021-7EF1-49DB-8E1B-3FAB2562406C}"/>
              </a:ext>
            </a:extLst>
          </p:cNvPr>
          <p:cNvCxnSpPr>
            <a:stCxn id="67" idx="4"/>
          </p:cNvCxnSpPr>
          <p:nvPr/>
        </p:nvCxnSpPr>
        <p:spPr>
          <a:xfrm flipH="1">
            <a:off x="2337816" y="2367927"/>
            <a:ext cx="460248" cy="329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872472-112A-4D4E-A917-FC7CDFF39B5B}"/>
              </a:ext>
            </a:extLst>
          </p:cNvPr>
          <p:cNvCxnSpPr>
            <a:stCxn id="70" idx="4"/>
            <a:endCxn id="79" idx="0"/>
          </p:cNvCxnSpPr>
          <p:nvPr/>
        </p:nvCxnSpPr>
        <p:spPr>
          <a:xfrm>
            <a:off x="2026920" y="3082945"/>
            <a:ext cx="3048" cy="470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524A3C9-29FD-4683-99BA-81B583F916FF}"/>
              </a:ext>
            </a:extLst>
          </p:cNvPr>
          <p:cNvCxnSpPr>
            <a:endCxn id="76" idx="1"/>
          </p:cNvCxnSpPr>
          <p:nvPr/>
        </p:nvCxnSpPr>
        <p:spPr>
          <a:xfrm>
            <a:off x="2808923" y="2370713"/>
            <a:ext cx="439102" cy="261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946265-1A92-4893-918D-7A1BE0B04C66}"/>
              </a:ext>
            </a:extLst>
          </p:cNvPr>
          <p:cNvCxnSpPr>
            <a:endCxn id="73" idx="1"/>
          </p:cNvCxnSpPr>
          <p:nvPr/>
        </p:nvCxnSpPr>
        <p:spPr>
          <a:xfrm>
            <a:off x="2026920" y="3084731"/>
            <a:ext cx="1246251" cy="456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E26D4C6-2D2A-466F-B557-A6DACFFF0549}"/>
              </a:ext>
            </a:extLst>
          </p:cNvPr>
          <p:cNvCxnSpPr>
            <a:endCxn id="79" idx="7"/>
          </p:cNvCxnSpPr>
          <p:nvPr/>
        </p:nvCxnSpPr>
        <p:spPr>
          <a:xfrm flipH="1">
            <a:off x="2249805" y="3086517"/>
            <a:ext cx="1193673" cy="54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D7B13F-2FB4-4218-8C4A-C19E88864F68}"/>
              </a:ext>
            </a:extLst>
          </p:cNvPr>
          <p:cNvCxnSpPr>
            <a:endCxn id="82" idx="1"/>
          </p:cNvCxnSpPr>
          <p:nvPr/>
        </p:nvCxnSpPr>
        <p:spPr>
          <a:xfrm>
            <a:off x="2050352" y="4083427"/>
            <a:ext cx="586549" cy="318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E85250E-62F5-405E-AF67-BFD55361E44C}"/>
              </a:ext>
            </a:extLst>
          </p:cNvPr>
          <p:cNvCxnSpPr>
            <a:endCxn id="82" idx="7"/>
          </p:cNvCxnSpPr>
          <p:nvPr/>
        </p:nvCxnSpPr>
        <p:spPr>
          <a:xfrm flipH="1">
            <a:off x="3076575" y="4002917"/>
            <a:ext cx="366903" cy="39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1D09279-85F3-4885-BC4E-E3CFE25D7202}"/>
              </a:ext>
            </a:extLst>
          </p:cNvPr>
          <p:cNvCxnSpPr/>
          <p:nvPr/>
        </p:nvCxnSpPr>
        <p:spPr>
          <a:xfrm>
            <a:off x="3484816" y="3075587"/>
            <a:ext cx="25146" cy="378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A44F7C2-1EBC-408F-A340-4F94CDEF6DB6}"/>
              </a:ext>
            </a:extLst>
          </p:cNvPr>
          <p:cNvGrpSpPr/>
          <p:nvPr/>
        </p:nvGrpSpPr>
        <p:grpSpPr>
          <a:xfrm>
            <a:off x="4496184" y="3472565"/>
            <a:ext cx="621792" cy="530352"/>
            <a:chOff x="2715768" y="1115568"/>
            <a:chExt cx="621792" cy="53035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7EEF9A8-BAA6-4C31-AEFF-7BF7631BD032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0AAB1AF-42E5-4C14-B4E1-C042F832EA71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5A44496-319F-4556-ABC6-F254ADFF0420}"/>
              </a:ext>
            </a:extLst>
          </p:cNvPr>
          <p:cNvCxnSpPr>
            <a:endCxn id="93" idx="2"/>
          </p:cNvCxnSpPr>
          <p:nvPr/>
        </p:nvCxnSpPr>
        <p:spPr>
          <a:xfrm>
            <a:off x="2322674" y="2942213"/>
            <a:ext cx="2173510" cy="795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02763C-B63A-4575-9093-884D139D4C2C}"/>
              </a:ext>
            </a:extLst>
          </p:cNvPr>
          <p:cNvCxnSpPr>
            <a:endCxn id="93" idx="0"/>
          </p:cNvCxnSpPr>
          <p:nvPr/>
        </p:nvCxnSpPr>
        <p:spPr>
          <a:xfrm>
            <a:off x="3115627" y="2139108"/>
            <a:ext cx="1691453" cy="1333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2CA80CF-1031-4E71-BEEC-4BFFFD48F02B}"/>
              </a:ext>
            </a:extLst>
          </p:cNvPr>
          <p:cNvCxnSpPr>
            <a:endCxn id="93" idx="1"/>
          </p:cNvCxnSpPr>
          <p:nvPr/>
        </p:nvCxnSpPr>
        <p:spPr>
          <a:xfrm>
            <a:off x="3687699" y="2993291"/>
            <a:ext cx="899544" cy="556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349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charset="0"/>
              </a:rPr>
              <a:t>How do we compare teams if there is very little overlap of data?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FE7B647-81C4-4F0D-9FD2-83A5E6CA7119}"/>
              </a:ext>
            </a:extLst>
          </p:cNvPr>
          <p:cNvGrpSpPr/>
          <p:nvPr/>
        </p:nvGrpSpPr>
        <p:grpSpPr>
          <a:xfrm>
            <a:off x="7705164" y="1874520"/>
            <a:ext cx="621792" cy="530352"/>
            <a:chOff x="2715768" y="1115568"/>
            <a:chExt cx="621792" cy="53035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5CC84CE-40E9-480C-93E2-F18FD5261241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14097CD-500D-4E9C-A6A8-56F81D55F74E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F1C13CB-B51D-48E3-A758-36AAF08F0387}"/>
              </a:ext>
            </a:extLst>
          </p:cNvPr>
          <p:cNvGrpSpPr/>
          <p:nvPr/>
        </p:nvGrpSpPr>
        <p:grpSpPr>
          <a:xfrm>
            <a:off x="6934020" y="2589538"/>
            <a:ext cx="621792" cy="530352"/>
            <a:chOff x="2715768" y="1115568"/>
            <a:chExt cx="621792" cy="53035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2033D06-1C30-45A0-BD92-12CDEF82B41D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EA8AEB-CFFF-4F73-A260-04EF1D464907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4254AF-E1E1-4F22-8A37-0F0EBA7A3E7C}"/>
              </a:ext>
            </a:extLst>
          </p:cNvPr>
          <p:cNvGrpSpPr/>
          <p:nvPr/>
        </p:nvGrpSpPr>
        <p:grpSpPr>
          <a:xfrm>
            <a:off x="8400108" y="3500366"/>
            <a:ext cx="621792" cy="530352"/>
            <a:chOff x="2715768" y="1115568"/>
            <a:chExt cx="621792" cy="53035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BF22140-87A4-49B2-AD0C-CF6F4184F1BB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FFCD3FF-5200-4B5A-ABC5-57D649703A89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A84910E-CD5B-4F83-A985-12BA2EF7491C}"/>
              </a:ext>
            </a:extLst>
          </p:cNvPr>
          <p:cNvGrpSpPr/>
          <p:nvPr/>
        </p:nvGrpSpPr>
        <p:grpSpPr>
          <a:xfrm>
            <a:off x="8374962" y="2591324"/>
            <a:ext cx="621792" cy="530352"/>
            <a:chOff x="2715768" y="1115568"/>
            <a:chExt cx="621792" cy="5303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BE11BA-070D-4E2E-AB2C-83A75145B6AF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668BD2-EEBF-43F6-A963-46FCEF5552CA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A3E339-B24A-483B-954A-AF585B1648B5}"/>
              </a:ext>
            </a:extLst>
          </p:cNvPr>
          <p:cNvGrpSpPr/>
          <p:nvPr/>
        </p:nvGrpSpPr>
        <p:grpSpPr>
          <a:xfrm>
            <a:off x="6937068" y="3590020"/>
            <a:ext cx="621792" cy="530352"/>
            <a:chOff x="2715768" y="1115568"/>
            <a:chExt cx="621792" cy="53035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E81093A-ED44-4BF9-BC23-B860304CC31A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D7E7EA-8BD1-4395-BA8B-190732E2EDF7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0CA844-F965-4D80-AA93-5F5735138087}"/>
              </a:ext>
            </a:extLst>
          </p:cNvPr>
          <p:cNvGrpSpPr/>
          <p:nvPr/>
        </p:nvGrpSpPr>
        <p:grpSpPr>
          <a:xfrm>
            <a:off x="7763838" y="4361688"/>
            <a:ext cx="621792" cy="530352"/>
            <a:chOff x="2715768" y="1115568"/>
            <a:chExt cx="621792" cy="53035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F0ABD90-6891-401F-8B42-ADE4E2AE8A8E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E2D3966-1947-45CB-9C5E-D552B3F6815D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2AC5021-7EF1-49DB-8E1B-3FAB2562406C}"/>
              </a:ext>
            </a:extLst>
          </p:cNvPr>
          <p:cNvCxnSpPr>
            <a:stCxn id="67" idx="4"/>
          </p:cNvCxnSpPr>
          <p:nvPr/>
        </p:nvCxnSpPr>
        <p:spPr>
          <a:xfrm flipH="1">
            <a:off x="7555812" y="2404872"/>
            <a:ext cx="460248" cy="329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872472-112A-4D4E-A917-FC7CDFF39B5B}"/>
              </a:ext>
            </a:extLst>
          </p:cNvPr>
          <p:cNvCxnSpPr>
            <a:stCxn id="70" idx="4"/>
            <a:endCxn id="79" idx="0"/>
          </p:cNvCxnSpPr>
          <p:nvPr/>
        </p:nvCxnSpPr>
        <p:spPr>
          <a:xfrm>
            <a:off x="7244916" y="3119890"/>
            <a:ext cx="3048" cy="470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524A3C9-29FD-4683-99BA-81B583F916FF}"/>
              </a:ext>
            </a:extLst>
          </p:cNvPr>
          <p:cNvCxnSpPr>
            <a:endCxn id="76" idx="1"/>
          </p:cNvCxnSpPr>
          <p:nvPr/>
        </p:nvCxnSpPr>
        <p:spPr>
          <a:xfrm>
            <a:off x="8026919" y="2407658"/>
            <a:ext cx="439102" cy="261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946265-1A92-4893-918D-7A1BE0B04C66}"/>
              </a:ext>
            </a:extLst>
          </p:cNvPr>
          <p:cNvCxnSpPr>
            <a:endCxn id="73" idx="1"/>
          </p:cNvCxnSpPr>
          <p:nvPr/>
        </p:nvCxnSpPr>
        <p:spPr>
          <a:xfrm>
            <a:off x="7244916" y="3121676"/>
            <a:ext cx="1246251" cy="456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E26D4C6-2D2A-466F-B557-A6DACFFF0549}"/>
              </a:ext>
            </a:extLst>
          </p:cNvPr>
          <p:cNvCxnSpPr>
            <a:endCxn id="79" idx="7"/>
          </p:cNvCxnSpPr>
          <p:nvPr/>
        </p:nvCxnSpPr>
        <p:spPr>
          <a:xfrm flipH="1">
            <a:off x="7467801" y="3123462"/>
            <a:ext cx="1193673" cy="54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D7B13F-2FB4-4218-8C4A-C19E88864F68}"/>
              </a:ext>
            </a:extLst>
          </p:cNvPr>
          <p:cNvCxnSpPr>
            <a:endCxn id="82" idx="1"/>
          </p:cNvCxnSpPr>
          <p:nvPr/>
        </p:nvCxnSpPr>
        <p:spPr>
          <a:xfrm>
            <a:off x="7268348" y="4120372"/>
            <a:ext cx="586549" cy="318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E85250E-62F5-405E-AF67-BFD55361E44C}"/>
              </a:ext>
            </a:extLst>
          </p:cNvPr>
          <p:cNvCxnSpPr>
            <a:endCxn id="82" idx="7"/>
          </p:cNvCxnSpPr>
          <p:nvPr/>
        </p:nvCxnSpPr>
        <p:spPr>
          <a:xfrm flipH="1">
            <a:off x="8294571" y="4039862"/>
            <a:ext cx="366903" cy="39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1D09279-85F3-4885-BC4E-E3CFE25D7202}"/>
              </a:ext>
            </a:extLst>
          </p:cNvPr>
          <p:cNvCxnSpPr/>
          <p:nvPr/>
        </p:nvCxnSpPr>
        <p:spPr>
          <a:xfrm>
            <a:off x="8702812" y="3112532"/>
            <a:ext cx="25146" cy="378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EDBE470-066B-49C6-8207-D52896776C9F}"/>
              </a:ext>
            </a:extLst>
          </p:cNvPr>
          <p:cNvGrpSpPr/>
          <p:nvPr/>
        </p:nvGrpSpPr>
        <p:grpSpPr>
          <a:xfrm>
            <a:off x="2908737" y="1874520"/>
            <a:ext cx="621792" cy="530352"/>
            <a:chOff x="2715768" y="1115568"/>
            <a:chExt cx="621792" cy="53035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DE56F1F-63EB-469F-AC29-492DD27035A3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E434A01-6EC9-409D-8574-6E10972F0A25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D45954C-E5B6-44E7-B427-401BFF5BD596}"/>
              </a:ext>
            </a:extLst>
          </p:cNvPr>
          <p:cNvGrpSpPr/>
          <p:nvPr/>
        </p:nvGrpSpPr>
        <p:grpSpPr>
          <a:xfrm>
            <a:off x="2137593" y="2589538"/>
            <a:ext cx="621792" cy="530352"/>
            <a:chOff x="2715768" y="1115568"/>
            <a:chExt cx="621792" cy="530352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AF40EC3-E1AE-47F1-B7D8-E23B4880D675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917D2D3-752D-4817-A483-DBA4740457DB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E5FC7A3-8FEF-4DBB-8AA5-F52F38AF7244}"/>
              </a:ext>
            </a:extLst>
          </p:cNvPr>
          <p:cNvGrpSpPr/>
          <p:nvPr/>
        </p:nvGrpSpPr>
        <p:grpSpPr>
          <a:xfrm>
            <a:off x="3603681" y="3500366"/>
            <a:ext cx="621792" cy="530352"/>
            <a:chOff x="2715768" y="1115568"/>
            <a:chExt cx="621792" cy="530352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15C9AB5-3A64-4CCE-AA89-48E6C74F2F90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E8A7CCD-4ED1-4662-A69E-6CD15E9FC0F1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354883A-316C-482A-B4E3-DB77937398FD}"/>
              </a:ext>
            </a:extLst>
          </p:cNvPr>
          <p:cNvGrpSpPr/>
          <p:nvPr/>
        </p:nvGrpSpPr>
        <p:grpSpPr>
          <a:xfrm>
            <a:off x="3578535" y="2591324"/>
            <a:ext cx="621792" cy="530352"/>
            <a:chOff x="2715768" y="1115568"/>
            <a:chExt cx="621792" cy="530352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D3F4318-F6FF-4867-872F-AC93BE36BD7A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8B1731C-E6ED-4CFC-92EB-35154D8B5CB4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76A897F-2C30-46B0-B71E-4F5C93FEF899}"/>
              </a:ext>
            </a:extLst>
          </p:cNvPr>
          <p:cNvGrpSpPr/>
          <p:nvPr/>
        </p:nvGrpSpPr>
        <p:grpSpPr>
          <a:xfrm>
            <a:off x="2140641" y="3590020"/>
            <a:ext cx="621792" cy="530352"/>
            <a:chOff x="2715768" y="1115568"/>
            <a:chExt cx="621792" cy="530352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AA0EFF6-FE99-4191-950F-1A2AE8F084C3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A82CEF3-0278-436A-9B31-F95AEFAA1163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D4CD921-6050-4ED9-B581-B255081F521B}"/>
              </a:ext>
            </a:extLst>
          </p:cNvPr>
          <p:cNvGrpSpPr/>
          <p:nvPr/>
        </p:nvGrpSpPr>
        <p:grpSpPr>
          <a:xfrm>
            <a:off x="2967411" y="4361688"/>
            <a:ext cx="621792" cy="530352"/>
            <a:chOff x="2715768" y="1115568"/>
            <a:chExt cx="621792" cy="530352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A8FC080-388D-479E-8A1A-392471398BD9}"/>
                </a:ext>
              </a:extLst>
            </p:cNvPr>
            <p:cNvSpPr/>
            <p:nvPr/>
          </p:nvSpPr>
          <p:spPr>
            <a:xfrm>
              <a:off x="2715768" y="1115568"/>
              <a:ext cx="62179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979EAFD-11B8-47E1-8C80-DC0F15EB0319}"/>
                </a:ext>
              </a:extLst>
            </p:cNvPr>
            <p:cNvSpPr txBox="1"/>
            <p:nvPr/>
          </p:nvSpPr>
          <p:spPr>
            <a:xfrm>
              <a:off x="2894076" y="1196078"/>
              <a:ext cx="26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52FEB19-230F-4E19-B98D-0A4D399289A0}"/>
              </a:ext>
            </a:extLst>
          </p:cNvPr>
          <p:cNvCxnSpPr>
            <a:stCxn id="136" idx="4"/>
          </p:cNvCxnSpPr>
          <p:nvPr/>
        </p:nvCxnSpPr>
        <p:spPr>
          <a:xfrm flipH="1">
            <a:off x="2759385" y="2404872"/>
            <a:ext cx="460248" cy="329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77656A-6049-434F-99F5-57C3833EA967}"/>
              </a:ext>
            </a:extLst>
          </p:cNvPr>
          <p:cNvCxnSpPr>
            <a:stCxn id="139" idx="4"/>
            <a:endCxn id="148" idx="0"/>
          </p:cNvCxnSpPr>
          <p:nvPr/>
        </p:nvCxnSpPr>
        <p:spPr>
          <a:xfrm>
            <a:off x="2448489" y="3119890"/>
            <a:ext cx="3048" cy="470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7F01798-D41E-4CB8-8647-09D8AF1120B7}"/>
              </a:ext>
            </a:extLst>
          </p:cNvPr>
          <p:cNvCxnSpPr>
            <a:endCxn id="145" idx="1"/>
          </p:cNvCxnSpPr>
          <p:nvPr/>
        </p:nvCxnSpPr>
        <p:spPr>
          <a:xfrm>
            <a:off x="3230492" y="2407658"/>
            <a:ext cx="439102" cy="261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D71D4A-C591-4A5A-8A27-E095BA538061}"/>
              </a:ext>
            </a:extLst>
          </p:cNvPr>
          <p:cNvCxnSpPr>
            <a:endCxn id="142" idx="1"/>
          </p:cNvCxnSpPr>
          <p:nvPr/>
        </p:nvCxnSpPr>
        <p:spPr>
          <a:xfrm>
            <a:off x="2448489" y="3121676"/>
            <a:ext cx="1246251" cy="456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DE50F6D-732D-4102-B83A-1BF811EE9F9D}"/>
              </a:ext>
            </a:extLst>
          </p:cNvPr>
          <p:cNvCxnSpPr>
            <a:endCxn id="148" idx="7"/>
          </p:cNvCxnSpPr>
          <p:nvPr/>
        </p:nvCxnSpPr>
        <p:spPr>
          <a:xfrm flipH="1">
            <a:off x="2671374" y="3123462"/>
            <a:ext cx="1193673" cy="54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216666D-BBC1-45D9-B079-8B89B8F18234}"/>
              </a:ext>
            </a:extLst>
          </p:cNvPr>
          <p:cNvCxnSpPr>
            <a:endCxn id="151" idx="1"/>
          </p:cNvCxnSpPr>
          <p:nvPr/>
        </p:nvCxnSpPr>
        <p:spPr>
          <a:xfrm>
            <a:off x="2471921" y="4120372"/>
            <a:ext cx="586549" cy="318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481D62-6CB3-465D-BB17-3852EFDBD44F}"/>
              </a:ext>
            </a:extLst>
          </p:cNvPr>
          <p:cNvCxnSpPr>
            <a:endCxn id="151" idx="7"/>
          </p:cNvCxnSpPr>
          <p:nvPr/>
        </p:nvCxnSpPr>
        <p:spPr>
          <a:xfrm flipH="1">
            <a:off x="3498144" y="4039862"/>
            <a:ext cx="366903" cy="39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088805D-2A34-4963-8B16-E94C3407F1EB}"/>
              </a:ext>
            </a:extLst>
          </p:cNvPr>
          <p:cNvCxnSpPr/>
          <p:nvPr/>
        </p:nvCxnSpPr>
        <p:spPr>
          <a:xfrm>
            <a:off x="3906385" y="3112532"/>
            <a:ext cx="25146" cy="378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55ED257-AA05-4F8F-954F-F0B90EBA504E}"/>
              </a:ext>
            </a:extLst>
          </p:cNvPr>
          <p:cNvCxnSpPr>
            <a:stCxn id="142" idx="6"/>
            <a:endCxn id="67" idx="2"/>
          </p:cNvCxnSpPr>
          <p:nvPr/>
        </p:nvCxnSpPr>
        <p:spPr>
          <a:xfrm flipV="1">
            <a:off x="4225473" y="2139696"/>
            <a:ext cx="3479691" cy="16258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090FBB9-6B7B-4F86-8642-B0A3F747D21E}"/>
              </a:ext>
            </a:extLst>
          </p:cNvPr>
          <p:cNvCxnSpPr>
            <a:cxnSpLocks/>
            <a:stCxn id="79" idx="2"/>
            <a:endCxn id="136" idx="6"/>
          </p:cNvCxnSpPr>
          <p:nvPr/>
        </p:nvCxnSpPr>
        <p:spPr>
          <a:xfrm rot="10800000">
            <a:off x="3530530" y="2139696"/>
            <a:ext cx="3406539" cy="17155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63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361488" y="137714"/>
            <a:ext cx="9191296" cy="6012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Is this the correct partition?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82165C8-347D-4C00-8E7C-3ABEA3DD5D62}"/>
              </a:ext>
            </a:extLst>
          </p:cNvPr>
          <p:cNvGrpSpPr/>
          <p:nvPr/>
        </p:nvGrpSpPr>
        <p:grpSpPr>
          <a:xfrm>
            <a:off x="5391548" y="3565575"/>
            <a:ext cx="1692744" cy="2620314"/>
            <a:chOff x="6934020" y="1874520"/>
            <a:chExt cx="2087880" cy="301752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FE7B647-81C4-4F0D-9FD2-83A5E6CA7119}"/>
                </a:ext>
              </a:extLst>
            </p:cNvPr>
            <p:cNvGrpSpPr/>
            <p:nvPr/>
          </p:nvGrpSpPr>
          <p:grpSpPr>
            <a:xfrm>
              <a:off x="7705164" y="1874520"/>
              <a:ext cx="621792" cy="530352"/>
              <a:chOff x="2715768" y="1115568"/>
              <a:chExt cx="621792" cy="530352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5CC84CE-40E9-480C-93E2-F18FD5261241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14097CD-500D-4E9C-A6A8-56F81D55F74E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F1C13CB-B51D-48E3-A758-36AAF08F0387}"/>
                </a:ext>
              </a:extLst>
            </p:cNvPr>
            <p:cNvGrpSpPr/>
            <p:nvPr/>
          </p:nvGrpSpPr>
          <p:grpSpPr>
            <a:xfrm>
              <a:off x="6934020" y="2589538"/>
              <a:ext cx="621792" cy="530352"/>
              <a:chOff x="2715768" y="1115568"/>
              <a:chExt cx="621792" cy="53035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2033D06-1C30-45A0-BD92-12CDEF82B41D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EA8AEB-CFFF-4F73-A260-04EF1D464907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E4254AF-E1E1-4F22-8A37-0F0EBA7A3E7C}"/>
                </a:ext>
              </a:extLst>
            </p:cNvPr>
            <p:cNvGrpSpPr/>
            <p:nvPr/>
          </p:nvGrpSpPr>
          <p:grpSpPr>
            <a:xfrm>
              <a:off x="8400108" y="3500366"/>
              <a:ext cx="621792" cy="530352"/>
              <a:chOff x="2715768" y="1115568"/>
              <a:chExt cx="621792" cy="530352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BF22140-87A4-49B2-AD0C-CF6F4184F1BB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FCD3FF-5200-4B5A-ABC5-57D649703A89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A84910E-CD5B-4F83-A985-12BA2EF7491C}"/>
                </a:ext>
              </a:extLst>
            </p:cNvPr>
            <p:cNvGrpSpPr/>
            <p:nvPr/>
          </p:nvGrpSpPr>
          <p:grpSpPr>
            <a:xfrm>
              <a:off x="8374962" y="2591324"/>
              <a:ext cx="621792" cy="530352"/>
              <a:chOff x="2715768" y="1115568"/>
              <a:chExt cx="621792" cy="53035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4BE11BA-070D-4E2E-AB2C-83A75145B6AF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668BD2-EEBF-43F6-A963-46FCEF5552CA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9A3E339-B24A-483B-954A-AF585B1648B5}"/>
                </a:ext>
              </a:extLst>
            </p:cNvPr>
            <p:cNvGrpSpPr/>
            <p:nvPr/>
          </p:nvGrpSpPr>
          <p:grpSpPr>
            <a:xfrm>
              <a:off x="6937068" y="3590020"/>
              <a:ext cx="621792" cy="530352"/>
              <a:chOff x="2715768" y="1115568"/>
              <a:chExt cx="621792" cy="53035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E81093A-ED44-4BF9-BC23-B860304CC31A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AD7E7EA-8BD1-4395-BA8B-190732E2EDF7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20CA844-F965-4D80-AA93-5F5735138087}"/>
                </a:ext>
              </a:extLst>
            </p:cNvPr>
            <p:cNvGrpSpPr/>
            <p:nvPr/>
          </p:nvGrpSpPr>
          <p:grpSpPr>
            <a:xfrm>
              <a:off x="7763838" y="4361688"/>
              <a:ext cx="621792" cy="530352"/>
              <a:chOff x="2715768" y="1115568"/>
              <a:chExt cx="621792" cy="53035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F0ABD90-6891-401F-8B42-ADE4E2AE8A8E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D3966-1947-45CB-9C5E-D552B3F6815D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2AC5021-7EF1-49DB-8E1B-3FAB2562406C}"/>
                </a:ext>
              </a:extLst>
            </p:cNvPr>
            <p:cNvCxnSpPr>
              <a:stCxn id="67" idx="4"/>
            </p:cNvCxnSpPr>
            <p:nvPr/>
          </p:nvCxnSpPr>
          <p:spPr>
            <a:xfrm flipH="1">
              <a:off x="7555812" y="2404872"/>
              <a:ext cx="460248" cy="329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D872472-112A-4D4E-A917-FC7CDFF39B5B}"/>
                </a:ext>
              </a:extLst>
            </p:cNvPr>
            <p:cNvCxnSpPr>
              <a:stCxn id="70" idx="4"/>
              <a:endCxn id="79" idx="0"/>
            </p:cNvCxnSpPr>
            <p:nvPr/>
          </p:nvCxnSpPr>
          <p:spPr>
            <a:xfrm>
              <a:off x="7244916" y="3119890"/>
              <a:ext cx="3048" cy="47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524A3C9-29FD-4683-99BA-81B583F916FF}"/>
                </a:ext>
              </a:extLst>
            </p:cNvPr>
            <p:cNvCxnSpPr>
              <a:endCxn id="76" idx="1"/>
            </p:cNvCxnSpPr>
            <p:nvPr/>
          </p:nvCxnSpPr>
          <p:spPr>
            <a:xfrm>
              <a:off x="8026919" y="2407658"/>
              <a:ext cx="439102" cy="261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C946265-1A92-4893-918D-7A1BE0B04C66}"/>
                </a:ext>
              </a:extLst>
            </p:cNvPr>
            <p:cNvCxnSpPr>
              <a:endCxn id="73" idx="1"/>
            </p:cNvCxnSpPr>
            <p:nvPr/>
          </p:nvCxnSpPr>
          <p:spPr>
            <a:xfrm>
              <a:off x="7244916" y="3121676"/>
              <a:ext cx="1246251" cy="45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E26D4C6-2D2A-466F-B557-A6DACFFF0549}"/>
                </a:ext>
              </a:extLst>
            </p:cNvPr>
            <p:cNvCxnSpPr>
              <a:endCxn id="79" idx="7"/>
            </p:cNvCxnSpPr>
            <p:nvPr/>
          </p:nvCxnSpPr>
          <p:spPr>
            <a:xfrm flipH="1">
              <a:off x="7467801" y="3123462"/>
              <a:ext cx="1193673" cy="544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5D7B13F-2FB4-4218-8C4A-C19E88864F68}"/>
                </a:ext>
              </a:extLst>
            </p:cNvPr>
            <p:cNvCxnSpPr>
              <a:endCxn id="82" idx="1"/>
            </p:cNvCxnSpPr>
            <p:nvPr/>
          </p:nvCxnSpPr>
          <p:spPr>
            <a:xfrm>
              <a:off x="7268348" y="4120372"/>
              <a:ext cx="586549" cy="31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E85250E-62F5-405E-AF67-BFD55361E44C}"/>
                </a:ext>
              </a:extLst>
            </p:cNvPr>
            <p:cNvCxnSpPr>
              <a:endCxn id="82" idx="7"/>
            </p:cNvCxnSpPr>
            <p:nvPr/>
          </p:nvCxnSpPr>
          <p:spPr>
            <a:xfrm flipH="1">
              <a:off x="8294571" y="4039862"/>
              <a:ext cx="366903" cy="399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1D09279-85F3-4885-BC4E-E3CFE25D7202}"/>
                </a:ext>
              </a:extLst>
            </p:cNvPr>
            <p:cNvCxnSpPr/>
            <p:nvPr/>
          </p:nvCxnSpPr>
          <p:spPr>
            <a:xfrm>
              <a:off x="8702812" y="3112532"/>
              <a:ext cx="25146" cy="378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73001B-8296-4A56-B84B-AC1CE039B354}"/>
              </a:ext>
            </a:extLst>
          </p:cNvPr>
          <p:cNvGrpSpPr/>
          <p:nvPr/>
        </p:nvGrpSpPr>
        <p:grpSpPr>
          <a:xfrm>
            <a:off x="2313083" y="1160232"/>
            <a:ext cx="1741681" cy="2829877"/>
            <a:chOff x="2137593" y="1874520"/>
            <a:chExt cx="2087880" cy="3017520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EDBE470-066B-49C6-8207-D52896776C9F}"/>
                </a:ext>
              </a:extLst>
            </p:cNvPr>
            <p:cNvGrpSpPr/>
            <p:nvPr/>
          </p:nvGrpSpPr>
          <p:grpSpPr>
            <a:xfrm>
              <a:off x="2908737" y="1874520"/>
              <a:ext cx="621792" cy="530352"/>
              <a:chOff x="2715768" y="1115568"/>
              <a:chExt cx="621792" cy="530352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DE56F1F-63EB-469F-AC29-492DD27035A3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E434A01-6EC9-409D-8574-6E10972F0A25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D45954C-E5B6-44E7-B427-401BFF5BD596}"/>
                </a:ext>
              </a:extLst>
            </p:cNvPr>
            <p:cNvGrpSpPr/>
            <p:nvPr/>
          </p:nvGrpSpPr>
          <p:grpSpPr>
            <a:xfrm>
              <a:off x="2137593" y="2589538"/>
              <a:ext cx="621792" cy="530352"/>
              <a:chOff x="2715768" y="1115568"/>
              <a:chExt cx="621792" cy="530352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AF40EC3-E1AE-47F1-B7D8-E23B4880D675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917D2D3-752D-4817-A483-DBA4740457DB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E5FC7A3-8FEF-4DBB-8AA5-F52F38AF7244}"/>
                </a:ext>
              </a:extLst>
            </p:cNvPr>
            <p:cNvGrpSpPr/>
            <p:nvPr/>
          </p:nvGrpSpPr>
          <p:grpSpPr>
            <a:xfrm>
              <a:off x="3603681" y="3500366"/>
              <a:ext cx="621792" cy="530352"/>
              <a:chOff x="2715768" y="1115568"/>
              <a:chExt cx="621792" cy="530352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15C9AB5-3A64-4CCE-AA89-48E6C74F2F90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E8A7CCD-4ED1-4662-A69E-6CD15E9FC0F1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354883A-316C-482A-B4E3-DB77937398FD}"/>
                </a:ext>
              </a:extLst>
            </p:cNvPr>
            <p:cNvGrpSpPr/>
            <p:nvPr/>
          </p:nvGrpSpPr>
          <p:grpSpPr>
            <a:xfrm>
              <a:off x="3578535" y="2591324"/>
              <a:ext cx="621792" cy="530352"/>
              <a:chOff x="2715768" y="1115568"/>
              <a:chExt cx="621792" cy="530352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D3F4318-F6FF-4867-872F-AC93BE36BD7A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8B1731C-E6ED-4CFC-92EB-35154D8B5CB4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76A897F-2C30-46B0-B71E-4F5C93FEF899}"/>
                </a:ext>
              </a:extLst>
            </p:cNvPr>
            <p:cNvGrpSpPr/>
            <p:nvPr/>
          </p:nvGrpSpPr>
          <p:grpSpPr>
            <a:xfrm>
              <a:off x="2140641" y="3590020"/>
              <a:ext cx="621792" cy="530352"/>
              <a:chOff x="2715768" y="1115568"/>
              <a:chExt cx="621792" cy="530352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AA0EFF6-FE99-4191-950F-1A2AE8F084C3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A82CEF3-0278-436A-9B31-F95AEFAA1163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D4CD921-6050-4ED9-B581-B255081F521B}"/>
                </a:ext>
              </a:extLst>
            </p:cNvPr>
            <p:cNvGrpSpPr/>
            <p:nvPr/>
          </p:nvGrpSpPr>
          <p:grpSpPr>
            <a:xfrm>
              <a:off x="2967411" y="4361688"/>
              <a:ext cx="621792" cy="530352"/>
              <a:chOff x="2715768" y="1115568"/>
              <a:chExt cx="621792" cy="530352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A8FC080-388D-479E-8A1A-392471398BD9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979EAFD-11B8-47E1-8C80-DC0F15EB0319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52FEB19-230F-4E19-B98D-0A4D399289A0}"/>
                </a:ext>
              </a:extLst>
            </p:cNvPr>
            <p:cNvCxnSpPr>
              <a:stCxn id="136" idx="4"/>
            </p:cNvCxnSpPr>
            <p:nvPr/>
          </p:nvCxnSpPr>
          <p:spPr>
            <a:xfrm flipH="1">
              <a:off x="2759385" y="2404872"/>
              <a:ext cx="460248" cy="329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AC77656A-6049-434F-99F5-57C3833EA967}"/>
                </a:ext>
              </a:extLst>
            </p:cNvPr>
            <p:cNvCxnSpPr>
              <a:stCxn id="139" idx="4"/>
              <a:endCxn id="148" idx="0"/>
            </p:cNvCxnSpPr>
            <p:nvPr/>
          </p:nvCxnSpPr>
          <p:spPr>
            <a:xfrm>
              <a:off x="2448489" y="3119890"/>
              <a:ext cx="3048" cy="47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7F01798-D41E-4CB8-8647-09D8AF1120B7}"/>
                </a:ext>
              </a:extLst>
            </p:cNvPr>
            <p:cNvCxnSpPr>
              <a:endCxn id="145" idx="1"/>
            </p:cNvCxnSpPr>
            <p:nvPr/>
          </p:nvCxnSpPr>
          <p:spPr>
            <a:xfrm>
              <a:off x="3230492" y="2407658"/>
              <a:ext cx="439102" cy="261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D71D4A-C591-4A5A-8A27-E095BA538061}"/>
                </a:ext>
              </a:extLst>
            </p:cNvPr>
            <p:cNvCxnSpPr>
              <a:endCxn id="142" idx="1"/>
            </p:cNvCxnSpPr>
            <p:nvPr/>
          </p:nvCxnSpPr>
          <p:spPr>
            <a:xfrm>
              <a:off x="2448489" y="3121676"/>
              <a:ext cx="1246251" cy="45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DE50F6D-732D-4102-B83A-1BF811EE9F9D}"/>
                </a:ext>
              </a:extLst>
            </p:cNvPr>
            <p:cNvCxnSpPr>
              <a:endCxn id="148" idx="7"/>
            </p:cNvCxnSpPr>
            <p:nvPr/>
          </p:nvCxnSpPr>
          <p:spPr>
            <a:xfrm flipH="1">
              <a:off x="2671374" y="3123462"/>
              <a:ext cx="1193673" cy="544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C216666D-BBC1-45D9-B079-8B89B8F18234}"/>
                </a:ext>
              </a:extLst>
            </p:cNvPr>
            <p:cNvCxnSpPr>
              <a:endCxn id="151" idx="1"/>
            </p:cNvCxnSpPr>
            <p:nvPr/>
          </p:nvCxnSpPr>
          <p:spPr>
            <a:xfrm>
              <a:off x="2471921" y="4120372"/>
              <a:ext cx="586549" cy="31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3481D62-6CB3-465D-BB17-3852EFDBD44F}"/>
                </a:ext>
              </a:extLst>
            </p:cNvPr>
            <p:cNvCxnSpPr>
              <a:endCxn id="151" idx="7"/>
            </p:cNvCxnSpPr>
            <p:nvPr/>
          </p:nvCxnSpPr>
          <p:spPr>
            <a:xfrm flipH="1">
              <a:off x="3498144" y="4039862"/>
              <a:ext cx="366903" cy="399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8088805D-2A34-4963-8B16-E94C3407F1EB}"/>
                </a:ext>
              </a:extLst>
            </p:cNvPr>
            <p:cNvCxnSpPr/>
            <p:nvPr/>
          </p:nvCxnSpPr>
          <p:spPr>
            <a:xfrm>
              <a:off x="3906385" y="3112532"/>
              <a:ext cx="25146" cy="378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55ED257-AA05-4F8F-954F-F0B90EBA504E}"/>
              </a:ext>
            </a:extLst>
          </p:cNvPr>
          <p:cNvCxnSpPr>
            <a:stCxn id="142" idx="6"/>
            <a:endCxn id="67" idx="2"/>
          </p:cNvCxnSpPr>
          <p:nvPr/>
        </p:nvCxnSpPr>
        <p:spPr>
          <a:xfrm>
            <a:off x="4054764" y="2933662"/>
            <a:ext cx="1961987" cy="8621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090FBB9-6B7B-4F86-8642-B0A3F747D21E}"/>
              </a:ext>
            </a:extLst>
          </p:cNvPr>
          <p:cNvCxnSpPr>
            <a:cxnSpLocks/>
            <a:stCxn id="79" idx="2"/>
            <a:endCxn id="136" idx="6"/>
          </p:cNvCxnSpPr>
          <p:nvPr/>
        </p:nvCxnSpPr>
        <p:spPr>
          <a:xfrm rot="10800000">
            <a:off x="3475051" y="1408918"/>
            <a:ext cx="1918968" cy="38766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2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361488" y="137714"/>
            <a:ext cx="9191296" cy="6012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Or is this the correct partition?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82165C8-347D-4C00-8E7C-3ABEA3DD5D62}"/>
              </a:ext>
            </a:extLst>
          </p:cNvPr>
          <p:cNvGrpSpPr/>
          <p:nvPr/>
        </p:nvGrpSpPr>
        <p:grpSpPr>
          <a:xfrm>
            <a:off x="6204348" y="1076590"/>
            <a:ext cx="1692744" cy="2620314"/>
            <a:chOff x="6934020" y="1874520"/>
            <a:chExt cx="2087880" cy="301752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FE7B647-81C4-4F0D-9FD2-83A5E6CA7119}"/>
                </a:ext>
              </a:extLst>
            </p:cNvPr>
            <p:cNvGrpSpPr/>
            <p:nvPr/>
          </p:nvGrpSpPr>
          <p:grpSpPr>
            <a:xfrm>
              <a:off x="7705164" y="1874520"/>
              <a:ext cx="621792" cy="530352"/>
              <a:chOff x="2715768" y="1115568"/>
              <a:chExt cx="621792" cy="530352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5CC84CE-40E9-480C-93E2-F18FD5261241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14097CD-500D-4E9C-A6A8-56F81D55F74E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F1C13CB-B51D-48E3-A758-36AAF08F0387}"/>
                </a:ext>
              </a:extLst>
            </p:cNvPr>
            <p:cNvGrpSpPr/>
            <p:nvPr/>
          </p:nvGrpSpPr>
          <p:grpSpPr>
            <a:xfrm>
              <a:off x="6934020" y="2589538"/>
              <a:ext cx="621792" cy="530352"/>
              <a:chOff x="2715768" y="1115568"/>
              <a:chExt cx="621792" cy="53035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2033D06-1C30-45A0-BD92-12CDEF82B41D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EA8AEB-CFFF-4F73-A260-04EF1D464907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E4254AF-E1E1-4F22-8A37-0F0EBA7A3E7C}"/>
                </a:ext>
              </a:extLst>
            </p:cNvPr>
            <p:cNvGrpSpPr/>
            <p:nvPr/>
          </p:nvGrpSpPr>
          <p:grpSpPr>
            <a:xfrm>
              <a:off x="8400108" y="3500366"/>
              <a:ext cx="621792" cy="530352"/>
              <a:chOff x="2715768" y="1115568"/>
              <a:chExt cx="621792" cy="530352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BF22140-87A4-49B2-AD0C-CF6F4184F1BB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FCD3FF-5200-4B5A-ABC5-57D649703A89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A84910E-CD5B-4F83-A985-12BA2EF7491C}"/>
                </a:ext>
              </a:extLst>
            </p:cNvPr>
            <p:cNvGrpSpPr/>
            <p:nvPr/>
          </p:nvGrpSpPr>
          <p:grpSpPr>
            <a:xfrm>
              <a:off x="8374962" y="2591324"/>
              <a:ext cx="621792" cy="530352"/>
              <a:chOff x="2715768" y="1115568"/>
              <a:chExt cx="621792" cy="53035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4BE11BA-070D-4E2E-AB2C-83A75145B6AF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668BD2-EEBF-43F6-A963-46FCEF5552CA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9A3E339-B24A-483B-954A-AF585B1648B5}"/>
                </a:ext>
              </a:extLst>
            </p:cNvPr>
            <p:cNvGrpSpPr/>
            <p:nvPr/>
          </p:nvGrpSpPr>
          <p:grpSpPr>
            <a:xfrm>
              <a:off x="6937068" y="3590020"/>
              <a:ext cx="621792" cy="530352"/>
              <a:chOff x="2715768" y="1115568"/>
              <a:chExt cx="621792" cy="53035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E81093A-ED44-4BF9-BC23-B860304CC31A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AD7E7EA-8BD1-4395-BA8B-190732E2EDF7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20CA844-F965-4D80-AA93-5F5735138087}"/>
                </a:ext>
              </a:extLst>
            </p:cNvPr>
            <p:cNvGrpSpPr/>
            <p:nvPr/>
          </p:nvGrpSpPr>
          <p:grpSpPr>
            <a:xfrm>
              <a:off x="7763838" y="4361688"/>
              <a:ext cx="621792" cy="530352"/>
              <a:chOff x="2715768" y="1115568"/>
              <a:chExt cx="621792" cy="53035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F0ABD90-6891-401F-8B42-ADE4E2AE8A8E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D3966-1947-45CB-9C5E-D552B3F6815D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2AC5021-7EF1-49DB-8E1B-3FAB2562406C}"/>
                </a:ext>
              </a:extLst>
            </p:cNvPr>
            <p:cNvCxnSpPr>
              <a:stCxn id="67" idx="4"/>
            </p:cNvCxnSpPr>
            <p:nvPr/>
          </p:nvCxnSpPr>
          <p:spPr>
            <a:xfrm flipH="1">
              <a:off x="7555812" y="2404872"/>
              <a:ext cx="460248" cy="329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D872472-112A-4D4E-A917-FC7CDFF39B5B}"/>
                </a:ext>
              </a:extLst>
            </p:cNvPr>
            <p:cNvCxnSpPr>
              <a:stCxn id="70" idx="4"/>
              <a:endCxn id="79" idx="0"/>
            </p:cNvCxnSpPr>
            <p:nvPr/>
          </p:nvCxnSpPr>
          <p:spPr>
            <a:xfrm>
              <a:off x="7244916" y="3119890"/>
              <a:ext cx="3048" cy="47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524A3C9-29FD-4683-99BA-81B583F916FF}"/>
                </a:ext>
              </a:extLst>
            </p:cNvPr>
            <p:cNvCxnSpPr>
              <a:endCxn id="76" idx="1"/>
            </p:cNvCxnSpPr>
            <p:nvPr/>
          </p:nvCxnSpPr>
          <p:spPr>
            <a:xfrm>
              <a:off x="8026919" y="2407658"/>
              <a:ext cx="439102" cy="261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C946265-1A92-4893-918D-7A1BE0B04C66}"/>
                </a:ext>
              </a:extLst>
            </p:cNvPr>
            <p:cNvCxnSpPr>
              <a:endCxn id="73" idx="1"/>
            </p:cNvCxnSpPr>
            <p:nvPr/>
          </p:nvCxnSpPr>
          <p:spPr>
            <a:xfrm>
              <a:off x="7244916" y="3121676"/>
              <a:ext cx="1246251" cy="45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E26D4C6-2D2A-466F-B557-A6DACFFF0549}"/>
                </a:ext>
              </a:extLst>
            </p:cNvPr>
            <p:cNvCxnSpPr>
              <a:endCxn id="79" idx="7"/>
            </p:cNvCxnSpPr>
            <p:nvPr/>
          </p:nvCxnSpPr>
          <p:spPr>
            <a:xfrm flipH="1">
              <a:off x="7467801" y="3123462"/>
              <a:ext cx="1193673" cy="544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5D7B13F-2FB4-4218-8C4A-C19E88864F68}"/>
                </a:ext>
              </a:extLst>
            </p:cNvPr>
            <p:cNvCxnSpPr>
              <a:endCxn id="82" idx="1"/>
            </p:cNvCxnSpPr>
            <p:nvPr/>
          </p:nvCxnSpPr>
          <p:spPr>
            <a:xfrm>
              <a:off x="7268348" y="4120372"/>
              <a:ext cx="586549" cy="31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E85250E-62F5-405E-AF67-BFD55361E44C}"/>
                </a:ext>
              </a:extLst>
            </p:cNvPr>
            <p:cNvCxnSpPr>
              <a:endCxn id="82" idx="7"/>
            </p:cNvCxnSpPr>
            <p:nvPr/>
          </p:nvCxnSpPr>
          <p:spPr>
            <a:xfrm flipH="1">
              <a:off x="8294571" y="4039862"/>
              <a:ext cx="366903" cy="399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1D09279-85F3-4885-BC4E-E3CFE25D7202}"/>
                </a:ext>
              </a:extLst>
            </p:cNvPr>
            <p:cNvCxnSpPr/>
            <p:nvPr/>
          </p:nvCxnSpPr>
          <p:spPr>
            <a:xfrm>
              <a:off x="8702812" y="3112532"/>
              <a:ext cx="25146" cy="378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73001B-8296-4A56-B84B-AC1CE039B354}"/>
              </a:ext>
            </a:extLst>
          </p:cNvPr>
          <p:cNvGrpSpPr/>
          <p:nvPr/>
        </p:nvGrpSpPr>
        <p:grpSpPr>
          <a:xfrm>
            <a:off x="1943629" y="3390105"/>
            <a:ext cx="1741681" cy="2829877"/>
            <a:chOff x="2137593" y="1874520"/>
            <a:chExt cx="2087880" cy="3017520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EDBE470-066B-49C6-8207-D52896776C9F}"/>
                </a:ext>
              </a:extLst>
            </p:cNvPr>
            <p:cNvGrpSpPr/>
            <p:nvPr/>
          </p:nvGrpSpPr>
          <p:grpSpPr>
            <a:xfrm>
              <a:off x="2908737" y="1874520"/>
              <a:ext cx="621792" cy="530352"/>
              <a:chOff x="2715768" y="1115568"/>
              <a:chExt cx="621792" cy="530352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DE56F1F-63EB-469F-AC29-492DD27035A3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E434A01-6EC9-409D-8574-6E10972F0A25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D45954C-E5B6-44E7-B427-401BFF5BD596}"/>
                </a:ext>
              </a:extLst>
            </p:cNvPr>
            <p:cNvGrpSpPr/>
            <p:nvPr/>
          </p:nvGrpSpPr>
          <p:grpSpPr>
            <a:xfrm>
              <a:off x="2137593" y="2589538"/>
              <a:ext cx="621792" cy="530352"/>
              <a:chOff x="2715768" y="1115568"/>
              <a:chExt cx="621792" cy="530352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AF40EC3-E1AE-47F1-B7D8-E23B4880D675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917D2D3-752D-4817-A483-DBA4740457DB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E5FC7A3-8FEF-4DBB-8AA5-F52F38AF7244}"/>
                </a:ext>
              </a:extLst>
            </p:cNvPr>
            <p:cNvGrpSpPr/>
            <p:nvPr/>
          </p:nvGrpSpPr>
          <p:grpSpPr>
            <a:xfrm>
              <a:off x="3603681" y="3500366"/>
              <a:ext cx="621792" cy="530352"/>
              <a:chOff x="2715768" y="1115568"/>
              <a:chExt cx="621792" cy="530352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15C9AB5-3A64-4CCE-AA89-48E6C74F2F90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E8A7CCD-4ED1-4662-A69E-6CD15E9FC0F1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354883A-316C-482A-B4E3-DB77937398FD}"/>
                </a:ext>
              </a:extLst>
            </p:cNvPr>
            <p:cNvGrpSpPr/>
            <p:nvPr/>
          </p:nvGrpSpPr>
          <p:grpSpPr>
            <a:xfrm>
              <a:off x="3578535" y="2591324"/>
              <a:ext cx="621792" cy="530352"/>
              <a:chOff x="2715768" y="1115568"/>
              <a:chExt cx="621792" cy="530352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D3F4318-F6FF-4867-872F-AC93BE36BD7A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8B1731C-E6ED-4CFC-92EB-35154D8B5CB4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76A897F-2C30-46B0-B71E-4F5C93FEF899}"/>
                </a:ext>
              </a:extLst>
            </p:cNvPr>
            <p:cNvGrpSpPr/>
            <p:nvPr/>
          </p:nvGrpSpPr>
          <p:grpSpPr>
            <a:xfrm>
              <a:off x="2140641" y="3590020"/>
              <a:ext cx="621792" cy="530352"/>
              <a:chOff x="2715768" y="1115568"/>
              <a:chExt cx="621792" cy="530352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AA0EFF6-FE99-4191-950F-1A2AE8F084C3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A82CEF3-0278-436A-9B31-F95AEFAA1163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D4CD921-6050-4ED9-B581-B255081F521B}"/>
                </a:ext>
              </a:extLst>
            </p:cNvPr>
            <p:cNvGrpSpPr/>
            <p:nvPr/>
          </p:nvGrpSpPr>
          <p:grpSpPr>
            <a:xfrm>
              <a:off x="2967411" y="4361688"/>
              <a:ext cx="621792" cy="530352"/>
              <a:chOff x="2715768" y="1115568"/>
              <a:chExt cx="621792" cy="530352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A8FC080-388D-479E-8A1A-392471398BD9}"/>
                  </a:ext>
                </a:extLst>
              </p:cNvPr>
              <p:cNvSpPr/>
              <p:nvPr/>
            </p:nvSpPr>
            <p:spPr>
              <a:xfrm>
                <a:off x="2715768" y="1115568"/>
                <a:ext cx="621792" cy="53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979EAFD-11B8-47E1-8C80-DC0F15EB0319}"/>
                  </a:ext>
                </a:extLst>
              </p:cNvPr>
              <p:cNvSpPr txBox="1"/>
              <p:nvPr/>
            </p:nvSpPr>
            <p:spPr>
              <a:xfrm>
                <a:off x="2894076" y="1196078"/>
                <a:ext cx="265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52FEB19-230F-4E19-B98D-0A4D399289A0}"/>
                </a:ext>
              </a:extLst>
            </p:cNvPr>
            <p:cNvCxnSpPr>
              <a:stCxn id="136" idx="4"/>
            </p:cNvCxnSpPr>
            <p:nvPr/>
          </p:nvCxnSpPr>
          <p:spPr>
            <a:xfrm flipH="1">
              <a:off x="2759385" y="2404872"/>
              <a:ext cx="460248" cy="329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AC77656A-6049-434F-99F5-57C3833EA967}"/>
                </a:ext>
              </a:extLst>
            </p:cNvPr>
            <p:cNvCxnSpPr>
              <a:stCxn id="139" idx="4"/>
              <a:endCxn id="148" idx="0"/>
            </p:cNvCxnSpPr>
            <p:nvPr/>
          </p:nvCxnSpPr>
          <p:spPr>
            <a:xfrm>
              <a:off x="2448489" y="3119890"/>
              <a:ext cx="3048" cy="47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7F01798-D41E-4CB8-8647-09D8AF1120B7}"/>
                </a:ext>
              </a:extLst>
            </p:cNvPr>
            <p:cNvCxnSpPr>
              <a:endCxn id="145" idx="1"/>
            </p:cNvCxnSpPr>
            <p:nvPr/>
          </p:nvCxnSpPr>
          <p:spPr>
            <a:xfrm>
              <a:off x="3230492" y="2407658"/>
              <a:ext cx="439102" cy="261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D71D4A-C591-4A5A-8A27-E095BA538061}"/>
                </a:ext>
              </a:extLst>
            </p:cNvPr>
            <p:cNvCxnSpPr>
              <a:endCxn id="142" idx="1"/>
            </p:cNvCxnSpPr>
            <p:nvPr/>
          </p:nvCxnSpPr>
          <p:spPr>
            <a:xfrm>
              <a:off x="2448489" y="3121676"/>
              <a:ext cx="1246251" cy="45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DE50F6D-732D-4102-B83A-1BF811EE9F9D}"/>
                </a:ext>
              </a:extLst>
            </p:cNvPr>
            <p:cNvCxnSpPr>
              <a:endCxn id="148" idx="7"/>
            </p:cNvCxnSpPr>
            <p:nvPr/>
          </p:nvCxnSpPr>
          <p:spPr>
            <a:xfrm flipH="1">
              <a:off x="2671374" y="3123462"/>
              <a:ext cx="1193673" cy="544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C216666D-BBC1-45D9-B079-8B89B8F18234}"/>
                </a:ext>
              </a:extLst>
            </p:cNvPr>
            <p:cNvCxnSpPr>
              <a:endCxn id="151" idx="1"/>
            </p:cNvCxnSpPr>
            <p:nvPr/>
          </p:nvCxnSpPr>
          <p:spPr>
            <a:xfrm>
              <a:off x="2471921" y="4120372"/>
              <a:ext cx="586549" cy="31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3481D62-6CB3-465D-BB17-3852EFDBD44F}"/>
                </a:ext>
              </a:extLst>
            </p:cNvPr>
            <p:cNvCxnSpPr>
              <a:endCxn id="151" idx="7"/>
            </p:cNvCxnSpPr>
            <p:nvPr/>
          </p:nvCxnSpPr>
          <p:spPr>
            <a:xfrm flipH="1">
              <a:off x="3498144" y="4039862"/>
              <a:ext cx="366903" cy="399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8088805D-2A34-4963-8B16-E94C3407F1EB}"/>
                </a:ext>
              </a:extLst>
            </p:cNvPr>
            <p:cNvCxnSpPr/>
            <p:nvPr/>
          </p:nvCxnSpPr>
          <p:spPr>
            <a:xfrm>
              <a:off x="3906385" y="3112532"/>
              <a:ext cx="25146" cy="378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55ED257-AA05-4F8F-954F-F0B90EBA504E}"/>
              </a:ext>
            </a:extLst>
          </p:cNvPr>
          <p:cNvCxnSpPr>
            <a:stCxn id="142" idx="6"/>
            <a:endCxn id="67" idx="2"/>
          </p:cNvCxnSpPr>
          <p:nvPr/>
        </p:nvCxnSpPr>
        <p:spPr>
          <a:xfrm flipV="1">
            <a:off x="3685310" y="1306860"/>
            <a:ext cx="3144241" cy="3856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090FBB9-6B7B-4F86-8642-B0A3F747D21E}"/>
              </a:ext>
            </a:extLst>
          </p:cNvPr>
          <p:cNvCxnSpPr>
            <a:cxnSpLocks/>
            <a:stCxn id="79" idx="2"/>
            <a:endCxn id="136" idx="6"/>
          </p:cNvCxnSpPr>
          <p:nvPr/>
        </p:nvCxnSpPr>
        <p:spPr>
          <a:xfrm rot="10800000" flipV="1">
            <a:off x="3105597" y="2796543"/>
            <a:ext cx="3101222" cy="8422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0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>
            <a:spLocks noChangeArrowheads="1"/>
          </p:cNvSpPr>
          <p:nvPr/>
        </p:nvSpPr>
        <p:spPr bwMode="auto">
          <a:xfrm>
            <a:off x="1106630" y="2344882"/>
            <a:ext cx="9476510" cy="6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Sports Models To Discuss Today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06630" y="3144988"/>
            <a:ext cx="9476510" cy="1384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09968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8531772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Probability Models: Probability (X&gt;Y)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7091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0428" y="1241350"/>
                <a:ext cx="9099585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Power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Logistic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rgbClr val="3333FF"/>
                  </a:solidFill>
                </a:endParaRP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Logit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In probability models, the LHS variable is (0,1) 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home field advantage parameter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428" y="1241350"/>
                <a:ext cx="9099585" cy="4351338"/>
              </a:xfrm>
              <a:blipFill>
                <a:blip r:embed="rId2"/>
                <a:stretch>
                  <a:fillRect l="-46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182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>
            <a:spLocks noChangeArrowheads="1"/>
          </p:cNvSpPr>
          <p:nvPr/>
        </p:nvSpPr>
        <p:spPr bwMode="auto">
          <a:xfrm>
            <a:off x="1106630" y="2344882"/>
            <a:ext cx="9476510" cy="6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Power Function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06630" y="3144988"/>
            <a:ext cx="9476510" cy="1384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0900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8531772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Power Function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7091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8918" y="1186528"/>
                <a:ext cx="9551869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3000"/>
                  </a:lnSpc>
                  <a:spcBef>
                    <a:spcPts val="600"/>
                  </a:spcBef>
                  <a:buNone/>
                </a:pPr>
                <a:r>
                  <a:rPr lang="en-US" b="0" dirty="0"/>
                  <a:t>The Power function is derived from the Exponential Distribution.</a:t>
                </a:r>
              </a:p>
              <a:p>
                <a:pPr marL="0" indent="0">
                  <a:lnSpc>
                    <a:spcPct val="123000"/>
                  </a:lnSpc>
                  <a:spcBef>
                    <a:spcPts val="600"/>
                  </a:spcBef>
                  <a:buNone/>
                </a:pPr>
                <a:endParaRPr lang="en-US" b="0" dirty="0"/>
              </a:p>
              <a:p>
                <a:pPr marL="0" indent="0">
                  <a:lnSpc>
                    <a:spcPct val="123000"/>
                  </a:lnSpc>
                  <a:spcBef>
                    <a:spcPts val="600"/>
                  </a:spcBef>
                  <a:buNone/>
                </a:pPr>
                <a:r>
                  <a:rPr lang="en-US" b="0" dirty="0"/>
                  <a:t>Let,</a:t>
                </a:r>
              </a:p>
              <a:p>
                <a:pPr marL="0" indent="0">
                  <a:lnSpc>
                    <a:spcPct val="123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3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3000"/>
                  </a:lnSpc>
                  <a:spcBef>
                    <a:spcPts val="600"/>
                  </a:spcBef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Then,</a:t>
                </a:r>
              </a:p>
              <a:p>
                <a:pPr marL="0" indent="0">
                  <a:lnSpc>
                    <a:spcPct val="123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3000"/>
                  </a:lnSpc>
                  <a:spcBef>
                    <a:spcPts val="600"/>
                  </a:spcBef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3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= Team “k” Rating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8918" y="1186528"/>
                <a:ext cx="9551869" cy="4351338"/>
              </a:xfrm>
              <a:blipFill>
                <a:blip r:embed="rId2"/>
                <a:stretch>
                  <a:fillRect l="-638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337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8531772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Power Function with Home Field Advantage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7091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9085" y="1275019"/>
                <a:ext cx="9551869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/>
                  <a:t>Let X be Home Team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Let Y be Away Team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= Team “k” Rating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Team “k” Rating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9085" y="1275019"/>
                <a:ext cx="9551869" cy="4351338"/>
              </a:xfrm>
              <a:blipFill>
                <a:blip r:embed="rId2"/>
                <a:stretch>
                  <a:fillRect l="-1021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55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938" y="354724"/>
            <a:ext cx="10034752" cy="601240"/>
          </a:xfrm>
        </p:spPr>
        <p:txBody>
          <a:bodyPr/>
          <a:lstStyle/>
          <a:p>
            <a:pPr algn="ctr"/>
            <a:r>
              <a:rPr lang="en-US" sz="2800" dirty="0">
                <a:latin typeface="Arial" charset="0"/>
              </a:rPr>
              <a:t>What is Quantitative Finance?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79938" y="955964"/>
            <a:ext cx="100347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533-F53D-41FC-9975-858297BB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28" y="1557204"/>
            <a:ext cx="9903372" cy="4351338"/>
          </a:xfrm>
        </p:spPr>
        <p:txBody>
          <a:bodyPr/>
          <a:lstStyle/>
          <a:p>
            <a:pPr>
              <a:lnSpc>
                <a:spcPct val="113000"/>
              </a:lnSpc>
              <a:spcBef>
                <a:spcPts val="1800"/>
              </a:spcBef>
            </a:pPr>
            <a:r>
              <a:rPr lang="en-US" dirty="0"/>
              <a:t>Quantitative Finance is the application of methods and analyses from the different sciences to solve financial problems.</a:t>
            </a:r>
          </a:p>
          <a:p>
            <a:pPr>
              <a:lnSpc>
                <a:spcPct val="113000"/>
              </a:lnSpc>
              <a:spcBef>
                <a:spcPts val="1800"/>
              </a:spcBef>
            </a:pPr>
            <a:r>
              <a:rPr lang="en-US" dirty="0"/>
              <a:t>This include: Math, Statistics, Physics, Engineering, Economics, Computer Science, Biology, Psychology, Business, etc.</a:t>
            </a:r>
          </a:p>
          <a:p>
            <a:pPr>
              <a:lnSpc>
                <a:spcPct val="113000"/>
              </a:lnSpc>
              <a:spcBef>
                <a:spcPts val="1800"/>
              </a:spcBef>
            </a:pPr>
            <a:r>
              <a:rPr lang="en-US" dirty="0"/>
              <a:t>Quantitative Finance is all about proper utilization of the “Scientific Method” and drawing statistically significant conclusions.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13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8531772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Power Function: Solving Parameters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7091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68129" y="1284851"/>
                <a:ext cx="9013231" cy="425641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:r>
                  <a:rPr lang="en-US" sz="3400" b="0" i="1" dirty="0"/>
                  <a:t>Function</a:t>
                </a:r>
              </a:p>
              <a:p>
                <a:pPr marL="0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h𝑜𝑚𝑒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𝑡𝑒𝑎𝑚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𝑤𝑖𝑛𝑠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𝑔𝑎𝑚𝑒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y</m:t>
                                            </m:r>
                                          </m:sub>
                                        </m:s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𝑎𝑤𝑎𝑦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𝑡𝑒𝑎𝑚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𝑤𝑖𝑛𝑠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𝑔𝑎𝑚𝑒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endParaRPr lang="en-US" sz="2800" dirty="0"/>
              </a:p>
              <a:p>
                <a:pPr marL="914400" lvl="2" indent="0">
                  <a:buNone/>
                </a:pPr>
                <a:r>
                  <a:rPr lang="en-US" sz="2800" dirty="0"/>
                  <a:t>Max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280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sz="2800" dirty="0"/>
                  <a:t>Max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2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400" dirty="0">
                    <a:ea typeface="Cambria Math" panose="02040503050406030204" pitchFamily="18" charset="0"/>
                  </a:rPr>
                  <a:t>Solve using Maximum Likelihood Estimates (“MLE”)</a:t>
                </a:r>
              </a:p>
              <a:p>
                <a:pPr marL="914400" lvl="2" indent="0">
                  <a:buNone/>
                </a:pPr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8129" y="1284851"/>
                <a:ext cx="9013231" cy="4256413"/>
              </a:xfrm>
              <a:blipFill>
                <a:blip r:embed="rId2"/>
                <a:stretch>
                  <a:fillRect l="-1014" t="-3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22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8531772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Power Function: Estimate Spread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7091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0429" y="1284851"/>
                <a:ext cx="8287932" cy="37626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Run Second Regression,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𝑆𝑝𝑟𝑒𝑎𝑑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𝑃𝑟𝑜𝑏𝑎𝑏𝑖𝑙𝑖𝑡𝑦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𝑆𝑝𝑟𝑒𝑎𝑑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𝑃𝑟𝑜𝑏𝑎𝑏𝑖𝑙𝑖𝑡𝑦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:endParaRPr lang="en-US" dirty="0"/>
              </a:p>
              <a:p>
                <a:pPr marL="0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429" y="1284851"/>
                <a:ext cx="8287932" cy="3762637"/>
              </a:xfrm>
              <a:blipFill>
                <a:blip r:embed="rId2"/>
                <a:stretch>
                  <a:fillRect l="-1544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605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850"/>
            <a:ext cx="10515600" cy="6096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Steps to Solve Power Function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71716" y="819509"/>
            <a:ext cx="100878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ADA5F3-4181-4CD0-8A68-36AD644CF398}"/>
                  </a:ext>
                </a:extLst>
              </p:cNvPr>
              <p:cNvSpPr/>
              <p:nvPr/>
            </p:nvSpPr>
            <p:spPr>
              <a:xfrm>
                <a:off x="1140542" y="1035879"/>
                <a:ext cx="10087897" cy="5050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up Objective Function:</a:t>
                </a:r>
              </a:p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Estimate Team Ratings using MLE</a:t>
                </a:r>
              </a:p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Compute Winning Probabilities using Power Function Formula</a:t>
                </a:r>
              </a:p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Run Regression of Home Team Win Margin (Spread”) as function of Predicted Home Team Winning Probability (“</a:t>
                </a:r>
                <a:r>
                  <a:rPr lang="en-US" sz="2400" dirty="0" err="1"/>
                  <a:t>Prob</a:t>
                </a:r>
                <a:r>
                  <a:rPr lang="en-US" sz="2400" dirty="0"/>
                  <a:t>”):</a:t>
                </a:r>
              </a:p>
              <a:p>
                <a:pPr marL="914400" lvl="1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𝑆𝑝𝑟𝑒𝑎𝑑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𝑃𝑟𝑜𝑏𝑎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𝑏𝑖𝑙𝑖𝑡𝑦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pPr marL="914400" lvl="1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𝑆𝑝𝑟𝑒𝑎𝑑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𝑃𝑟𝑜𝑏𝑎𝑏𝑖𝑙𝑖𝑡𝑦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provides:</a:t>
                </a:r>
              </a:p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1) Probability that Home Team Wins Game</a:t>
                </a:r>
              </a:p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2) Expected Home Team Win Margin</a:t>
                </a:r>
              </a:p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3) Teams can be ranked based on Model Parameter (from highest to lowest)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ADA5F3-4181-4CD0-8A68-36AD644CF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42" y="1035879"/>
                <a:ext cx="10087897" cy="5050613"/>
              </a:xfrm>
              <a:prstGeom prst="rect">
                <a:avLst/>
              </a:prstGeom>
              <a:blipFill>
                <a:blip r:embed="rId2"/>
                <a:stretch>
                  <a:fillRect l="-785" t="-966" r="-60" b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588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>
            <a:spLocks noChangeArrowheads="1"/>
          </p:cNvSpPr>
          <p:nvPr/>
        </p:nvSpPr>
        <p:spPr bwMode="auto">
          <a:xfrm>
            <a:off x="1106630" y="2344882"/>
            <a:ext cx="9476510" cy="6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Logit Regression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06630" y="3144988"/>
            <a:ext cx="9476510" cy="1384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6293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8531772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Logit Regression Model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7091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0428" y="1347488"/>
                <a:ext cx="9099585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Logistic Distribution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Pts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Away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Pts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Team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Spread</m:t>
                    </m:r>
                  </m:oMath>
                </a14:m>
                <a:r>
                  <a:rPr lang="en-US" dirty="0"/>
                  <a:t>,  (-</a:t>
                </a:r>
                <a:r>
                  <a:rPr lang="en-US" dirty="0" err="1"/>
                  <a:t>inf</a:t>
                </a:r>
                <a:r>
                  <a:rPr lang="en-US" dirty="0"/>
                  <a:t>, +</a:t>
                </a:r>
                <a:r>
                  <a:rPr lang="en-US" dirty="0" err="1"/>
                  <a:t>inf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𝑠𝑡𝑑𝑒𝑣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𝑎𝑙𝑤𝑎𝑦𝑠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428" y="1347488"/>
                <a:ext cx="9099585" cy="4351338"/>
              </a:xfrm>
              <a:blipFill>
                <a:blip r:embed="rId2"/>
                <a:stretch>
                  <a:fillRect l="-737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515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8531772" cy="60124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Logit Regression Model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7091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0428" y="1402668"/>
                <a:ext cx="9099585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transform the logistic function into the logit regression: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Team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Spread</m:t>
                    </m:r>
                  </m:oMath>
                </a14:m>
                <a:r>
                  <a:rPr lang="en-US" dirty="0"/>
                  <a:t>,  (-</a:t>
                </a:r>
                <a:r>
                  <a:rPr lang="en-US" dirty="0" err="1"/>
                  <a:t>inf</a:t>
                </a:r>
                <a:r>
                  <a:rPr lang="en-US" dirty="0"/>
                  <a:t>, +</a:t>
                </a:r>
                <a:r>
                  <a:rPr lang="en-US" dirty="0" err="1"/>
                  <a:t>inf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𝑠𝑡𝑑𝑒𝑣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2E533-F53D-41FC-9975-858297BB8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428" y="1402668"/>
                <a:ext cx="9099585" cy="4351338"/>
              </a:xfrm>
              <a:blipFill>
                <a:blip r:embed="rId2"/>
                <a:stretch>
                  <a:fillRect l="-1206" t="-35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18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16" y="209850"/>
            <a:ext cx="10282084" cy="6096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Steps to Solve Logit Spread Regression (Part 1)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71716" y="819509"/>
            <a:ext cx="100878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ADA5F3-4181-4CD0-8A68-36AD644CF398}"/>
                  </a:ext>
                </a:extLst>
              </p:cNvPr>
              <p:cNvSpPr/>
              <p:nvPr/>
            </p:nvSpPr>
            <p:spPr>
              <a:xfrm>
                <a:off x="1140542" y="1035879"/>
                <a:ext cx="10087897" cy="4514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Calculate LHS Spread Value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Home</m:t>
                    </m:r>
                    <m:r>
                      <a:rPr lang="en-US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Team</m:t>
                    </m:r>
                    <m:r>
                      <a:rPr lang="en-US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Spread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 (-</a:t>
                </a:r>
                <a:r>
                  <a:rPr lang="en-US" dirty="0" err="1">
                    <a:solidFill>
                      <a:srgbClr val="0070C0"/>
                    </a:solidFill>
                  </a:rPr>
                  <a:t>inf</a:t>
                </a:r>
                <a:r>
                  <a:rPr lang="en-US" dirty="0">
                    <a:solidFill>
                      <a:srgbClr val="0070C0"/>
                    </a:solidFill>
                  </a:rPr>
                  <a:t>, +</a:t>
                </a:r>
                <a:r>
                  <a:rPr lang="en-US" dirty="0" err="1">
                    <a:solidFill>
                      <a:srgbClr val="0070C0"/>
                    </a:solidFill>
                  </a:rPr>
                  <a:t>inf</a:t>
                </a:r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; 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𝑠𝑡𝑑𝑒𝑣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𝑜𝑟𝑚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𝐶𝐷𝐹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(0,1)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Solve parameters from OLS</a:t>
                </a:r>
              </a:p>
              <a:p>
                <a:pPr marL="1371600" lvl="2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Estimate Home Team Win Margin</a:t>
                </a:r>
              </a:p>
              <a:p>
                <a:pPr marL="1371600" lvl="2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2000" dirty="0"/>
              </a:p>
              <a:p>
                <a:pPr marL="1371600" lvl="2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𝑟𝑚𝐼𝑛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1371600" lvl="2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𝑠𝑡𝑑𝑒𝑣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𝑎𝑣𝑔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1371600" lvl="2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ADA5F3-4181-4CD0-8A68-36AD644CF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42" y="1035879"/>
                <a:ext cx="10087897" cy="4514056"/>
              </a:xfrm>
              <a:prstGeom prst="rect">
                <a:avLst/>
              </a:prstGeom>
              <a:blipFill>
                <a:blip r:embed="rId2"/>
                <a:stretch>
                  <a:fillRect l="-544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211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16" y="209850"/>
            <a:ext cx="10282084" cy="6096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Steps to Solve Logit Spread Regression (Part 2)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71716" y="819509"/>
            <a:ext cx="100878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ADA5F3-4181-4CD0-8A68-36AD644CF398}"/>
                  </a:ext>
                </a:extLst>
              </p:cNvPr>
              <p:cNvSpPr/>
              <p:nvPr/>
            </p:nvSpPr>
            <p:spPr>
              <a:xfrm>
                <a:off x="1140542" y="1035879"/>
                <a:ext cx="10087897" cy="4803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Run second regression:</a:t>
                </a:r>
              </a:p>
              <a:p>
                <a:pPr marL="1371600" lvl="2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𝐴𝑐𝑡𝑢𝑎𝑙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𝑆𝑝𝑟𝑒𝑎𝑑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1371600" lvl="2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𝐸𝑠𝑡𝑖𝑚𝑎𝑡𝑒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𝑠𝑒𝑌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Adjusted Spread Estimate:</a:t>
                </a:r>
              </a:p>
              <a:p>
                <a:pPr marL="914400" lvl="1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Home Team Win Probability</a:t>
                </a:r>
              </a:p>
              <a:p>
                <a:pPr marL="1371600" lvl="2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1371600" lvl="2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𝑁𝑜𝑟𝑚𝐶𝐷𝐹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𝑠𝑒𝑌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1371600" lvl="2" indent="-457200">
                  <a:lnSpc>
                    <a:spcPct val="10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lvl="2">
                  <a:lnSpc>
                    <a:spcPct val="105000"/>
                  </a:lnSpc>
                  <a:spcBef>
                    <a:spcPts val="600"/>
                  </a:spcBef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ADA5F3-4181-4CD0-8A68-36AD644CF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42" y="1035879"/>
                <a:ext cx="10087897" cy="4803623"/>
              </a:xfrm>
              <a:prstGeom prst="rect">
                <a:avLst/>
              </a:prstGeom>
              <a:blipFill>
                <a:blip r:embed="rId2"/>
                <a:stretch>
                  <a:fillRect l="-544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475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>
            <a:spLocks noChangeArrowheads="1"/>
          </p:cNvSpPr>
          <p:nvPr/>
        </p:nvSpPr>
        <p:spPr bwMode="auto">
          <a:xfrm>
            <a:off x="1106630" y="2344882"/>
            <a:ext cx="9476510" cy="6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NFL Examples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06630" y="3144988"/>
            <a:ext cx="9476510" cy="1384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4678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850"/>
            <a:ext cx="10515600" cy="6096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Excel Examples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819509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5ADA5F3-4181-4CD0-8A68-36AD644CF398}"/>
              </a:ext>
            </a:extLst>
          </p:cNvPr>
          <p:cNvSpPr/>
          <p:nvPr/>
        </p:nvSpPr>
        <p:spPr>
          <a:xfrm>
            <a:off x="1106065" y="933726"/>
            <a:ext cx="9409535" cy="425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Excel Spreadsheet:  Excel_Lec03_Data.xlsx</a:t>
            </a:r>
          </a:p>
          <a:p>
            <a:pPr marL="457200" indent="-4572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Model Examples:</a:t>
            </a:r>
          </a:p>
          <a:p>
            <a:pPr marL="914400" lvl="1" indent="-4572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Power Function</a:t>
            </a:r>
          </a:p>
          <a:p>
            <a:pPr marL="914400" lvl="1" indent="-4572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Logistic Function</a:t>
            </a:r>
          </a:p>
          <a:p>
            <a:pPr marL="914400" lvl="1" indent="-4572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Logit Model</a:t>
            </a:r>
          </a:p>
          <a:p>
            <a:pPr marL="914400" lvl="1" indent="-4572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561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pPr algn="ctr"/>
            <a:r>
              <a:rPr lang="en-US" sz="2800" dirty="0">
                <a:latin typeface="Arial" charset="0"/>
              </a:rPr>
              <a:t>Scientist or Engineer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533-F53D-41FC-9975-858297BB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428" y="1399957"/>
            <a:ext cx="9903372" cy="4351338"/>
          </a:xfrm>
        </p:spPr>
        <p:txBody>
          <a:bodyPr>
            <a:normAutofit/>
          </a:bodyPr>
          <a:lstStyle/>
          <a:p>
            <a:pPr>
              <a:lnSpc>
                <a:spcPct val="123000"/>
              </a:lnSpc>
            </a:pPr>
            <a:r>
              <a:rPr lang="en-US" dirty="0"/>
              <a:t>A Scientist is someone who “loves” surprises. This is an opportunity to learn and make further advancements. The goal is to learn, improve, and progress.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95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>
            <a:spLocks noChangeArrowheads="1"/>
          </p:cNvSpPr>
          <p:nvPr/>
        </p:nvSpPr>
        <p:spPr bwMode="auto">
          <a:xfrm>
            <a:off x="1106630" y="2344882"/>
            <a:ext cx="9476510" cy="6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AlgoSports23/MATLAB Competition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06630" y="3144988"/>
            <a:ext cx="9476510" cy="1384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0253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pPr algn="ctr"/>
            <a:r>
              <a:rPr lang="en-US" sz="2800" dirty="0">
                <a:latin typeface="Arial" charset="0"/>
              </a:rPr>
              <a:t>Scientist or Engineer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533-F53D-41FC-9975-858297BB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428" y="1399957"/>
            <a:ext cx="9903372" cy="4351338"/>
          </a:xfrm>
        </p:spPr>
        <p:txBody>
          <a:bodyPr>
            <a:normAutofit/>
          </a:bodyPr>
          <a:lstStyle/>
          <a:p>
            <a:pPr>
              <a:lnSpc>
                <a:spcPct val="123000"/>
              </a:lnSpc>
            </a:pPr>
            <a:r>
              <a:rPr lang="en-US" dirty="0"/>
              <a:t>A Scientist is someone who “loves” surprises. This is an opportunity to learn and make further advancements. The goal is to learn, improve, and progress.</a:t>
            </a:r>
          </a:p>
          <a:p>
            <a:pPr>
              <a:lnSpc>
                <a:spcPct val="123000"/>
              </a:lnSpc>
            </a:pPr>
            <a:r>
              <a:rPr lang="en-US" dirty="0"/>
              <a:t>A Engineer is someone who “hates“ surprises. Surprises are usually a indication that something “failed” or gone wrong and often results in a loss or slowing of progress.</a:t>
            </a:r>
          </a:p>
        </p:txBody>
      </p:sp>
    </p:spTree>
    <p:extLst>
      <p:ext uri="{BB962C8B-B14F-4D97-AF65-F5344CB8AC3E}">
        <p14:creationId xmlns:p14="http://schemas.microsoft.com/office/powerpoint/2010/main" val="24471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pPr algn="ctr"/>
            <a:r>
              <a:rPr lang="en-US" sz="2800" dirty="0">
                <a:latin typeface="Arial" charset="0"/>
              </a:rPr>
              <a:t>What about a Quant?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533-F53D-41FC-9975-858297BB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308516"/>
            <a:ext cx="10247376" cy="4790531"/>
          </a:xfrm>
        </p:spPr>
        <p:txBody>
          <a:bodyPr>
            <a:normAutofit/>
          </a:bodyPr>
          <a:lstStyle/>
          <a:p>
            <a:pPr>
              <a:lnSpc>
                <a:spcPct val="123000"/>
              </a:lnSpc>
            </a:pPr>
            <a:r>
              <a:rPr lang="en-US" dirty="0"/>
              <a:t>A Quant is someone who learns from a proper application of the scientific method by finding “Scientific” surprises and “profit” opportunities.</a:t>
            </a:r>
          </a:p>
          <a:p>
            <a:pPr>
              <a:lnSpc>
                <a:spcPct val="123000"/>
              </a:lnSpc>
            </a:pPr>
            <a:r>
              <a:rPr lang="en-US" dirty="0"/>
              <a:t>Quants go through great lengths to learn the cause of these surprises and to ensure that these relationships are statistically significant.</a:t>
            </a:r>
          </a:p>
          <a:p>
            <a:pPr>
              <a:lnSpc>
                <a:spcPct val="123000"/>
              </a:lnSpc>
            </a:pPr>
            <a:r>
              <a:rPr lang="en-US" dirty="0"/>
              <a:t>Quants then seek to implement these scientific surprises without suffering any “Engineering” surprises and losses.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2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Arial" charset="0"/>
              </a:rPr>
              <a:t>The Scientific Method in Practice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85F7E3-3339-4448-B4FE-28C570F6065A}"/>
              </a:ext>
            </a:extLst>
          </p:cNvPr>
          <p:cNvCxnSpPr>
            <a:cxnSpLocks/>
          </p:cNvCxnSpPr>
          <p:nvPr/>
        </p:nvCxnSpPr>
        <p:spPr>
          <a:xfrm>
            <a:off x="2603938" y="2091081"/>
            <a:ext cx="6385034" cy="0"/>
          </a:xfrm>
          <a:prstGeom prst="straightConnector1">
            <a:avLst/>
          </a:prstGeom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CFAAE3-CAA7-4EB2-9997-51A688311C41}"/>
              </a:ext>
            </a:extLst>
          </p:cNvPr>
          <p:cNvSpPr txBox="1"/>
          <p:nvPr/>
        </p:nvSpPr>
        <p:spPr>
          <a:xfrm>
            <a:off x="4688928" y="1569735"/>
            <a:ext cx="235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Scientist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04ACF-DD0A-4161-AF76-4BBCB55F3847}"/>
              </a:ext>
            </a:extLst>
          </p:cNvPr>
          <p:cNvSpPr txBox="1"/>
          <p:nvPr/>
        </p:nvSpPr>
        <p:spPr>
          <a:xfrm>
            <a:off x="1287517" y="1546279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6A24BF-15F6-4969-9C78-5E470550A728}"/>
              </a:ext>
            </a:extLst>
          </p:cNvPr>
          <p:cNvSpPr txBox="1"/>
          <p:nvPr/>
        </p:nvSpPr>
        <p:spPr>
          <a:xfrm>
            <a:off x="1287517" y="1877199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1687A4-2EBE-4D74-A96C-A615CC3CC087}"/>
              </a:ext>
            </a:extLst>
          </p:cNvPr>
          <p:cNvSpPr txBox="1"/>
          <p:nvPr/>
        </p:nvSpPr>
        <p:spPr>
          <a:xfrm>
            <a:off x="1287517" y="2218730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62020-67B4-4F16-9261-8EF666BACED7}"/>
              </a:ext>
            </a:extLst>
          </p:cNvPr>
          <p:cNvSpPr txBox="1"/>
          <p:nvPr/>
        </p:nvSpPr>
        <p:spPr>
          <a:xfrm>
            <a:off x="9180787" y="1600200"/>
            <a:ext cx="123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Statistically</a:t>
            </a:r>
          </a:p>
          <a:p>
            <a:pPr algn="ctr"/>
            <a:r>
              <a:rPr lang="en-US" dirty="0"/>
              <a:t>Significant</a:t>
            </a:r>
          </a:p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684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Arial" charset="0"/>
              </a:rPr>
              <a:t>The Scientific Method in Practice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85F7E3-3339-4448-B4FE-28C570F6065A}"/>
              </a:ext>
            </a:extLst>
          </p:cNvPr>
          <p:cNvCxnSpPr>
            <a:cxnSpLocks/>
          </p:cNvCxnSpPr>
          <p:nvPr/>
        </p:nvCxnSpPr>
        <p:spPr>
          <a:xfrm>
            <a:off x="2603938" y="2091081"/>
            <a:ext cx="6385034" cy="0"/>
          </a:xfrm>
          <a:prstGeom prst="straightConnector1">
            <a:avLst/>
          </a:prstGeom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7DD794-E44D-4987-8F6E-52533FAF465A}"/>
              </a:ext>
            </a:extLst>
          </p:cNvPr>
          <p:cNvCxnSpPr>
            <a:cxnSpLocks/>
          </p:cNvCxnSpPr>
          <p:nvPr/>
        </p:nvCxnSpPr>
        <p:spPr>
          <a:xfrm flipH="1">
            <a:off x="2522483" y="3591433"/>
            <a:ext cx="6385035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CFAAE3-CAA7-4EB2-9997-51A688311C41}"/>
              </a:ext>
            </a:extLst>
          </p:cNvPr>
          <p:cNvSpPr txBox="1"/>
          <p:nvPr/>
        </p:nvSpPr>
        <p:spPr>
          <a:xfrm>
            <a:off x="4688928" y="1569735"/>
            <a:ext cx="235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Scientist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04ACF-DD0A-4161-AF76-4BBCB55F3847}"/>
              </a:ext>
            </a:extLst>
          </p:cNvPr>
          <p:cNvSpPr txBox="1"/>
          <p:nvPr/>
        </p:nvSpPr>
        <p:spPr>
          <a:xfrm>
            <a:off x="1287517" y="1546279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6A24BF-15F6-4969-9C78-5E470550A728}"/>
              </a:ext>
            </a:extLst>
          </p:cNvPr>
          <p:cNvSpPr txBox="1"/>
          <p:nvPr/>
        </p:nvSpPr>
        <p:spPr>
          <a:xfrm>
            <a:off x="1287517" y="1877199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1687A4-2EBE-4D74-A96C-A615CC3CC087}"/>
              </a:ext>
            </a:extLst>
          </p:cNvPr>
          <p:cNvSpPr txBox="1"/>
          <p:nvPr/>
        </p:nvSpPr>
        <p:spPr>
          <a:xfrm>
            <a:off x="1287517" y="2218730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62020-67B4-4F16-9261-8EF666BACED7}"/>
              </a:ext>
            </a:extLst>
          </p:cNvPr>
          <p:cNvSpPr txBox="1"/>
          <p:nvPr/>
        </p:nvSpPr>
        <p:spPr>
          <a:xfrm>
            <a:off x="9180787" y="1600200"/>
            <a:ext cx="123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Statistically</a:t>
            </a:r>
          </a:p>
          <a:p>
            <a:pPr algn="ctr"/>
            <a:r>
              <a:rPr lang="en-US" dirty="0"/>
              <a:t>Significant</a:t>
            </a:r>
          </a:p>
          <a:p>
            <a:pPr algn="ctr"/>
            <a:r>
              <a:rPr lang="en-US" dirty="0"/>
              <a:t>Conclusion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2B601D-EE1A-4B0F-8359-438C1AEAC4B4}"/>
              </a:ext>
            </a:extLst>
          </p:cNvPr>
          <p:cNvSpPr txBox="1"/>
          <p:nvPr/>
        </p:nvSpPr>
        <p:spPr>
          <a:xfrm>
            <a:off x="4688927" y="3129768"/>
            <a:ext cx="235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Attorney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FEA489-C9FB-4C0B-9460-7DD50498FAD4}"/>
              </a:ext>
            </a:extLst>
          </p:cNvPr>
          <p:cNvSpPr txBox="1"/>
          <p:nvPr/>
        </p:nvSpPr>
        <p:spPr>
          <a:xfrm>
            <a:off x="8988972" y="3196981"/>
            <a:ext cx="2301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 Outcome</a:t>
            </a:r>
          </a:p>
          <a:p>
            <a:pPr algn="ctr"/>
            <a:r>
              <a:rPr lang="en-US" dirty="0"/>
              <a:t>Find Supporting Data</a:t>
            </a:r>
          </a:p>
          <a:p>
            <a:pPr algn="ctr"/>
            <a:r>
              <a:rPr lang="en-US" dirty="0"/>
              <a:t>Data Mining</a:t>
            </a:r>
          </a:p>
          <a:p>
            <a:pPr algn="ctr"/>
            <a:r>
              <a:rPr lang="en-US" dirty="0"/>
              <a:t>One-Sided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7546E-9DF9-4B0C-9894-920B1B96A274}"/>
              </a:ext>
            </a:extLst>
          </p:cNvPr>
          <p:cNvSpPr txBox="1"/>
          <p:nvPr/>
        </p:nvSpPr>
        <p:spPr>
          <a:xfrm>
            <a:off x="1211317" y="2975896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89B88E-4A60-4B5C-897F-90DB30E0885E}"/>
              </a:ext>
            </a:extLst>
          </p:cNvPr>
          <p:cNvSpPr txBox="1"/>
          <p:nvPr/>
        </p:nvSpPr>
        <p:spPr>
          <a:xfrm>
            <a:off x="1213945" y="3345228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65FA78-4B0C-4CC5-93A6-77776E61977F}"/>
              </a:ext>
            </a:extLst>
          </p:cNvPr>
          <p:cNvSpPr txBox="1"/>
          <p:nvPr/>
        </p:nvSpPr>
        <p:spPr>
          <a:xfrm>
            <a:off x="1211317" y="3686759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1460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354724"/>
            <a:ext cx="9191296" cy="60124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Arial" charset="0"/>
              </a:rPr>
              <a:t>The Scientific Method in Practice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50428" y="955964"/>
            <a:ext cx="9191296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85F7E3-3339-4448-B4FE-28C570F6065A}"/>
              </a:ext>
            </a:extLst>
          </p:cNvPr>
          <p:cNvCxnSpPr>
            <a:cxnSpLocks/>
          </p:cNvCxnSpPr>
          <p:nvPr/>
        </p:nvCxnSpPr>
        <p:spPr>
          <a:xfrm>
            <a:off x="2603938" y="2091081"/>
            <a:ext cx="6385034" cy="0"/>
          </a:xfrm>
          <a:prstGeom prst="straightConnector1">
            <a:avLst/>
          </a:prstGeom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7DD794-E44D-4987-8F6E-52533FAF465A}"/>
              </a:ext>
            </a:extLst>
          </p:cNvPr>
          <p:cNvCxnSpPr>
            <a:cxnSpLocks/>
          </p:cNvCxnSpPr>
          <p:nvPr/>
        </p:nvCxnSpPr>
        <p:spPr>
          <a:xfrm flipH="1">
            <a:off x="2522483" y="3591433"/>
            <a:ext cx="6385035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ECBB7F-F528-4E0A-A381-27041F28E59F}"/>
              </a:ext>
            </a:extLst>
          </p:cNvPr>
          <p:cNvCxnSpPr>
            <a:cxnSpLocks/>
          </p:cNvCxnSpPr>
          <p:nvPr/>
        </p:nvCxnSpPr>
        <p:spPr>
          <a:xfrm flipH="1">
            <a:off x="2522483" y="5253540"/>
            <a:ext cx="6385035" cy="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CFAAE3-CAA7-4EB2-9997-51A688311C41}"/>
              </a:ext>
            </a:extLst>
          </p:cNvPr>
          <p:cNvSpPr txBox="1"/>
          <p:nvPr/>
        </p:nvSpPr>
        <p:spPr>
          <a:xfrm>
            <a:off x="4688928" y="1569735"/>
            <a:ext cx="235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Scientist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04ACF-DD0A-4161-AF76-4BBCB55F3847}"/>
              </a:ext>
            </a:extLst>
          </p:cNvPr>
          <p:cNvSpPr txBox="1"/>
          <p:nvPr/>
        </p:nvSpPr>
        <p:spPr>
          <a:xfrm>
            <a:off x="1287517" y="1546279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6A24BF-15F6-4969-9C78-5E470550A728}"/>
              </a:ext>
            </a:extLst>
          </p:cNvPr>
          <p:cNvSpPr txBox="1"/>
          <p:nvPr/>
        </p:nvSpPr>
        <p:spPr>
          <a:xfrm>
            <a:off x="1287517" y="1877199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1687A4-2EBE-4D74-A96C-A615CC3CC087}"/>
              </a:ext>
            </a:extLst>
          </p:cNvPr>
          <p:cNvSpPr txBox="1"/>
          <p:nvPr/>
        </p:nvSpPr>
        <p:spPr>
          <a:xfrm>
            <a:off x="1287517" y="2218730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62020-67B4-4F16-9261-8EF666BACED7}"/>
              </a:ext>
            </a:extLst>
          </p:cNvPr>
          <p:cNvSpPr txBox="1"/>
          <p:nvPr/>
        </p:nvSpPr>
        <p:spPr>
          <a:xfrm>
            <a:off x="9180787" y="1600200"/>
            <a:ext cx="123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Statistically</a:t>
            </a:r>
          </a:p>
          <a:p>
            <a:pPr algn="ctr"/>
            <a:r>
              <a:rPr lang="en-US" dirty="0"/>
              <a:t>Significant</a:t>
            </a:r>
          </a:p>
          <a:p>
            <a:pPr algn="ctr"/>
            <a:r>
              <a:rPr lang="en-US" dirty="0"/>
              <a:t>Conclusion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2B601D-EE1A-4B0F-8359-438C1AEAC4B4}"/>
              </a:ext>
            </a:extLst>
          </p:cNvPr>
          <p:cNvSpPr txBox="1"/>
          <p:nvPr/>
        </p:nvSpPr>
        <p:spPr>
          <a:xfrm>
            <a:off x="4688927" y="3129768"/>
            <a:ext cx="235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Attorney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FEA489-C9FB-4C0B-9460-7DD50498FAD4}"/>
              </a:ext>
            </a:extLst>
          </p:cNvPr>
          <p:cNvSpPr txBox="1"/>
          <p:nvPr/>
        </p:nvSpPr>
        <p:spPr>
          <a:xfrm>
            <a:off x="8988972" y="3196981"/>
            <a:ext cx="230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 Outcome</a:t>
            </a:r>
          </a:p>
          <a:p>
            <a:pPr algn="ctr"/>
            <a:r>
              <a:rPr lang="en-US" dirty="0"/>
              <a:t>Find supporting data</a:t>
            </a:r>
          </a:p>
          <a:p>
            <a:pPr algn="ctr"/>
            <a:r>
              <a:rPr lang="en-US" dirty="0"/>
              <a:t>Data Mining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7546E-9DF9-4B0C-9894-920B1B96A274}"/>
              </a:ext>
            </a:extLst>
          </p:cNvPr>
          <p:cNvSpPr txBox="1"/>
          <p:nvPr/>
        </p:nvSpPr>
        <p:spPr>
          <a:xfrm>
            <a:off x="1211317" y="2975896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89B88E-4A60-4B5C-897F-90DB30E0885E}"/>
              </a:ext>
            </a:extLst>
          </p:cNvPr>
          <p:cNvSpPr txBox="1"/>
          <p:nvPr/>
        </p:nvSpPr>
        <p:spPr>
          <a:xfrm>
            <a:off x="1213945" y="3345228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65FA78-4B0C-4CC5-93A6-77776E61977F}"/>
              </a:ext>
            </a:extLst>
          </p:cNvPr>
          <p:cNvSpPr txBox="1"/>
          <p:nvPr/>
        </p:nvSpPr>
        <p:spPr>
          <a:xfrm>
            <a:off x="1211317" y="3686759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624FD5-5D61-41C6-80CF-34CCA9AAC287}"/>
              </a:ext>
            </a:extLst>
          </p:cNvPr>
          <p:cNvSpPr txBox="1"/>
          <p:nvPr/>
        </p:nvSpPr>
        <p:spPr>
          <a:xfrm>
            <a:off x="4688927" y="4711060"/>
            <a:ext cx="235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Doctor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0989B-11F4-4D55-A080-E682E9EDA3F2}"/>
              </a:ext>
            </a:extLst>
          </p:cNvPr>
          <p:cNvSpPr txBox="1"/>
          <p:nvPr/>
        </p:nvSpPr>
        <p:spPr>
          <a:xfrm>
            <a:off x="8872299" y="4860890"/>
            <a:ext cx="2269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Educated Guess</a:t>
            </a:r>
          </a:p>
          <a:p>
            <a:pPr algn="ctr"/>
            <a:r>
              <a:rPr lang="en-US" dirty="0"/>
              <a:t>Test Data</a:t>
            </a:r>
          </a:p>
          <a:p>
            <a:pPr algn="ctr"/>
            <a:r>
              <a:rPr lang="en-US" dirty="0"/>
              <a:t>Worse Case Scenario?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65E92E-73D9-4572-85AE-397E7A3AB815}"/>
              </a:ext>
            </a:extLst>
          </p:cNvPr>
          <p:cNvSpPr txBox="1"/>
          <p:nvPr/>
        </p:nvSpPr>
        <p:spPr>
          <a:xfrm>
            <a:off x="1219200" y="4768557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CC4114-3803-43E0-B473-593358C06FEC}"/>
              </a:ext>
            </a:extLst>
          </p:cNvPr>
          <p:cNvSpPr txBox="1"/>
          <p:nvPr/>
        </p:nvSpPr>
        <p:spPr>
          <a:xfrm>
            <a:off x="1211317" y="5137889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679137-A7FD-433C-B920-75F168A9BD33}"/>
              </a:ext>
            </a:extLst>
          </p:cNvPr>
          <p:cNvSpPr txBox="1"/>
          <p:nvPr/>
        </p:nvSpPr>
        <p:spPr>
          <a:xfrm>
            <a:off x="1211317" y="5520182"/>
            <a:ext cx="12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?</a:t>
            </a:r>
          </a:p>
        </p:txBody>
      </p:sp>
    </p:spTree>
    <p:extLst>
      <p:ext uri="{BB962C8B-B14F-4D97-AF65-F5344CB8AC3E}">
        <p14:creationId xmlns:p14="http://schemas.microsoft.com/office/powerpoint/2010/main" val="273992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13846</TotalTime>
  <Words>1397</Words>
  <Application>Microsoft Office PowerPoint</Application>
  <PresentationFormat>Widescreen</PresentationFormat>
  <Paragraphs>352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Presentation Outline</vt:lpstr>
      <vt:lpstr>What is Quantitative Finance?</vt:lpstr>
      <vt:lpstr>Scientist or Engineer</vt:lpstr>
      <vt:lpstr>Scientist or Engineer</vt:lpstr>
      <vt:lpstr>What about a Quant?</vt:lpstr>
      <vt:lpstr>The Scientific Method in Practice</vt:lpstr>
      <vt:lpstr>The Scientific Method in Practice</vt:lpstr>
      <vt:lpstr>The Scientific Method in Practice</vt:lpstr>
      <vt:lpstr>Moral of the Story:</vt:lpstr>
      <vt:lpstr>Moral of the Story:</vt:lpstr>
      <vt:lpstr>PowerPoint Presentation</vt:lpstr>
      <vt:lpstr>What is Quantitative Sports Modeling?</vt:lpstr>
      <vt:lpstr>What do we want to solve?</vt:lpstr>
      <vt:lpstr>LHS: Sports Modeling Data: What we want to Predict</vt:lpstr>
      <vt:lpstr>RHS: Sports Modeling Data: Explanatory Factors Data</vt:lpstr>
      <vt:lpstr>Different Sports Prediction Models</vt:lpstr>
      <vt:lpstr>Head-to-Head Competitions – How do we Rank Teams</vt:lpstr>
      <vt:lpstr>Head-to-Head Competitions – How do we Rank Teams</vt:lpstr>
      <vt:lpstr>Head-to-Head Competitions – How do we Rank Teams</vt:lpstr>
      <vt:lpstr>Head-to-Head Competitions – How do we Rank Teams</vt:lpstr>
      <vt:lpstr>How do we compare teams if there is very little overlap of data?</vt:lpstr>
      <vt:lpstr>Is this the correct partition?</vt:lpstr>
      <vt:lpstr>Or is this the correct partition?</vt:lpstr>
      <vt:lpstr>PowerPoint Presentation</vt:lpstr>
      <vt:lpstr>Probability Models: Probability (X&gt;Y)</vt:lpstr>
      <vt:lpstr>PowerPoint Presentation</vt:lpstr>
      <vt:lpstr>Power Function</vt:lpstr>
      <vt:lpstr>Power Function with Home Field Advantage</vt:lpstr>
      <vt:lpstr>Power Function: Solving Parameters</vt:lpstr>
      <vt:lpstr>Power Function: Estimate Spread</vt:lpstr>
      <vt:lpstr>Steps to Solve Power Function</vt:lpstr>
      <vt:lpstr>PowerPoint Presentation</vt:lpstr>
      <vt:lpstr>Logit Regression Model</vt:lpstr>
      <vt:lpstr>Logit Regression Model</vt:lpstr>
      <vt:lpstr>Steps to Solve Logit Spread Regression (Part 1)</vt:lpstr>
      <vt:lpstr>Steps to Solve Logit Spread Regression (Part 2)</vt:lpstr>
      <vt:lpstr>PowerPoint Presentation</vt:lpstr>
      <vt:lpstr>Excel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Kissell</dc:creator>
  <cp:lastModifiedBy>Robert Kissell</cp:lastModifiedBy>
  <cp:revision>247</cp:revision>
  <dcterms:created xsi:type="dcterms:W3CDTF">2017-06-20T12:18:15Z</dcterms:created>
  <dcterms:modified xsi:type="dcterms:W3CDTF">2017-11-11T19:25:32Z</dcterms:modified>
</cp:coreProperties>
</file>