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7" r:id="rId2"/>
    <p:sldId id="258" r:id="rId3"/>
    <p:sldId id="366" r:id="rId4"/>
    <p:sldId id="272" r:id="rId5"/>
    <p:sldId id="370" r:id="rId6"/>
    <p:sldId id="273" r:id="rId7"/>
    <p:sldId id="274" r:id="rId8"/>
    <p:sldId id="275" r:id="rId9"/>
    <p:sldId id="276" r:id="rId10"/>
    <p:sldId id="277" r:id="rId11"/>
    <p:sldId id="278" r:id="rId12"/>
    <p:sldId id="279" r:id="rId13"/>
    <p:sldId id="280" r:id="rId14"/>
    <p:sldId id="281" r:id="rId15"/>
    <p:sldId id="361" r:id="rId16"/>
    <p:sldId id="362" r:id="rId17"/>
    <p:sldId id="363" r:id="rId18"/>
    <p:sldId id="364" r:id="rId19"/>
    <p:sldId id="284" r:id="rId20"/>
    <p:sldId id="290" r:id="rId21"/>
    <p:sldId id="291" r:id="rId22"/>
    <p:sldId id="302" r:id="rId23"/>
    <p:sldId id="303" r:id="rId24"/>
    <p:sldId id="304" r:id="rId25"/>
    <p:sldId id="305" r:id="rId26"/>
    <p:sldId id="306" r:id="rId27"/>
    <p:sldId id="367" r:id="rId28"/>
    <p:sldId id="368" r:id="rId29"/>
    <p:sldId id="369" r:id="rId30"/>
    <p:sldId id="310" r:id="rId31"/>
    <p:sldId id="311" r:id="rId32"/>
    <p:sldId id="312" r:id="rId33"/>
    <p:sldId id="360" r:id="rId34"/>
    <p:sldId id="313" r:id="rId35"/>
    <p:sldId id="314" r:id="rId36"/>
    <p:sldId id="315" r:id="rId37"/>
    <p:sldId id="316" r:id="rId38"/>
    <p:sldId id="318" r:id="rId39"/>
    <p:sldId id="319" r:id="rId40"/>
    <p:sldId id="320" r:id="rId41"/>
    <p:sldId id="321" r:id="rId42"/>
    <p:sldId id="322" r:id="rId43"/>
    <p:sldId id="323" r:id="rId44"/>
    <p:sldId id="324" r:id="rId45"/>
    <p:sldId id="325" r:id="rId46"/>
    <p:sldId id="328" r:id="rId47"/>
    <p:sldId id="329" r:id="rId48"/>
    <p:sldId id="330" r:id="rId49"/>
    <p:sldId id="331" r:id="rId50"/>
    <p:sldId id="332" r:id="rId51"/>
    <p:sldId id="333" r:id="rId52"/>
    <p:sldId id="335" r:id="rId53"/>
    <p:sldId id="336" r:id="rId54"/>
    <p:sldId id="337" r:id="rId55"/>
    <p:sldId id="338" r:id="rId56"/>
    <p:sldId id="339" r:id="rId57"/>
    <p:sldId id="340" r:id="rId58"/>
    <p:sldId id="341" r:id="rId59"/>
    <p:sldId id="342" r:id="rId60"/>
    <p:sldId id="343" r:id="rId61"/>
    <p:sldId id="344" r:id="rId62"/>
    <p:sldId id="359" r:id="rId63"/>
    <p:sldId id="374" r:id="rId64"/>
    <p:sldId id="375" r:id="rId65"/>
    <p:sldId id="376" r:id="rId66"/>
    <p:sldId id="377" r:id="rId67"/>
    <p:sldId id="378" r:id="rId68"/>
    <p:sldId id="379"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3" autoAdjust="0"/>
    <p:restoredTop sz="94660"/>
  </p:normalViewPr>
  <p:slideViewPr>
    <p:cSldViewPr snapToGrid="0">
      <p:cViewPr varScale="1">
        <p:scale>
          <a:sx n="94" d="100"/>
          <a:sy n="94" d="100"/>
        </p:scale>
        <p:origin x="7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Kissell" userId="bf6349b8-9e99-4bed-9f2e-ff8272b87063" providerId="ADAL" clId="{FB2914E9-056C-4BF0-8C44-517EC781A2A7}"/>
    <pc:docChg chg="custSel addSld delSld modSld">
      <pc:chgData name="Robert Kissell" userId="bf6349b8-9e99-4bed-9f2e-ff8272b87063" providerId="ADAL" clId="{FB2914E9-056C-4BF0-8C44-517EC781A2A7}" dt="2017-12-09T21:46:02.490" v="24" actId="2696"/>
      <pc:docMkLst>
        <pc:docMk/>
      </pc:docMkLst>
      <pc:sldChg chg="modSp">
        <pc:chgData name="Robert Kissell" userId="bf6349b8-9e99-4bed-9f2e-ff8272b87063" providerId="ADAL" clId="{FB2914E9-056C-4BF0-8C44-517EC781A2A7}" dt="2017-12-08T21:16:15.183" v="20" actId="20577"/>
        <pc:sldMkLst>
          <pc:docMk/>
          <pc:sldMk cId="3852222024" sldId="257"/>
        </pc:sldMkLst>
        <pc:spChg chg="mod">
          <ac:chgData name="Robert Kissell" userId="bf6349b8-9e99-4bed-9f2e-ff8272b87063" providerId="ADAL" clId="{FB2914E9-056C-4BF0-8C44-517EC781A2A7}" dt="2017-12-08T21:16:15.183" v="20" actId="20577"/>
          <ac:spMkLst>
            <pc:docMk/>
            <pc:sldMk cId="3852222024" sldId="257"/>
            <ac:spMk id="5122" creationId="{00000000-0000-0000-0000-000000000000}"/>
          </ac:spMkLst>
        </pc:spChg>
      </pc:sldChg>
      <pc:sldChg chg="del">
        <pc:chgData name="Robert Kissell" userId="bf6349b8-9e99-4bed-9f2e-ff8272b87063" providerId="ADAL" clId="{FB2914E9-056C-4BF0-8C44-517EC781A2A7}" dt="2017-12-09T21:46:02.490" v="24" actId="2696"/>
        <pc:sldMkLst>
          <pc:docMk/>
          <pc:sldMk cId="556419470" sldId="334"/>
        </pc:sldMkLst>
      </pc:sldChg>
      <pc:sldChg chg="add del">
        <pc:chgData name="Robert Kissell" userId="bf6349b8-9e99-4bed-9f2e-ff8272b87063" providerId="ADAL" clId="{FB2914E9-056C-4BF0-8C44-517EC781A2A7}" dt="2017-12-09T21:45:36.946" v="23" actId="2696"/>
        <pc:sldMkLst>
          <pc:docMk/>
          <pc:sldMk cId="948452266" sldId="371"/>
        </pc:sldMkLst>
      </pc:sldChg>
      <pc:sldChg chg="add del">
        <pc:chgData name="Robert Kissell" userId="bf6349b8-9e99-4bed-9f2e-ff8272b87063" providerId="ADAL" clId="{FB2914E9-056C-4BF0-8C44-517EC781A2A7}" dt="2017-12-09T21:45:36.937" v="22" actId="2696"/>
        <pc:sldMkLst>
          <pc:docMk/>
          <pc:sldMk cId="799848218" sldId="372"/>
        </pc:sldMkLst>
      </pc:sldChg>
      <pc:sldChg chg="add del">
        <pc:chgData name="Robert Kissell" userId="bf6349b8-9e99-4bed-9f2e-ff8272b87063" providerId="ADAL" clId="{FB2914E9-056C-4BF0-8C44-517EC781A2A7}" dt="2017-12-09T21:45:36.931" v="21" actId="2696"/>
        <pc:sldMkLst>
          <pc:docMk/>
          <pc:sldMk cId="3707741838" sldId="373"/>
        </pc:sldMkLst>
      </pc:sldChg>
      <pc:sldChg chg="add">
        <pc:chgData name="Robert Kissell" userId="bf6349b8-9e99-4bed-9f2e-ff8272b87063" providerId="ADAL" clId="{FB2914E9-056C-4BF0-8C44-517EC781A2A7}" dt="2017-12-08T21:14:53.558" v="1" actId="20577"/>
        <pc:sldMkLst>
          <pc:docMk/>
          <pc:sldMk cId="3410053074" sldId="374"/>
        </pc:sldMkLst>
      </pc:sldChg>
      <pc:sldChg chg="add">
        <pc:chgData name="Robert Kissell" userId="bf6349b8-9e99-4bed-9f2e-ff8272b87063" providerId="ADAL" clId="{FB2914E9-056C-4BF0-8C44-517EC781A2A7}" dt="2017-12-08T21:14:53.558" v="1" actId="20577"/>
        <pc:sldMkLst>
          <pc:docMk/>
          <pc:sldMk cId="1775812040" sldId="375"/>
        </pc:sldMkLst>
      </pc:sldChg>
      <pc:sldChg chg="add">
        <pc:chgData name="Robert Kissell" userId="bf6349b8-9e99-4bed-9f2e-ff8272b87063" providerId="ADAL" clId="{FB2914E9-056C-4BF0-8C44-517EC781A2A7}" dt="2017-12-08T21:14:53.558" v="1" actId="20577"/>
        <pc:sldMkLst>
          <pc:docMk/>
          <pc:sldMk cId="1633541600" sldId="376"/>
        </pc:sldMkLst>
      </pc:sldChg>
      <pc:sldChg chg="add">
        <pc:chgData name="Robert Kissell" userId="bf6349b8-9e99-4bed-9f2e-ff8272b87063" providerId="ADAL" clId="{FB2914E9-056C-4BF0-8C44-517EC781A2A7}" dt="2017-12-08T21:14:53.558" v="1" actId="20577"/>
        <pc:sldMkLst>
          <pc:docMk/>
          <pc:sldMk cId="1682907124" sldId="377"/>
        </pc:sldMkLst>
      </pc:sldChg>
      <pc:sldChg chg="add">
        <pc:chgData name="Robert Kissell" userId="bf6349b8-9e99-4bed-9f2e-ff8272b87063" providerId="ADAL" clId="{FB2914E9-056C-4BF0-8C44-517EC781A2A7}" dt="2017-12-08T21:14:53.558" v="1" actId="20577"/>
        <pc:sldMkLst>
          <pc:docMk/>
          <pc:sldMk cId="1628136153" sldId="378"/>
        </pc:sldMkLst>
      </pc:sldChg>
      <pc:sldChg chg="add">
        <pc:chgData name="Robert Kissell" userId="bf6349b8-9e99-4bed-9f2e-ff8272b87063" providerId="ADAL" clId="{FB2914E9-056C-4BF0-8C44-517EC781A2A7}" dt="2017-12-08T21:14:53.558" v="1" actId="20577"/>
        <pc:sldMkLst>
          <pc:docMk/>
          <pc:sldMk cId="3167314037" sldId="379"/>
        </pc:sldMkLst>
      </pc:sldChg>
      <pc:sldChg chg="add del">
        <pc:chgData name="Robert Kissell" userId="bf6349b8-9e99-4bed-9f2e-ff8272b87063" providerId="ADAL" clId="{FB2914E9-056C-4BF0-8C44-517EC781A2A7}" dt="2017-12-08T21:15:10.795" v="4" actId="2696"/>
        <pc:sldMkLst>
          <pc:docMk/>
          <pc:sldMk cId="540755948" sldId="380"/>
        </pc:sldMkLst>
      </pc:sldChg>
      <pc:sldChg chg="add del">
        <pc:chgData name="Robert Kissell" userId="bf6349b8-9e99-4bed-9f2e-ff8272b87063" providerId="ADAL" clId="{FB2914E9-056C-4BF0-8C44-517EC781A2A7}" dt="2017-12-08T21:15:10.469" v="2" actId="2696"/>
        <pc:sldMkLst>
          <pc:docMk/>
          <pc:sldMk cId="883464980" sldId="381"/>
        </pc:sldMkLst>
      </pc:sldChg>
      <pc:sldChg chg="add del">
        <pc:chgData name="Robert Kissell" userId="bf6349b8-9e99-4bed-9f2e-ff8272b87063" providerId="ADAL" clId="{FB2914E9-056C-4BF0-8C44-517EC781A2A7}" dt="2017-12-08T21:15:10.778" v="3" actId="2696"/>
        <pc:sldMkLst>
          <pc:docMk/>
          <pc:sldMk cId="12796830" sldId="382"/>
        </pc:sldMkLst>
      </pc:sldChg>
      <pc:sldChg chg="add">
        <pc:chgData name="Robert Kissell" userId="bf6349b8-9e99-4bed-9f2e-ff8272b87063" providerId="ADAL" clId="{FB2914E9-056C-4BF0-8C44-517EC781A2A7}" dt="2017-12-08T21:14:53.558" v="1" actId="20577"/>
        <pc:sldMkLst>
          <pc:docMk/>
          <pc:sldMk cId="1576618561" sldId="383"/>
        </pc:sldMkLst>
      </pc:sldChg>
      <pc:sldChg chg="add">
        <pc:chgData name="Robert Kissell" userId="bf6349b8-9e99-4bed-9f2e-ff8272b87063" providerId="ADAL" clId="{FB2914E9-056C-4BF0-8C44-517EC781A2A7}" dt="2017-12-08T21:14:53.558" v="1" actId="20577"/>
        <pc:sldMkLst>
          <pc:docMk/>
          <pc:sldMk cId="2844955666" sldId="384"/>
        </pc:sldMkLst>
      </pc:sldChg>
      <pc:sldChg chg="add">
        <pc:chgData name="Robert Kissell" userId="bf6349b8-9e99-4bed-9f2e-ff8272b87063" providerId="ADAL" clId="{FB2914E9-056C-4BF0-8C44-517EC781A2A7}" dt="2017-12-08T21:14:53.558" v="1" actId="20577"/>
        <pc:sldMkLst>
          <pc:docMk/>
          <pc:sldMk cId="3303541528" sldId="385"/>
        </pc:sldMkLst>
      </pc:sldChg>
      <pc:sldChg chg="add">
        <pc:chgData name="Robert Kissell" userId="bf6349b8-9e99-4bed-9f2e-ff8272b87063" providerId="ADAL" clId="{FB2914E9-056C-4BF0-8C44-517EC781A2A7}" dt="2017-12-08T21:14:53.558" v="1" actId="20577"/>
        <pc:sldMkLst>
          <pc:docMk/>
          <pc:sldMk cId="4275521987" sldId="386"/>
        </pc:sldMkLst>
      </pc:sldChg>
      <pc:sldChg chg="add">
        <pc:chgData name="Robert Kissell" userId="bf6349b8-9e99-4bed-9f2e-ff8272b87063" providerId="ADAL" clId="{FB2914E9-056C-4BF0-8C44-517EC781A2A7}" dt="2017-12-08T21:14:53.558" v="1" actId="20577"/>
        <pc:sldMkLst>
          <pc:docMk/>
          <pc:sldMk cId="3153381484" sldId="387"/>
        </pc:sldMkLst>
      </pc:sldChg>
      <pc:sldChg chg="add">
        <pc:chgData name="Robert Kissell" userId="bf6349b8-9e99-4bed-9f2e-ff8272b87063" providerId="ADAL" clId="{FB2914E9-056C-4BF0-8C44-517EC781A2A7}" dt="2017-12-08T21:14:53.558" v="1" actId="20577"/>
        <pc:sldMkLst>
          <pc:docMk/>
          <pc:sldMk cId="519308646" sldId="388"/>
        </pc:sldMkLst>
      </pc:sldChg>
      <pc:sldChg chg="add">
        <pc:chgData name="Robert Kissell" userId="bf6349b8-9e99-4bed-9f2e-ff8272b87063" providerId="ADAL" clId="{FB2914E9-056C-4BF0-8C44-517EC781A2A7}" dt="2017-12-08T21:14:53.558" v="1" actId="20577"/>
        <pc:sldMkLst>
          <pc:docMk/>
          <pc:sldMk cId="3613821613" sldId="389"/>
        </pc:sldMkLst>
      </pc:sldChg>
      <pc:sldChg chg="add">
        <pc:chgData name="Robert Kissell" userId="bf6349b8-9e99-4bed-9f2e-ff8272b87063" providerId="ADAL" clId="{FB2914E9-056C-4BF0-8C44-517EC781A2A7}" dt="2017-12-08T21:14:53.558" v="1" actId="20577"/>
        <pc:sldMkLst>
          <pc:docMk/>
          <pc:sldMk cId="2241755303" sldId="390"/>
        </pc:sldMkLst>
      </pc:sldChg>
      <pc:sldChg chg="add">
        <pc:chgData name="Robert Kissell" userId="bf6349b8-9e99-4bed-9f2e-ff8272b87063" providerId="ADAL" clId="{FB2914E9-056C-4BF0-8C44-517EC781A2A7}" dt="2017-12-08T21:14:53.558" v="1" actId="20577"/>
        <pc:sldMkLst>
          <pc:docMk/>
          <pc:sldMk cId="2445800418" sldId="391"/>
        </pc:sldMkLst>
      </pc:sldChg>
      <pc:sldChg chg="add">
        <pc:chgData name="Robert Kissell" userId="bf6349b8-9e99-4bed-9f2e-ff8272b87063" providerId="ADAL" clId="{FB2914E9-056C-4BF0-8C44-517EC781A2A7}" dt="2017-12-08T21:14:53.558" v="1" actId="20577"/>
        <pc:sldMkLst>
          <pc:docMk/>
          <pc:sldMk cId="3297331872" sldId="392"/>
        </pc:sldMkLst>
      </pc:sldChg>
      <pc:sldChg chg="add">
        <pc:chgData name="Robert Kissell" userId="bf6349b8-9e99-4bed-9f2e-ff8272b87063" providerId="ADAL" clId="{FB2914E9-056C-4BF0-8C44-517EC781A2A7}" dt="2017-12-08T21:14:53.558" v="1" actId="20577"/>
        <pc:sldMkLst>
          <pc:docMk/>
          <pc:sldMk cId="3097278418" sldId="393"/>
        </pc:sldMkLst>
      </pc:sldChg>
      <pc:sldChg chg="add">
        <pc:chgData name="Robert Kissell" userId="bf6349b8-9e99-4bed-9f2e-ff8272b87063" providerId="ADAL" clId="{FB2914E9-056C-4BF0-8C44-517EC781A2A7}" dt="2017-12-08T21:14:53.558" v="1" actId="20577"/>
        <pc:sldMkLst>
          <pc:docMk/>
          <pc:sldMk cId="1656575847" sldId="394"/>
        </pc:sldMkLst>
      </pc:sldChg>
      <pc:sldChg chg="add">
        <pc:chgData name="Robert Kissell" userId="bf6349b8-9e99-4bed-9f2e-ff8272b87063" providerId="ADAL" clId="{FB2914E9-056C-4BF0-8C44-517EC781A2A7}" dt="2017-12-08T21:14:53.558" v="1" actId="20577"/>
        <pc:sldMkLst>
          <pc:docMk/>
          <pc:sldMk cId="767331182" sldId="395"/>
        </pc:sldMkLst>
      </pc:sldChg>
      <pc:sldChg chg="add">
        <pc:chgData name="Robert Kissell" userId="bf6349b8-9e99-4bed-9f2e-ff8272b87063" providerId="ADAL" clId="{FB2914E9-056C-4BF0-8C44-517EC781A2A7}" dt="2017-12-08T21:14:53.558" v="1" actId="20577"/>
        <pc:sldMkLst>
          <pc:docMk/>
          <pc:sldMk cId="3661122437" sldId="396"/>
        </pc:sldMkLst>
      </pc:sldChg>
      <pc:sldChg chg="add">
        <pc:chgData name="Robert Kissell" userId="bf6349b8-9e99-4bed-9f2e-ff8272b87063" providerId="ADAL" clId="{FB2914E9-056C-4BF0-8C44-517EC781A2A7}" dt="2017-12-08T21:14:53.558" v="1" actId="20577"/>
        <pc:sldMkLst>
          <pc:docMk/>
          <pc:sldMk cId="41250327" sldId="397"/>
        </pc:sldMkLst>
      </pc:sldChg>
      <pc:sldChg chg="add">
        <pc:chgData name="Robert Kissell" userId="bf6349b8-9e99-4bed-9f2e-ff8272b87063" providerId="ADAL" clId="{FB2914E9-056C-4BF0-8C44-517EC781A2A7}" dt="2017-12-08T21:14:53.558" v="1" actId="20577"/>
        <pc:sldMkLst>
          <pc:docMk/>
          <pc:sldMk cId="313592662" sldId="398"/>
        </pc:sldMkLst>
      </pc:sldChg>
      <pc:sldChg chg="add">
        <pc:chgData name="Robert Kissell" userId="bf6349b8-9e99-4bed-9f2e-ff8272b87063" providerId="ADAL" clId="{FB2914E9-056C-4BF0-8C44-517EC781A2A7}" dt="2017-12-08T21:14:53.558" v="1" actId="20577"/>
        <pc:sldMkLst>
          <pc:docMk/>
          <pc:sldMk cId="1825005586" sldId="399"/>
        </pc:sldMkLst>
      </pc:sldChg>
      <pc:sldChg chg="add">
        <pc:chgData name="Robert Kissell" userId="bf6349b8-9e99-4bed-9f2e-ff8272b87063" providerId="ADAL" clId="{FB2914E9-056C-4BF0-8C44-517EC781A2A7}" dt="2017-12-08T21:14:53.558" v="1" actId="20577"/>
        <pc:sldMkLst>
          <pc:docMk/>
          <pc:sldMk cId="522833157" sldId="400"/>
        </pc:sldMkLst>
      </pc:sldChg>
      <pc:sldChg chg="add">
        <pc:chgData name="Robert Kissell" userId="bf6349b8-9e99-4bed-9f2e-ff8272b87063" providerId="ADAL" clId="{FB2914E9-056C-4BF0-8C44-517EC781A2A7}" dt="2017-12-08T21:14:53.558" v="1" actId="20577"/>
        <pc:sldMkLst>
          <pc:docMk/>
          <pc:sldMk cId="402129678" sldId="401"/>
        </pc:sldMkLst>
      </pc:sldChg>
      <pc:sldChg chg="add">
        <pc:chgData name="Robert Kissell" userId="bf6349b8-9e99-4bed-9f2e-ff8272b87063" providerId="ADAL" clId="{FB2914E9-056C-4BF0-8C44-517EC781A2A7}" dt="2017-12-08T21:14:53.558" v="1" actId="20577"/>
        <pc:sldMkLst>
          <pc:docMk/>
          <pc:sldMk cId="1907248704" sldId="402"/>
        </pc:sldMkLst>
      </pc:sldChg>
      <pc:sldChg chg="add">
        <pc:chgData name="Robert Kissell" userId="bf6349b8-9e99-4bed-9f2e-ff8272b87063" providerId="ADAL" clId="{FB2914E9-056C-4BF0-8C44-517EC781A2A7}" dt="2017-12-08T21:14:53.558" v="1" actId="20577"/>
        <pc:sldMkLst>
          <pc:docMk/>
          <pc:sldMk cId="2993451932" sldId="403"/>
        </pc:sldMkLst>
      </pc:sldChg>
      <pc:sldChg chg="add">
        <pc:chgData name="Robert Kissell" userId="bf6349b8-9e99-4bed-9f2e-ff8272b87063" providerId="ADAL" clId="{FB2914E9-056C-4BF0-8C44-517EC781A2A7}" dt="2017-12-08T21:14:53.558" v="1" actId="20577"/>
        <pc:sldMkLst>
          <pc:docMk/>
          <pc:sldMk cId="877091015" sldId="404"/>
        </pc:sldMkLst>
      </pc:sldChg>
      <pc:sldChg chg="add">
        <pc:chgData name="Robert Kissell" userId="bf6349b8-9e99-4bed-9f2e-ff8272b87063" providerId="ADAL" clId="{FB2914E9-056C-4BF0-8C44-517EC781A2A7}" dt="2017-12-08T21:14:53.558" v="1" actId="20577"/>
        <pc:sldMkLst>
          <pc:docMk/>
          <pc:sldMk cId="4264456521" sldId="405"/>
        </pc:sldMkLst>
      </pc:sldChg>
      <pc:sldChg chg="add">
        <pc:chgData name="Robert Kissell" userId="bf6349b8-9e99-4bed-9f2e-ff8272b87063" providerId="ADAL" clId="{FB2914E9-056C-4BF0-8C44-517EC781A2A7}" dt="2017-12-08T21:14:53.558" v="1" actId="20577"/>
        <pc:sldMkLst>
          <pc:docMk/>
          <pc:sldMk cId="2661921366" sldId="406"/>
        </pc:sldMkLst>
      </pc:sldChg>
      <pc:sldChg chg="add">
        <pc:chgData name="Robert Kissell" userId="bf6349b8-9e99-4bed-9f2e-ff8272b87063" providerId="ADAL" clId="{FB2914E9-056C-4BF0-8C44-517EC781A2A7}" dt="2017-12-08T21:14:53.558" v="1" actId="20577"/>
        <pc:sldMkLst>
          <pc:docMk/>
          <pc:sldMk cId="2590706977" sldId="407"/>
        </pc:sldMkLst>
      </pc:sldChg>
      <pc:sldChg chg="add">
        <pc:chgData name="Robert Kissell" userId="bf6349b8-9e99-4bed-9f2e-ff8272b87063" providerId="ADAL" clId="{FB2914E9-056C-4BF0-8C44-517EC781A2A7}" dt="2017-12-08T21:14:53.558" v="1" actId="20577"/>
        <pc:sldMkLst>
          <pc:docMk/>
          <pc:sldMk cId="970327672" sldId="408"/>
        </pc:sldMkLst>
      </pc:sldChg>
      <pc:sldChg chg="add">
        <pc:chgData name="Robert Kissell" userId="bf6349b8-9e99-4bed-9f2e-ff8272b87063" providerId="ADAL" clId="{FB2914E9-056C-4BF0-8C44-517EC781A2A7}" dt="2017-12-08T21:14:53.558" v="1" actId="20577"/>
        <pc:sldMkLst>
          <pc:docMk/>
          <pc:sldMk cId="132288202" sldId="409"/>
        </pc:sldMkLst>
      </pc:sldChg>
    </pc:docChg>
  </pc:docChgLst>
  <pc:docChgLst>
    <pc:chgData name="Robert Kissell" userId="bf6349b8-9e99-4bed-9f2e-ff8272b87063" providerId="ADAL" clId="{85B9096D-ED1F-47C5-855D-902D98AFB83E}"/>
    <pc:docChg chg="custSel addSld delSld modSld">
      <pc:chgData name="Robert Kissell" userId="bf6349b8-9e99-4bed-9f2e-ff8272b87063" providerId="ADAL" clId="{85B9096D-ED1F-47C5-855D-902D98AFB83E}" dt="2017-12-01T22:03:56.465" v="3524"/>
      <pc:docMkLst>
        <pc:docMk/>
      </pc:docMkLst>
      <pc:sldChg chg="modSp">
        <pc:chgData name="Robert Kissell" userId="bf6349b8-9e99-4bed-9f2e-ff8272b87063" providerId="ADAL" clId="{85B9096D-ED1F-47C5-855D-902D98AFB83E}" dt="2017-12-01T22:03:56.465" v="3524"/>
        <pc:sldMkLst>
          <pc:docMk/>
          <pc:sldMk cId="3852222024" sldId="257"/>
        </pc:sldMkLst>
        <pc:spChg chg="mod">
          <ac:chgData name="Robert Kissell" userId="bf6349b8-9e99-4bed-9f2e-ff8272b87063" providerId="ADAL" clId="{85B9096D-ED1F-47C5-855D-902D98AFB83E}" dt="2017-12-01T22:03:56.465" v="3524"/>
          <ac:spMkLst>
            <pc:docMk/>
            <pc:sldMk cId="3852222024" sldId="257"/>
            <ac:spMk id="5122" creationId="{00000000-0000-0000-0000-000000000000}"/>
          </ac:spMkLst>
        </pc:spChg>
      </pc:sldChg>
      <pc:sldChg chg="modSp">
        <pc:chgData name="Robert Kissell" userId="bf6349b8-9e99-4bed-9f2e-ff8272b87063" providerId="ADAL" clId="{85B9096D-ED1F-47C5-855D-902D98AFB83E}" dt="2017-12-01T21:13:25.337" v="3148" actId="6549"/>
        <pc:sldMkLst>
          <pc:docMk/>
          <pc:sldMk cId="345801453" sldId="258"/>
        </pc:sldMkLst>
        <pc:spChg chg="mod">
          <ac:chgData name="Robert Kissell" userId="bf6349b8-9e99-4bed-9f2e-ff8272b87063" providerId="ADAL" clId="{85B9096D-ED1F-47C5-855D-902D98AFB83E}" dt="2017-12-01T16:32:50.884" v="338" actId="20577"/>
          <ac:spMkLst>
            <pc:docMk/>
            <pc:sldMk cId="345801453" sldId="258"/>
            <ac:spMk id="7169" creationId="{00000000-0000-0000-0000-000000000000}"/>
          </ac:spMkLst>
        </pc:spChg>
        <pc:spChg chg="mod">
          <ac:chgData name="Robert Kissell" userId="bf6349b8-9e99-4bed-9f2e-ff8272b87063" providerId="ADAL" clId="{85B9096D-ED1F-47C5-855D-902D98AFB83E}" dt="2017-12-01T21:13:25.337" v="3148" actId="6549"/>
          <ac:spMkLst>
            <pc:docMk/>
            <pc:sldMk cId="345801453" sldId="258"/>
            <ac:spMk id="7170" creationId="{00000000-0000-0000-0000-000000000000}"/>
          </ac:spMkLst>
        </pc:spChg>
      </pc:sldChg>
      <pc:sldChg chg="modSp add del">
        <pc:chgData name="Robert Kissell" userId="bf6349b8-9e99-4bed-9f2e-ff8272b87063" providerId="ADAL" clId="{85B9096D-ED1F-47C5-855D-902D98AFB83E}" dt="2017-12-01T21:13:01.598" v="3117" actId="2696"/>
        <pc:sldMkLst>
          <pc:docMk/>
          <pc:sldMk cId="2305848302" sldId="259"/>
        </pc:sldMkLst>
        <pc:spChg chg="mod">
          <ac:chgData name="Robert Kissell" userId="bf6349b8-9e99-4bed-9f2e-ff8272b87063" providerId="ADAL" clId="{85B9096D-ED1F-47C5-855D-902D98AFB83E}" dt="2017-12-01T16:33:19.894" v="394" actId="20577"/>
          <ac:spMkLst>
            <pc:docMk/>
            <pc:sldMk cId="2305848302" sldId="259"/>
            <ac:spMk id="7169" creationId="{00000000-0000-0000-0000-000000000000}"/>
          </ac:spMkLst>
        </pc:spChg>
        <pc:spChg chg="mod">
          <ac:chgData name="Robert Kissell" userId="bf6349b8-9e99-4bed-9f2e-ff8272b87063" providerId="ADAL" clId="{85B9096D-ED1F-47C5-855D-902D98AFB83E}" dt="2017-12-01T20:20:09.496" v="2940" actId="20577"/>
          <ac:spMkLst>
            <pc:docMk/>
            <pc:sldMk cId="2305848302" sldId="259"/>
            <ac:spMk id="7170" creationId="{00000000-0000-0000-0000-000000000000}"/>
          </ac:spMkLst>
        </pc:spChg>
        <pc:cxnChg chg="mod">
          <ac:chgData name="Robert Kissell" userId="bf6349b8-9e99-4bed-9f2e-ff8272b87063" providerId="ADAL" clId="{85B9096D-ED1F-47C5-855D-902D98AFB83E}" dt="2017-12-01T16:30:19.360" v="26" actId="14100"/>
          <ac:cxnSpMkLst>
            <pc:docMk/>
            <pc:sldMk cId="2305848302" sldId="259"/>
            <ac:cxnSpMk id="5" creationId="{00000000-0000-0000-0000-000000000000}"/>
          </ac:cxnSpMkLst>
        </pc:cxnChg>
      </pc:sldChg>
      <pc:sldChg chg="modSp add del">
        <pc:chgData name="Robert Kissell" userId="bf6349b8-9e99-4bed-9f2e-ff8272b87063" providerId="ADAL" clId="{85B9096D-ED1F-47C5-855D-902D98AFB83E}" dt="2017-12-01T21:13:01.740" v="3118" actId="2696"/>
        <pc:sldMkLst>
          <pc:docMk/>
          <pc:sldMk cId="3792726878" sldId="260"/>
        </pc:sldMkLst>
        <pc:spChg chg="mod">
          <ac:chgData name="Robert Kissell" userId="bf6349b8-9e99-4bed-9f2e-ff8272b87063" providerId="ADAL" clId="{85B9096D-ED1F-47C5-855D-902D98AFB83E}" dt="2017-12-01T16:33:44.225" v="401" actId="20577"/>
          <ac:spMkLst>
            <pc:docMk/>
            <pc:sldMk cId="3792726878" sldId="260"/>
            <ac:spMk id="7169" creationId="{00000000-0000-0000-0000-000000000000}"/>
          </ac:spMkLst>
        </pc:spChg>
        <pc:spChg chg="mod">
          <ac:chgData name="Robert Kissell" userId="bf6349b8-9e99-4bed-9f2e-ff8272b87063" providerId="ADAL" clId="{85B9096D-ED1F-47C5-855D-902D98AFB83E}" dt="2017-12-01T20:20:33.956" v="2992" actId="20577"/>
          <ac:spMkLst>
            <pc:docMk/>
            <pc:sldMk cId="3792726878" sldId="260"/>
            <ac:spMk id="7170" creationId="{00000000-0000-0000-0000-000000000000}"/>
          </ac:spMkLst>
        </pc:spChg>
      </pc:sldChg>
      <pc:sldChg chg="modSp add del">
        <pc:chgData name="Robert Kissell" userId="bf6349b8-9e99-4bed-9f2e-ff8272b87063" providerId="ADAL" clId="{85B9096D-ED1F-47C5-855D-902D98AFB83E}" dt="2017-12-01T21:13:01.767" v="3119" actId="2696"/>
        <pc:sldMkLst>
          <pc:docMk/>
          <pc:sldMk cId="229056795" sldId="261"/>
        </pc:sldMkLst>
        <pc:spChg chg="mod">
          <ac:chgData name="Robert Kissell" userId="bf6349b8-9e99-4bed-9f2e-ff8272b87063" providerId="ADAL" clId="{85B9096D-ED1F-47C5-855D-902D98AFB83E}" dt="2017-12-01T16:34:18.681" v="465" actId="20577"/>
          <ac:spMkLst>
            <pc:docMk/>
            <pc:sldMk cId="229056795" sldId="261"/>
            <ac:spMk id="7169" creationId="{00000000-0000-0000-0000-000000000000}"/>
          </ac:spMkLst>
        </pc:spChg>
        <pc:spChg chg="mod">
          <ac:chgData name="Robert Kissell" userId="bf6349b8-9e99-4bed-9f2e-ff8272b87063" providerId="ADAL" clId="{85B9096D-ED1F-47C5-855D-902D98AFB83E}" dt="2017-12-01T20:19:23.158" v="2888" actId="27636"/>
          <ac:spMkLst>
            <pc:docMk/>
            <pc:sldMk cId="229056795" sldId="261"/>
            <ac:spMk id="7170" creationId="{00000000-0000-0000-0000-000000000000}"/>
          </ac:spMkLst>
        </pc:spChg>
      </pc:sldChg>
      <pc:sldChg chg="add del">
        <pc:chgData name="Robert Kissell" userId="bf6349b8-9e99-4bed-9f2e-ff8272b87063" providerId="ADAL" clId="{85B9096D-ED1F-47C5-855D-902D98AFB83E}" dt="2017-12-01T16:34:55.600" v="514" actId="2696"/>
        <pc:sldMkLst>
          <pc:docMk/>
          <pc:sldMk cId="271579633" sldId="262"/>
        </pc:sldMkLst>
      </pc:sldChg>
      <pc:sldChg chg="modSp add del">
        <pc:chgData name="Robert Kissell" userId="bf6349b8-9e99-4bed-9f2e-ff8272b87063" providerId="ADAL" clId="{85B9096D-ED1F-47C5-855D-902D98AFB83E}" dt="2017-12-01T21:13:01.790" v="3120" actId="2696"/>
        <pc:sldMkLst>
          <pc:docMk/>
          <pc:sldMk cId="475930500" sldId="263"/>
        </pc:sldMkLst>
        <pc:spChg chg="mod">
          <ac:chgData name="Robert Kissell" userId="bf6349b8-9e99-4bed-9f2e-ff8272b87063" providerId="ADAL" clId="{85B9096D-ED1F-47C5-855D-902D98AFB83E}" dt="2017-12-01T16:34:48.806" v="513" actId="20577"/>
          <ac:spMkLst>
            <pc:docMk/>
            <pc:sldMk cId="475930500" sldId="263"/>
            <ac:spMk id="7169" creationId="{00000000-0000-0000-0000-000000000000}"/>
          </ac:spMkLst>
        </pc:spChg>
        <pc:spChg chg="mod">
          <ac:chgData name="Robert Kissell" userId="bf6349b8-9e99-4bed-9f2e-ff8272b87063" providerId="ADAL" clId="{85B9096D-ED1F-47C5-855D-902D98AFB83E}" dt="2017-12-01T20:20:45.713" v="2995" actId="15"/>
          <ac:spMkLst>
            <pc:docMk/>
            <pc:sldMk cId="475930500" sldId="263"/>
            <ac:spMk id="7170" creationId="{00000000-0000-0000-0000-000000000000}"/>
          </ac:spMkLst>
        </pc:spChg>
      </pc:sldChg>
      <pc:sldChg chg="modSp add del">
        <pc:chgData name="Robert Kissell" userId="bf6349b8-9e99-4bed-9f2e-ff8272b87063" providerId="ADAL" clId="{85B9096D-ED1F-47C5-855D-902D98AFB83E}" dt="2017-12-01T21:13:01.803" v="3121" actId="2696"/>
        <pc:sldMkLst>
          <pc:docMk/>
          <pc:sldMk cId="1066626679" sldId="264"/>
        </pc:sldMkLst>
        <pc:spChg chg="mod">
          <ac:chgData name="Robert Kissell" userId="bf6349b8-9e99-4bed-9f2e-ff8272b87063" providerId="ADAL" clId="{85B9096D-ED1F-47C5-855D-902D98AFB83E}" dt="2017-12-01T16:35:07.414" v="538" actId="20577"/>
          <ac:spMkLst>
            <pc:docMk/>
            <pc:sldMk cId="1066626679" sldId="264"/>
            <ac:spMk id="7169" creationId="{00000000-0000-0000-0000-000000000000}"/>
          </ac:spMkLst>
        </pc:spChg>
        <pc:spChg chg="mod">
          <ac:chgData name="Robert Kissell" userId="bf6349b8-9e99-4bed-9f2e-ff8272b87063" providerId="ADAL" clId="{85B9096D-ED1F-47C5-855D-902D98AFB83E}" dt="2017-12-01T20:21:32.002" v="3105" actId="20577"/>
          <ac:spMkLst>
            <pc:docMk/>
            <pc:sldMk cId="1066626679" sldId="264"/>
            <ac:spMk id="7170" creationId="{00000000-0000-0000-0000-000000000000}"/>
          </ac:spMkLst>
        </pc:spChg>
      </pc:sldChg>
      <pc:sldChg chg="addSp delSp modSp add del">
        <pc:chgData name="Robert Kissell" userId="bf6349b8-9e99-4bed-9f2e-ff8272b87063" providerId="ADAL" clId="{85B9096D-ED1F-47C5-855D-902D98AFB83E}" dt="2017-12-01T21:13:01.818" v="3122" actId="2696"/>
        <pc:sldMkLst>
          <pc:docMk/>
          <pc:sldMk cId="3554695711" sldId="265"/>
        </pc:sldMkLst>
        <pc:spChg chg="del">
          <ac:chgData name="Robert Kissell" userId="bf6349b8-9e99-4bed-9f2e-ff8272b87063" providerId="ADAL" clId="{85B9096D-ED1F-47C5-855D-902D98AFB83E}" dt="2017-12-01T16:54:51.922" v="2700" actId="478"/>
          <ac:spMkLst>
            <pc:docMk/>
            <pc:sldMk cId="3554695711" sldId="265"/>
            <ac:spMk id="3" creationId="{FE72E533-F53D-41FC-9975-858297BB8723}"/>
          </ac:spMkLst>
        </pc:spChg>
        <pc:spChg chg="add del mod">
          <ac:chgData name="Robert Kissell" userId="bf6349b8-9e99-4bed-9f2e-ff8272b87063" providerId="ADAL" clId="{85B9096D-ED1F-47C5-855D-902D98AFB83E}" dt="2017-12-01T16:54:55.479" v="2701" actId="478"/>
          <ac:spMkLst>
            <pc:docMk/>
            <pc:sldMk cId="3554695711" sldId="265"/>
            <ac:spMk id="4" creationId="{C6D2111A-9567-4DF1-AEC9-E8E670B9C51C}"/>
          </ac:spMkLst>
        </pc:spChg>
        <pc:spChg chg="mod">
          <ac:chgData name="Robert Kissell" userId="bf6349b8-9e99-4bed-9f2e-ff8272b87063" providerId="ADAL" clId="{85B9096D-ED1F-47C5-855D-902D98AFB83E}" dt="2017-12-01T16:55:16.087" v="2705" actId="14100"/>
          <ac:spMkLst>
            <pc:docMk/>
            <pc:sldMk cId="3554695711" sldId="265"/>
            <ac:spMk id="7169" creationId="{00000000-0000-0000-0000-000000000000}"/>
          </ac:spMkLst>
        </pc:spChg>
        <pc:picChg chg="mod">
          <ac:chgData name="Robert Kissell" userId="bf6349b8-9e99-4bed-9f2e-ff8272b87063" providerId="ADAL" clId="{85B9096D-ED1F-47C5-855D-902D98AFB83E}" dt="2017-12-01T16:55:44.231" v="2708" actId="14100"/>
          <ac:picMkLst>
            <pc:docMk/>
            <pc:sldMk cId="3554695711" sldId="265"/>
            <ac:picMk id="8" creationId="{144FC3DC-9A52-4D93-9A1B-A8EB619F47E8}"/>
          </ac:picMkLst>
        </pc:picChg>
        <pc:cxnChg chg="mod">
          <ac:chgData name="Robert Kissell" userId="bf6349b8-9e99-4bed-9f2e-ff8272b87063" providerId="ADAL" clId="{85B9096D-ED1F-47C5-855D-902D98AFB83E}" dt="2017-12-01T16:55:07.774" v="2703" actId="14100"/>
          <ac:cxnSpMkLst>
            <pc:docMk/>
            <pc:sldMk cId="3554695711" sldId="265"/>
            <ac:cxnSpMk id="5" creationId="{00000000-0000-0000-0000-000000000000}"/>
          </ac:cxnSpMkLst>
        </pc:cxnChg>
      </pc:sldChg>
      <pc:sldChg chg="delSp modSp add del">
        <pc:chgData name="Robert Kissell" userId="bf6349b8-9e99-4bed-9f2e-ff8272b87063" providerId="ADAL" clId="{85B9096D-ED1F-47C5-855D-902D98AFB83E}" dt="2017-12-01T21:13:01.841" v="3123" actId="2696"/>
        <pc:sldMkLst>
          <pc:docMk/>
          <pc:sldMk cId="1668424513" sldId="266"/>
        </pc:sldMkLst>
        <pc:spChg chg="mod">
          <ac:chgData name="Robert Kissell" userId="bf6349b8-9e99-4bed-9f2e-ff8272b87063" providerId="ADAL" clId="{85B9096D-ED1F-47C5-855D-902D98AFB83E}" dt="2017-12-01T16:56:06.600" v="2722" actId="20577"/>
          <ac:spMkLst>
            <pc:docMk/>
            <pc:sldMk cId="1668424513" sldId="266"/>
            <ac:spMk id="7169" creationId="{00000000-0000-0000-0000-000000000000}"/>
          </ac:spMkLst>
        </pc:spChg>
        <pc:picChg chg="mod">
          <ac:chgData name="Robert Kissell" userId="bf6349b8-9e99-4bed-9f2e-ff8272b87063" providerId="ADAL" clId="{85B9096D-ED1F-47C5-855D-902D98AFB83E}" dt="2017-12-01T16:57:38.237" v="2726" actId="1076"/>
          <ac:picMkLst>
            <pc:docMk/>
            <pc:sldMk cId="1668424513" sldId="266"/>
            <ac:picMk id="2" creationId="{0C239E2E-77A3-44D8-AFE0-2167C1F3484D}"/>
          </ac:picMkLst>
        </pc:picChg>
        <pc:picChg chg="del">
          <ac:chgData name="Robert Kissell" userId="bf6349b8-9e99-4bed-9f2e-ff8272b87063" providerId="ADAL" clId="{85B9096D-ED1F-47C5-855D-902D98AFB83E}" dt="2017-12-01T16:55:59.982" v="2710" actId="478"/>
          <ac:picMkLst>
            <pc:docMk/>
            <pc:sldMk cId="1668424513" sldId="266"/>
            <ac:picMk id="8" creationId="{144FC3DC-9A52-4D93-9A1B-A8EB619F47E8}"/>
          </ac:picMkLst>
        </pc:picChg>
      </pc:sldChg>
      <pc:sldChg chg="addSp modSp add del">
        <pc:chgData name="Robert Kissell" userId="bf6349b8-9e99-4bed-9f2e-ff8272b87063" providerId="ADAL" clId="{85B9096D-ED1F-47C5-855D-902D98AFB83E}" dt="2017-12-01T21:13:01.861" v="3124" actId="2696"/>
        <pc:sldMkLst>
          <pc:docMk/>
          <pc:sldMk cId="576162286" sldId="267"/>
        </pc:sldMkLst>
        <pc:spChg chg="mod">
          <ac:chgData name="Robert Kissell" userId="bf6349b8-9e99-4bed-9f2e-ff8272b87063" providerId="ADAL" clId="{85B9096D-ED1F-47C5-855D-902D98AFB83E}" dt="2017-12-01T16:58:34.097" v="2746" actId="14100"/>
          <ac:spMkLst>
            <pc:docMk/>
            <pc:sldMk cId="576162286" sldId="267"/>
            <ac:spMk id="7169" creationId="{00000000-0000-0000-0000-000000000000}"/>
          </ac:spMkLst>
        </pc:spChg>
        <pc:grpChg chg="add mod">
          <ac:chgData name="Robert Kissell" userId="bf6349b8-9e99-4bed-9f2e-ff8272b87063" providerId="ADAL" clId="{85B9096D-ED1F-47C5-855D-902D98AFB83E}" dt="2017-12-01T17:30:33.237" v="2747" actId="164"/>
          <ac:grpSpMkLst>
            <pc:docMk/>
            <pc:sldMk cId="576162286" sldId="267"/>
            <ac:grpSpMk id="4" creationId="{D56FCED7-3538-43AA-B73C-32FBB6372B01}"/>
          </ac:grpSpMkLst>
        </pc:grpChg>
        <pc:grpChg chg="mod">
          <ac:chgData name="Robert Kissell" userId="bf6349b8-9e99-4bed-9f2e-ff8272b87063" providerId="ADAL" clId="{85B9096D-ED1F-47C5-855D-902D98AFB83E}" dt="2017-12-01T17:30:33.237" v="2747" actId="164"/>
          <ac:grpSpMkLst>
            <pc:docMk/>
            <pc:sldMk cId="576162286" sldId="267"/>
            <ac:grpSpMk id="33" creationId="{93C73D6E-B4ED-43B6-A05A-4E1401E05751}"/>
          </ac:grpSpMkLst>
        </pc:grpChg>
        <pc:grpChg chg="mod">
          <ac:chgData name="Robert Kissell" userId="bf6349b8-9e99-4bed-9f2e-ff8272b87063" providerId="ADAL" clId="{85B9096D-ED1F-47C5-855D-902D98AFB83E}" dt="2017-12-01T17:30:33.237" v="2747" actId="164"/>
          <ac:grpSpMkLst>
            <pc:docMk/>
            <pc:sldMk cId="576162286" sldId="267"/>
            <ac:grpSpMk id="36" creationId="{50405C3A-6191-4848-8DFE-EE7D918E30C6}"/>
          </ac:grpSpMkLst>
        </pc:grpChg>
        <pc:grpChg chg="mod">
          <ac:chgData name="Robert Kissell" userId="bf6349b8-9e99-4bed-9f2e-ff8272b87063" providerId="ADAL" clId="{85B9096D-ED1F-47C5-855D-902D98AFB83E}" dt="2017-12-01T17:30:33.237" v="2747" actId="164"/>
          <ac:grpSpMkLst>
            <pc:docMk/>
            <pc:sldMk cId="576162286" sldId="267"/>
            <ac:grpSpMk id="39" creationId="{A9E4154B-42FE-4CBD-AED2-91BDCAD8BF9E}"/>
          </ac:grpSpMkLst>
        </pc:grpChg>
        <pc:grpChg chg="mod">
          <ac:chgData name="Robert Kissell" userId="bf6349b8-9e99-4bed-9f2e-ff8272b87063" providerId="ADAL" clId="{85B9096D-ED1F-47C5-855D-902D98AFB83E}" dt="2017-12-01T17:30:33.237" v="2747" actId="164"/>
          <ac:grpSpMkLst>
            <pc:docMk/>
            <pc:sldMk cId="576162286" sldId="267"/>
            <ac:grpSpMk id="42" creationId="{195228A1-28D0-40FD-8273-0178305968F5}"/>
          </ac:grpSpMkLst>
        </pc:grpChg>
        <pc:grpChg chg="mod">
          <ac:chgData name="Robert Kissell" userId="bf6349b8-9e99-4bed-9f2e-ff8272b87063" providerId="ADAL" clId="{85B9096D-ED1F-47C5-855D-902D98AFB83E}" dt="2017-12-01T17:30:33.237" v="2747" actId="164"/>
          <ac:grpSpMkLst>
            <pc:docMk/>
            <pc:sldMk cId="576162286" sldId="267"/>
            <ac:grpSpMk id="45" creationId="{E20907B7-6CF8-45B6-A3E5-BE3C02B0BE04}"/>
          </ac:grpSpMkLst>
        </pc:grpChg>
        <pc:grpChg chg="mod">
          <ac:chgData name="Robert Kissell" userId="bf6349b8-9e99-4bed-9f2e-ff8272b87063" providerId="ADAL" clId="{85B9096D-ED1F-47C5-855D-902D98AFB83E}" dt="2017-12-01T17:30:33.237" v="2747" actId="164"/>
          <ac:grpSpMkLst>
            <pc:docMk/>
            <pc:sldMk cId="576162286" sldId="267"/>
            <ac:grpSpMk id="48" creationId="{42F892F5-3415-4E74-884C-80AB9C9E8719}"/>
          </ac:grpSpMkLst>
        </pc:grpChg>
        <pc:grpChg chg="mod">
          <ac:chgData name="Robert Kissell" userId="bf6349b8-9e99-4bed-9f2e-ff8272b87063" providerId="ADAL" clId="{85B9096D-ED1F-47C5-855D-902D98AFB83E}" dt="2017-12-01T17:30:33.237" v="2747" actId="164"/>
          <ac:grpSpMkLst>
            <pc:docMk/>
            <pc:sldMk cId="576162286" sldId="267"/>
            <ac:grpSpMk id="59" creationId="{1A565170-1995-4A09-AFFA-6D563AE3494E}"/>
          </ac:grpSpMkLst>
        </pc:grpChg>
        <pc:cxnChg chg="mod">
          <ac:chgData name="Robert Kissell" userId="bf6349b8-9e99-4bed-9f2e-ff8272b87063" providerId="ADAL" clId="{85B9096D-ED1F-47C5-855D-902D98AFB83E}" dt="2017-12-01T16:58:27.067" v="2744" actId="14100"/>
          <ac:cxnSpMkLst>
            <pc:docMk/>
            <pc:sldMk cId="576162286" sldId="267"/>
            <ac:cxnSpMk id="5" creationId="{00000000-0000-0000-0000-000000000000}"/>
          </ac:cxnSpMkLst>
        </pc:cxnChg>
        <pc:cxnChg chg="mod">
          <ac:chgData name="Robert Kissell" userId="bf6349b8-9e99-4bed-9f2e-ff8272b87063" providerId="ADAL" clId="{85B9096D-ED1F-47C5-855D-902D98AFB83E}" dt="2017-12-01T17:30:33.237" v="2747" actId="164"/>
          <ac:cxnSpMkLst>
            <pc:docMk/>
            <pc:sldMk cId="576162286" sldId="267"/>
            <ac:cxnSpMk id="51" creationId="{E49F6958-0CE9-438C-8DFE-737A50B23D9E}"/>
          </ac:cxnSpMkLst>
        </pc:cxnChg>
        <pc:cxnChg chg="mod">
          <ac:chgData name="Robert Kissell" userId="bf6349b8-9e99-4bed-9f2e-ff8272b87063" providerId="ADAL" clId="{85B9096D-ED1F-47C5-855D-902D98AFB83E}" dt="2017-12-01T17:30:33.237" v="2747" actId="164"/>
          <ac:cxnSpMkLst>
            <pc:docMk/>
            <pc:sldMk cId="576162286" sldId="267"/>
            <ac:cxnSpMk id="52" creationId="{46B27DF4-6E6F-4D2E-82E9-C410D44FDDD5}"/>
          </ac:cxnSpMkLst>
        </pc:cxnChg>
        <pc:cxnChg chg="mod">
          <ac:chgData name="Robert Kissell" userId="bf6349b8-9e99-4bed-9f2e-ff8272b87063" providerId="ADAL" clId="{85B9096D-ED1F-47C5-855D-902D98AFB83E}" dt="2017-12-01T17:30:33.237" v="2747" actId="164"/>
          <ac:cxnSpMkLst>
            <pc:docMk/>
            <pc:sldMk cId="576162286" sldId="267"/>
            <ac:cxnSpMk id="53" creationId="{4718AEA1-3946-4657-A7E1-0F12A52AE690}"/>
          </ac:cxnSpMkLst>
        </pc:cxnChg>
        <pc:cxnChg chg="mod">
          <ac:chgData name="Robert Kissell" userId="bf6349b8-9e99-4bed-9f2e-ff8272b87063" providerId="ADAL" clId="{85B9096D-ED1F-47C5-855D-902D98AFB83E}" dt="2017-12-01T17:30:33.237" v="2747" actId="164"/>
          <ac:cxnSpMkLst>
            <pc:docMk/>
            <pc:sldMk cId="576162286" sldId="267"/>
            <ac:cxnSpMk id="54" creationId="{9F2413F3-6867-4570-A18B-BAAFB45CFB2A}"/>
          </ac:cxnSpMkLst>
        </pc:cxnChg>
        <pc:cxnChg chg="mod">
          <ac:chgData name="Robert Kissell" userId="bf6349b8-9e99-4bed-9f2e-ff8272b87063" providerId="ADAL" clId="{85B9096D-ED1F-47C5-855D-902D98AFB83E}" dt="2017-12-01T17:30:33.237" v="2747" actId="164"/>
          <ac:cxnSpMkLst>
            <pc:docMk/>
            <pc:sldMk cId="576162286" sldId="267"/>
            <ac:cxnSpMk id="55" creationId="{7536811B-188F-4900-8F46-41FA4E02B55A}"/>
          </ac:cxnSpMkLst>
        </pc:cxnChg>
        <pc:cxnChg chg="mod">
          <ac:chgData name="Robert Kissell" userId="bf6349b8-9e99-4bed-9f2e-ff8272b87063" providerId="ADAL" clId="{85B9096D-ED1F-47C5-855D-902D98AFB83E}" dt="2017-12-01T17:30:33.237" v="2747" actId="164"/>
          <ac:cxnSpMkLst>
            <pc:docMk/>
            <pc:sldMk cId="576162286" sldId="267"/>
            <ac:cxnSpMk id="56" creationId="{4485C97F-DF7E-43E1-A3D9-AE714426EA91}"/>
          </ac:cxnSpMkLst>
        </pc:cxnChg>
        <pc:cxnChg chg="mod">
          <ac:chgData name="Robert Kissell" userId="bf6349b8-9e99-4bed-9f2e-ff8272b87063" providerId="ADAL" clId="{85B9096D-ED1F-47C5-855D-902D98AFB83E}" dt="2017-12-01T17:30:33.237" v="2747" actId="164"/>
          <ac:cxnSpMkLst>
            <pc:docMk/>
            <pc:sldMk cId="576162286" sldId="267"/>
            <ac:cxnSpMk id="57" creationId="{AA068062-FBA2-4862-891F-7D4F5B09FCA2}"/>
          </ac:cxnSpMkLst>
        </pc:cxnChg>
        <pc:cxnChg chg="mod">
          <ac:chgData name="Robert Kissell" userId="bf6349b8-9e99-4bed-9f2e-ff8272b87063" providerId="ADAL" clId="{85B9096D-ED1F-47C5-855D-902D98AFB83E}" dt="2017-12-01T17:30:33.237" v="2747" actId="164"/>
          <ac:cxnSpMkLst>
            <pc:docMk/>
            <pc:sldMk cId="576162286" sldId="267"/>
            <ac:cxnSpMk id="58" creationId="{B0C06C39-C80C-4F2E-BCE8-644226492B3A}"/>
          </ac:cxnSpMkLst>
        </pc:cxnChg>
        <pc:cxnChg chg="mod">
          <ac:chgData name="Robert Kissell" userId="bf6349b8-9e99-4bed-9f2e-ff8272b87063" providerId="ADAL" clId="{85B9096D-ED1F-47C5-855D-902D98AFB83E}" dt="2017-12-01T17:30:33.237" v="2747" actId="164"/>
          <ac:cxnSpMkLst>
            <pc:docMk/>
            <pc:sldMk cId="576162286" sldId="267"/>
            <ac:cxnSpMk id="62" creationId="{A20CB24E-C941-4EA2-9FC7-2F428E5E8155}"/>
          </ac:cxnSpMkLst>
        </pc:cxnChg>
        <pc:cxnChg chg="mod">
          <ac:chgData name="Robert Kissell" userId="bf6349b8-9e99-4bed-9f2e-ff8272b87063" providerId="ADAL" clId="{85B9096D-ED1F-47C5-855D-902D98AFB83E}" dt="2017-12-01T17:30:33.237" v="2747" actId="164"/>
          <ac:cxnSpMkLst>
            <pc:docMk/>
            <pc:sldMk cId="576162286" sldId="267"/>
            <ac:cxnSpMk id="63" creationId="{E0587AB5-0F96-485A-82BF-C9A9195A12DA}"/>
          </ac:cxnSpMkLst>
        </pc:cxnChg>
        <pc:cxnChg chg="mod">
          <ac:chgData name="Robert Kissell" userId="bf6349b8-9e99-4bed-9f2e-ff8272b87063" providerId="ADAL" clId="{85B9096D-ED1F-47C5-855D-902D98AFB83E}" dt="2017-12-01T17:30:33.237" v="2747" actId="164"/>
          <ac:cxnSpMkLst>
            <pc:docMk/>
            <pc:sldMk cId="576162286" sldId="267"/>
            <ac:cxnSpMk id="64" creationId="{2348F534-C741-4584-A8F8-310AF9AB2006}"/>
          </ac:cxnSpMkLst>
        </pc:cxnChg>
      </pc:sldChg>
      <pc:sldChg chg="addSp delSp modSp add del">
        <pc:chgData name="Robert Kissell" userId="bf6349b8-9e99-4bed-9f2e-ff8272b87063" providerId="ADAL" clId="{85B9096D-ED1F-47C5-855D-902D98AFB83E}" dt="2017-12-01T21:13:07.397" v="3126" actId="2696"/>
        <pc:sldMkLst>
          <pc:docMk/>
          <pc:sldMk cId="4267065359" sldId="268"/>
        </pc:sldMkLst>
        <pc:spChg chg="del">
          <ac:chgData name="Robert Kissell" userId="bf6349b8-9e99-4bed-9f2e-ff8272b87063" providerId="ADAL" clId="{85B9096D-ED1F-47C5-855D-902D98AFB83E}" dt="2017-12-01T17:42:10.448" v="2749" actId="478"/>
          <ac:spMkLst>
            <pc:docMk/>
            <pc:sldMk cId="4267065359" sldId="268"/>
            <ac:spMk id="6" creationId="{7DBD4E64-0BB3-4C47-9A3F-8DDE344798B7}"/>
          </ac:spMkLst>
        </pc:spChg>
        <pc:spChg chg="del">
          <ac:chgData name="Robert Kissell" userId="bf6349b8-9e99-4bed-9f2e-ff8272b87063" providerId="ADAL" clId="{85B9096D-ED1F-47C5-855D-902D98AFB83E}" dt="2017-12-01T17:42:16.181" v="2750" actId="478"/>
          <ac:spMkLst>
            <pc:docMk/>
            <pc:sldMk cId="4267065359" sldId="268"/>
            <ac:spMk id="65" creationId="{129EA9E7-D9D5-4547-A125-4CD35F1C442A}"/>
          </ac:spMkLst>
        </pc:spChg>
        <pc:grpChg chg="mod">
          <ac:chgData name="Robert Kissell" userId="bf6349b8-9e99-4bed-9f2e-ff8272b87063" providerId="ADAL" clId="{85B9096D-ED1F-47C5-855D-902D98AFB83E}" dt="2017-12-01T17:45:52.367" v="2764" actId="1076"/>
          <ac:grpSpMkLst>
            <pc:docMk/>
            <pc:sldMk cId="4267065359" sldId="268"/>
            <ac:grpSpMk id="4" creationId="{D56FCED7-3538-43AA-B73C-32FBB6372B01}"/>
          </ac:grpSpMkLst>
        </pc:grpChg>
        <pc:graphicFrameChg chg="add del">
          <ac:chgData name="Robert Kissell" userId="bf6349b8-9e99-4bed-9f2e-ff8272b87063" providerId="ADAL" clId="{85B9096D-ED1F-47C5-855D-902D98AFB83E}" dt="2017-12-01T17:42:31.480" v="2752" actId="2696"/>
          <ac:graphicFrameMkLst>
            <pc:docMk/>
            <pc:sldMk cId="4267065359" sldId="268"/>
            <ac:graphicFrameMk id="2" creationId="{FE67343F-6AFA-448D-AEBE-0E4E79720218}"/>
          </ac:graphicFrameMkLst>
        </pc:graphicFrameChg>
        <pc:picChg chg="del mod">
          <ac:chgData name="Robert Kissell" userId="bf6349b8-9e99-4bed-9f2e-ff8272b87063" providerId="ADAL" clId="{85B9096D-ED1F-47C5-855D-902D98AFB83E}" dt="2017-12-01T17:43:01.926" v="2759" actId="478"/>
          <ac:picMkLst>
            <pc:docMk/>
            <pc:sldMk cId="4267065359" sldId="268"/>
            <ac:picMk id="3" creationId="{BA7341E3-2403-4713-9C3D-094CF45C4561}"/>
          </ac:picMkLst>
        </pc:picChg>
        <pc:picChg chg="del mod">
          <ac:chgData name="Robert Kissell" userId="bf6349b8-9e99-4bed-9f2e-ff8272b87063" providerId="ADAL" clId="{85B9096D-ED1F-47C5-855D-902D98AFB83E}" dt="2017-12-01T17:46:02.437" v="2765" actId="478"/>
          <ac:picMkLst>
            <pc:docMk/>
            <pc:sldMk cId="4267065359" sldId="268"/>
            <ac:picMk id="7" creationId="{F13B2434-0EDB-4DAF-B6F0-E7524262A84F}"/>
          </ac:picMkLst>
        </pc:picChg>
        <pc:picChg chg="mod">
          <ac:chgData name="Robert Kissell" userId="bf6349b8-9e99-4bed-9f2e-ff8272b87063" providerId="ADAL" clId="{85B9096D-ED1F-47C5-855D-902D98AFB83E}" dt="2017-12-01T17:46:46.760" v="2767" actId="14100"/>
          <ac:picMkLst>
            <pc:docMk/>
            <pc:sldMk cId="4267065359" sldId="268"/>
            <ac:picMk id="8" creationId="{5E47A886-9EEF-4730-9105-FD2DC6982651}"/>
          </ac:picMkLst>
        </pc:picChg>
      </pc:sldChg>
      <pc:sldChg chg="delSp add del">
        <pc:chgData name="Robert Kissell" userId="bf6349b8-9e99-4bed-9f2e-ff8272b87063" providerId="ADAL" clId="{85B9096D-ED1F-47C5-855D-902D98AFB83E}" dt="2017-12-01T21:13:07.387" v="3125" actId="2696"/>
        <pc:sldMkLst>
          <pc:docMk/>
          <pc:sldMk cId="550041583" sldId="269"/>
        </pc:sldMkLst>
        <pc:picChg chg="del">
          <ac:chgData name="Robert Kissell" userId="bf6349b8-9e99-4bed-9f2e-ff8272b87063" providerId="ADAL" clId="{85B9096D-ED1F-47C5-855D-902D98AFB83E}" dt="2017-12-01T17:54:30.347" v="2769" actId="478"/>
          <ac:picMkLst>
            <pc:docMk/>
            <pc:sldMk cId="550041583" sldId="269"/>
            <ac:picMk id="2" creationId="{0C239E2E-77A3-44D8-AFE0-2167C1F3484D}"/>
          </ac:picMkLst>
        </pc:picChg>
      </pc:sldChg>
      <pc:sldChg chg="add del">
        <pc:chgData name="Robert Kissell" userId="bf6349b8-9e99-4bed-9f2e-ff8272b87063" providerId="ADAL" clId="{85B9096D-ED1F-47C5-855D-902D98AFB83E}" dt="2017-12-01T20:44:47.821" v="3107" actId="2696"/>
        <pc:sldMkLst>
          <pc:docMk/>
          <pc:sldMk cId="3052258688" sldId="270"/>
        </pc:sldMkLst>
      </pc:sldChg>
      <pc:sldChg chg="add del">
        <pc:chgData name="Robert Kissell" userId="bf6349b8-9e99-4bed-9f2e-ff8272b87063" providerId="ADAL" clId="{85B9096D-ED1F-47C5-855D-902D98AFB83E}" dt="2017-12-01T21:13:11.345" v="3127" actId="2696"/>
        <pc:sldMkLst>
          <pc:docMk/>
          <pc:sldMk cId="2519047730" sldId="271"/>
        </pc:sldMkLst>
      </pc:sldChg>
      <pc:sldChg chg="add">
        <pc:chgData name="Robert Kissell" userId="bf6349b8-9e99-4bed-9f2e-ff8272b87063" providerId="ADAL" clId="{85B9096D-ED1F-47C5-855D-902D98AFB83E}" dt="2017-12-01T20:44:26.220" v="3106"/>
        <pc:sldMkLst>
          <pc:docMk/>
          <pc:sldMk cId="4259663938" sldId="272"/>
        </pc:sldMkLst>
      </pc:sldChg>
      <pc:sldChg chg="add">
        <pc:chgData name="Robert Kissell" userId="bf6349b8-9e99-4bed-9f2e-ff8272b87063" providerId="ADAL" clId="{85B9096D-ED1F-47C5-855D-902D98AFB83E}" dt="2017-12-01T20:44:26.220" v="3106"/>
        <pc:sldMkLst>
          <pc:docMk/>
          <pc:sldMk cId="3093616084" sldId="273"/>
        </pc:sldMkLst>
      </pc:sldChg>
      <pc:sldChg chg="add">
        <pc:chgData name="Robert Kissell" userId="bf6349b8-9e99-4bed-9f2e-ff8272b87063" providerId="ADAL" clId="{85B9096D-ED1F-47C5-855D-902D98AFB83E}" dt="2017-12-01T20:44:26.220" v="3106"/>
        <pc:sldMkLst>
          <pc:docMk/>
          <pc:sldMk cId="1880733514" sldId="274"/>
        </pc:sldMkLst>
      </pc:sldChg>
      <pc:sldChg chg="add">
        <pc:chgData name="Robert Kissell" userId="bf6349b8-9e99-4bed-9f2e-ff8272b87063" providerId="ADAL" clId="{85B9096D-ED1F-47C5-855D-902D98AFB83E}" dt="2017-12-01T20:44:26.220" v="3106"/>
        <pc:sldMkLst>
          <pc:docMk/>
          <pc:sldMk cId="2273429352" sldId="275"/>
        </pc:sldMkLst>
      </pc:sldChg>
      <pc:sldChg chg="add">
        <pc:chgData name="Robert Kissell" userId="bf6349b8-9e99-4bed-9f2e-ff8272b87063" providerId="ADAL" clId="{85B9096D-ED1F-47C5-855D-902D98AFB83E}" dt="2017-12-01T20:44:26.220" v="3106"/>
        <pc:sldMkLst>
          <pc:docMk/>
          <pc:sldMk cId="55200793" sldId="276"/>
        </pc:sldMkLst>
      </pc:sldChg>
      <pc:sldChg chg="add">
        <pc:chgData name="Robert Kissell" userId="bf6349b8-9e99-4bed-9f2e-ff8272b87063" providerId="ADAL" clId="{85B9096D-ED1F-47C5-855D-902D98AFB83E}" dt="2017-12-01T20:44:26.220" v="3106"/>
        <pc:sldMkLst>
          <pc:docMk/>
          <pc:sldMk cId="842028686" sldId="277"/>
        </pc:sldMkLst>
      </pc:sldChg>
      <pc:sldChg chg="add">
        <pc:chgData name="Robert Kissell" userId="bf6349b8-9e99-4bed-9f2e-ff8272b87063" providerId="ADAL" clId="{85B9096D-ED1F-47C5-855D-902D98AFB83E}" dt="2017-12-01T20:44:26.220" v="3106"/>
        <pc:sldMkLst>
          <pc:docMk/>
          <pc:sldMk cId="2422039924" sldId="278"/>
        </pc:sldMkLst>
      </pc:sldChg>
      <pc:sldChg chg="add">
        <pc:chgData name="Robert Kissell" userId="bf6349b8-9e99-4bed-9f2e-ff8272b87063" providerId="ADAL" clId="{85B9096D-ED1F-47C5-855D-902D98AFB83E}" dt="2017-12-01T20:44:26.220" v="3106"/>
        <pc:sldMkLst>
          <pc:docMk/>
          <pc:sldMk cId="2893763932" sldId="279"/>
        </pc:sldMkLst>
      </pc:sldChg>
      <pc:sldChg chg="add">
        <pc:chgData name="Robert Kissell" userId="bf6349b8-9e99-4bed-9f2e-ff8272b87063" providerId="ADAL" clId="{85B9096D-ED1F-47C5-855D-902D98AFB83E}" dt="2017-12-01T20:44:26.220" v="3106"/>
        <pc:sldMkLst>
          <pc:docMk/>
          <pc:sldMk cId="2000477092" sldId="280"/>
        </pc:sldMkLst>
      </pc:sldChg>
      <pc:sldChg chg="add">
        <pc:chgData name="Robert Kissell" userId="bf6349b8-9e99-4bed-9f2e-ff8272b87063" providerId="ADAL" clId="{85B9096D-ED1F-47C5-855D-902D98AFB83E}" dt="2017-12-01T20:44:26.220" v="3106"/>
        <pc:sldMkLst>
          <pc:docMk/>
          <pc:sldMk cId="694423229" sldId="281"/>
        </pc:sldMkLst>
      </pc:sldChg>
      <pc:sldChg chg="add del">
        <pc:chgData name="Robert Kissell" userId="bf6349b8-9e99-4bed-9f2e-ff8272b87063" providerId="ADAL" clId="{85B9096D-ED1F-47C5-855D-902D98AFB83E}" dt="2017-12-01T21:36:18.883" v="3475" actId="2696"/>
        <pc:sldMkLst>
          <pc:docMk/>
          <pc:sldMk cId="2153556612" sldId="282"/>
        </pc:sldMkLst>
      </pc:sldChg>
      <pc:sldChg chg="add del">
        <pc:chgData name="Robert Kissell" userId="bf6349b8-9e99-4bed-9f2e-ff8272b87063" providerId="ADAL" clId="{85B9096D-ED1F-47C5-855D-902D98AFB83E}" dt="2017-12-01T21:36:24.219" v="3476" actId="2696"/>
        <pc:sldMkLst>
          <pc:docMk/>
          <pc:sldMk cId="1534720486" sldId="283"/>
        </pc:sldMkLst>
      </pc:sldChg>
      <pc:sldChg chg="add">
        <pc:chgData name="Robert Kissell" userId="bf6349b8-9e99-4bed-9f2e-ff8272b87063" providerId="ADAL" clId="{85B9096D-ED1F-47C5-855D-902D98AFB83E}" dt="2017-12-01T20:44:26.220" v="3106"/>
        <pc:sldMkLst>
          <pc:docMk/>
          <pc:sldMk cId="1704337793" sldId="284"/>
        </pc:sldMkLst>
      </pc:sldChg>
      <pc:sldChg chg="add del">
        <pc:chgData name="Robert Kissell" userId="bf6349b8-9e99-4bed-9f2e-ff8272b87063" providerId="ADAL" clId="{85B9096D-ED1F-47C5-855D-902D98AFB83E}" dt="2017-12-01T21:40:59.639" v="3504" actId="2696"/>
        <pc:sldMkLst>
          <pc:docMk/>
          <pc:sldMk cId="1968941673" sldId="285"/>
        </pc:sldMkLst>
      </pc:sldChg>
      <pc:sldChg chg="add del">
        <pc:chgData name="Robert Kissell" userId="bf6349b8-9e99-4bed-9f2e-ff8272b87063" providerId="ADAL" clId="{85B9096D-ED1F-47C5-855D-902D98AFB83E}" dt="2017-12-01T21:40:59.670" v="3505" actId="2696"/>
        <pc:sldMkLst>
          <pc:docMk/>
          <pc:sldMk cId="616436558" sldId="286"/>
        </pc:sldMkLst>
      </pc:sldChg>
      <pc:sldChg chg="add del">
        <pc:chgData name="Robert Kissell" userId="bf6349b8-9e99-4bed-9f2e-ff8272b87063" providerId="ADAL" clId="{85B9096D-ED1F-47C5-855D-902D98AFB83E}" dt="2017-12-01T21:40:59.696" v="3506" actId="2696"/>
        <pc:sldMkLst>
          <pc:docMk/>
          <pc:sldMk cId="134292886" sldId="287"/>
        </pc:sldMkLst>
      </pc:sldChg>
      <pc:sldChg chg="add del">
        <pc:chgData name="Robert Kissell" userId="bf6349b8-9e99-4bed-9f2e-ff8272b87063" providerId="ADAL" clId="{85B9096D-ED1F-47C5-855D-902D98AFB83E}" dt="2017-12-01T21:40:59.733" v="3507" actId="2696"/>
        <pc:sldMkLst>
          <pc:docMk/>
          <pc:sldMk cId="2062415065" sldId="288"/>
        </pc:sldMkLst>
      </pc:sldChg>
      <pc:sldChg chg="add del">
        <pc:chgData name="Robert Kissell" userId="bf6349b8-9e99-4bed-9f2e-ff8272b87063" providerId="ADAL" clId="{85B9096D-ED1F-47C5-855D-902D98AFB83E}" dt="2017-12-01T21:40:59.750" v="3508" actId="2696"/>
        <pc:sldMkLst>
          <pc:docMk/>
          <pc:sldMk cId="747003775" sldId="289"/>
        </pc:sldMkLst>
      </pc:sldChg>
      <pc:sldChg chg="add">
        <pc:chgData name="Robert Kissell" userId="bf6349b8-9e99-4bed-9f2e-ff8272b87063" providerId="ADAL" clId="{85B9096D-ED1F-47C5-855D-902D98AFB83E}" dt="2017-12-01T20:44:26.220" v="3106"/>
        <pc:sldMkLst>
          <pc:docMk/>
          <pc:sldMk cId="1237036504" sldId="290"/>
        </pc:sldMkLst>
      </pc:sldChg>
      <pc:sldChg chg="add">
        <pc:chgData name="Robert Kissell" userId="bf6349b8-9e99-4bed-9f2e-ff8272b87063" providerId="ADAL" clId="{85B9096D-ED1F-47C5-855D-902D98AFB83E}" dt="2017-12-01T20:44:26.220" v="3106"/>
        <pc:sldMkLst>
          <pc:docMk/>
          <pc:sldMk cId="2141637484" sldId="291"/>
        </pc:sldMkLst>
      </pc:sldChg>
      <pc:sldChg chg="add del">
        <pc:chgData name="Robert Kissell" userId="bf6349b8-9e99-4bed-9f2e-ff8272b87063" providerId="ADAL" clId="{85B9096D-ED1F-47C5-855D-902D98AFB83E}" dt="2017-12-01T21:14:31.336" v="3161" actId="2696"/>
        <pc:sldMkLst>
          <pc:docMk/>
          <pc:sldMk cId="3533833532" sldId="292"/>
        </pc:sldMkLst>
      </pc:sldChg>
      <pc:sldChg chg="add del">
        <pc:chgData name="Robert Kissell" userId="bf6349b8-9e99-4bed-9f2e-ff8272b87063" providerId="ADAL" clId="{85B9096D-ED1F-47C5-855D-902D98AFB83E}" dt="2017-12-01T21:14:31.360" v="3162" actId="2696"/>
        <pc:sldMkLst>
          <pc:docMk/>
          <pc:sldMk cId="3740139432" sldId="293"/>
        </pc:sldMkLst>
      </pc:sldChg>
      <pc:sldChg chg="add del">
        <pc:chgData name="Robert Kissell" userId="bf6349b8-9e99-4bed-9f2e-ff8272b87063" providerId="ADAL" clId="{85B9096D-ED1F-47C5-855D-902D98AFB83E}" dt="2017-12-01T21:14:31.386" v="3163" actId="2696"/>
        <pc:sldMkLst>
          <pc:docMk/>
          <pc:sldMk cId="2391631473" sldId="294"/>
        </pc:sldMkLst>
      </pc:sldChg>
      <pc:sldChg chg="add del">
        <pc:chgData name="Robert Kissell" userId="bf6349b8-9e99-4bed-9f2e-ff8272b87063" providerId="ADAL" clId="{85B9096D-ED1F-47C5-855D-902D98AFB83E}" dt="2017-12-01T21:14:31.408" v="3164" actId="2696"/>
        <pc:sldMkLst>
          <pc:docMk/>
          <pc:sldMk cId="1181087787" sldId="295"/>
        </pc:sldMkLst>
      </pc:sldChg>
      <pc:sldChg chg="add del">
        <pc:chgData name="Robert Kissell" userId="bf6349b8-9e99-4bed-9f2e-ff8272b87063" providerId="ADAL" clId="{85B9096D-ED1F-47C5-855D-902D98AFB83E}" dt="2017-12-01T21:14:31.428" v="3165" actId="2696"/>
        <pc:sldMkLst>
          <pc:docMk/>
          <pc:sldMk cId="2940701634" sldId="296"/>
        </pc:sldMkLst>
      </pc:sldChg>
      <pc:sldChg chg="add del">
        <pc:chgData name="Robert Kissell" userId="bf6349b8-9e99-4bed-9f2e-ff8272b87063" providerId="ADAL" clId="{85B9096D-ED1F-47C5-855D-902D98AFB83E}" dt="2017-12-01T21:14:31.444" v="3166" actId="2696"/>
        <pc:sldMkLst>
          <pc:docMk/>
          <pc:sldMk cId="2999280505" sldId="297"/>
        </pc:sldMkLst>
      </pc:sldChg>
      <pc:sldChg chg="add del">
        <pc:chgData name="Robert Kissell" userId="bf6349b8-9e99-4bed-9f2e-ff8272b87063" providerId="ADAL" clId="{85B9096D-ED1F-47C5-855D-902D98AFB83E}" dt="2017-12-01T21:14:37.502" v="3167" actId="2696"/>
        <pc:sldMkLst>
          <pc:docMk/>
          <pc:sldMk cId="3943501570" sldId="298"/>
        </pc:sldMkLst>
      </pc:sldChg>
      <pc:sldChg chg="add del">
        <pc:chgData name="Robert Kissell" userId="bf6349b8-9e99-4bed-9f2e-ff8272b87063" providerId="ADAL" clId="{85B9096D-ED1F-47C5-855D-902D98AFB83E}" dt="2017-12-01T21:14:37.512" v="3168" actId="2696"/>
        <pc:sldMkLst>
          <pc:docMk/>
          <pc:sldMk cId="1808125690" sldId="299"/>
        </pc:sldMkLst>
      </pc:sldChg>
      <pc:sldChg chg="add del">
        <pc:chgData name="Robert Kissell" userId="bf6349b8-9e99-4bed-9f2e-ff8272b87063" providerId="ADAL" clId="{85B9096D-ED1F-47C5-855D-902D98AFB83E}" dt="2017-12-01T21:26:16.778" v="3170" actId="2696"/>
        <pc:sldMkLst>
          <pc:docMk/>
          <pc:sldMk cId="3721264906" sldId="300"/>
        </pc:sldMkLst>
      </pc:sldChg>
      <pc:sldChg chg="add del">
        <pc:chgData name="Robert Kissell" userId="bf6349b8-9e99-4bed-9f2e-ff8272b87063" providerId="ADAL" clId="{85B9096D-ED1F-47C5-855D-902D98AFB83E}" dt="2017-12-01T21:26:16.768" v="3169" actId="2696"/>
        <pc:sldMkLst>
          <pc:docMk/>
          <pc:sldMk cId="2311743213" sldId="301"/>
        </pc:sldMkLst>
      </pc:sldChg>
      <pc:sldChg chg="add">
        <pc:chgData name="Robert Kissell" userId="bf6349b8-9e99-4bed-9f2e-ff8272b87063" providerId="ADAL" clId="{85B9096D-ED1F-47C5-855D-902D98AFB83E}" dt="2017-12-01T20:44:26.220" v="3106"/>
        <pc:sldMkLst>
          <pc:docMk/>
          <pc:sldMk cId="3798930687" sldId="302"/>
        </pc:sldMkLst>
      </pc:sldChg>
      <pc:sldChg chg="add">
        <pc:chgData name="Robert Kissell" userId="bf6349b8-9e99-4bed-9f2e-ff8272b87063" providerId="ADAL" clId="{85B9096D-ED1F-47C5-855D-902D98AFB83E}" dt="2017-12-01T20:44:26.220" v="3106"/>
        <pc:sldMkLst>
          <pc:docMk/>
          <pc:sldMk cId="4092125033" sldId="303"/>
        </pc:sldMkLst>
      </pc:sldChg>
      <pc:sldChg chg="add">
        <pc:chgData name="Robert Kissell" userId="bf6349b8-9e99-4bed-9f2e-ff8272b87063" providerId="ADAL" clId="{85B9096D-ED1F-47C5-855D-902D98AFB83E}" dt="2017-12-01T20:44:26.220" v="3106"/>
        <pc:sldMkLst>
          <pc:docMk/>
          <pc:sldMk cId="3777164896" sldId="304"/>
        </pc:sldMkLst>
      </pc:sldChg>
      <pc:sldChg chg="add">
        <pc:chgData name="Robert Kissell" userId="bf6349b8-9e99-4bed-9f2e-ff8272b87063" providerId="ADAL" clId="{85B9096D-ED1F-47C5-855D-902D98AFB83E}" dt="2017-12-01T20:44:26.220" v="3106"/>
        <pc:sldMkLst>
          <pc:docMk/>
          <pc:sldMk cId="3214448496" sldId="305"/>
        </pc:sldMkLst>
      </pc:sldChg>
      <pc:sldChg chg="addSp delSp modSp add">
        <pc:chgData name="Robert Kissell" userId="bf6349b8-9e99-4bed-9f2e-ff8272b87063" providerId="ADAL" clId="{85B9096D-ED1F-47C5-855D-902D98AFB83E}" dt="2017-12-01T21:27:19.579" v="3175" actId="1076"/>
        <pc:sldMkLst>
          <pc:docMk/>
          <pc:sldMk cId="1133546895" sldId="306"/>
        </pc:sldMkLst>
        <pc:spChg chg="add del mod">
          <ac:chgData name="Robert Kissell" userId="bf6349b8-9e99-4bed-9f2e-ff8272b87063" providerId="ADAL" clId="{85B9096D-ED1F-47C5-855D-902D98AFB83E}" dt="2017-12-01T21:27:05.241" v="3172" actId="478"/>
          <ac:spMkLst>
            <pc:docMk/>
            <pc:sldMk cId="1133546895" sldId="306"/>
            <ac:spMk id="3" creationId="{4D5367CE-5BB1-4276-A859-D954175EC2D7}"/>
          </ac:spMkLst>
        </pc:spChg>
        <pc:picChg chg="mod">
          <ac:chgData name="Robert Kissell" userId="bf6349b8-9e99-4bed-9f2e-ff8272b87063" providerId="ADAL" clId="{85B9096D-ED1F-47C5-855D-902D98AFB83E}" dt="2017-12-01T21:27:19.579" v="3175" actId="1076"/>
          <ac:picMkLst>
            <pc:docMk/>
            <pc:sldMk cId="1133546895" sldId="306"/>
            <ac:picMk id="5" creationId="{3287B20F-71D8-4E54-82EA-2700DDC4FF2F}"/>
          </ac:picMkLst>
        </pc:picChg>
        <pc:picChg chg="del">
          <ac:chgData name="Robert Kissell" userId="bf6349b8-9e99-4bed-9f2e-ff8272b87063" providerId="ADAL" clId="{85B9096D-ED1F-47C5-855D-902D98AFB83E}" dt="2017-12-01T21:26:56.032" v="3171" actId="478"/>
          <ac:picMkLst>
            <pc:docMk/>
            <pc:sldMk cId="1133546895" sldId="306"/>
            <ac:picMk id="47106" creationId="{00000000-0000-0000-0000-000000000000}"/>
          </ac:picMkLst>
        </pc:picChg>
      </pc:sldChg>
      <pc:sldChg chg="add del">
        <pc:chgData name="Robert Kissell" userId="bf6349b8-9e99-4bed-9f2e-ff8272b87063" providerId="ADAL" clId="{85B9096D-ED1F-47C5-855D-902D98AFB83E}" dt="2017-12-01T21:27:58.414" v="3178" actId="2696"/>
        <pc:sldMkLst>
          <pc:docMk/>
          <pc:sldMk cId="4002594542" sldId="307"/>
        </pc:sldMkLst>
      </pc:sldChg>
      <pc:sldChg chg="add del">
        <pc:chgData name="Robert Kissell" userId="bf6349b8-9e99-4bed-9f2e-ff8272b87063" providerId="ADAL" clId="{85B9096D-ED1F-47C5-855D-902D98AFB83E}" dt="2017-12-01T21:27:58.403" v="3177" actId="2696"/>
        <pc:sldMkLst>
          <pc:docMk/>
          <pc:sldMk cId="687305401" sldId="308"/>
        </pc:sldMkLst>
      </pc:sldChg>
      <pc:sldChg chg="add del">
        <pc:chgData name="Robert Kissell" userId="bf6349b8-9e99-4bed-9f2e-ff8272b87063" providerId="ADAL" clId="{85B9096D-ED1F-47C5-855D-902D98AFB83E}" dt="2017-12-01T21:27:58.375" v="3176" actId="2696"/>
        <pc:sldMkLst>
          <pc:docMk/>
          <pc:sldMk cId="4121114278" sldId="309"/>
        </pc:sldMkLst>
      </pc:sldChg>
      <pc:sldChg chg="add">
        <pc:chgData name="Robert Kissell" userId="bf6349b8-9e99-4bed-9f2e-ff8272b87063" providerId="ADAL" clId="{85B9096D-ED1F-47C5-855D-902D98AFB83E}" dt="2017-12-01T20:44:26.220" v="3106"/>
        <pc:sldMkLst>
          <pc:docMk/>
          <pc:sldMk cId="1699242005" sldId="310"/>
        </pc:sldMkLst>
      </pc:sldChg>
      <pc:sldChg chg="add">
        <pc:chgData name="Robert Kissell" userId="bf6349b8-9e99-4bed-9f2e-ff8272b87063" providerId="ADAL" clId="{85B9096D-ED1F-47C5-855D-902D98AFB83E}" dt="2017-12-01T20:44:26.220" v="3106"/>
        <pc:sldMkLst>
          <pc:docMk/>
          <pc:sldMk cId="1648371063" sldId="311"/>
        </pc:sldMkLst>
      </pc:sldChg>
      <pc:sldChg chg="delSp modSp add">
        <pc:chgData name="Robert Kissell" userId="bf6349b8-9e99-4bed-9f2e-ff8272b87063" providerId="ADAL" clId="{85B9096D-ED1F-47C5-855D-902D98AFB83E}" dt="2017-12-01T21:28:57.055" v="3212" actId="1076"/>
        <pc:sldMkLst>
          <pc:docMk/>
          <pc:sldMk cId="216459678" sldId="312"/>
        </pc:sldMkLst>
        <pc:spChg chg="mod">
          <ac:chgData name="Robert Kissell" userId="bf6349b8-9e99-4bed-9f2e-ff8272b87063" providerId="ADAL" clId="{85B9096D-ED1F-47C5-855D-902D98AFB83E}" dt="2017-12-01T21:28:52.021" v="3210" actId="1076"/>
          <ac:spMkLst>
            <pc:docMk/>
            <pc:sldMk cId="216459678" sldId="312"/>
            <ac:spMk id="8" creationId="{325D55A7-8983-4461-85A4-7E8BE5089716}"/>
          </ac:spMkLst>
        </pc:spChg>
        <pc:spChg chg="mod">
          <ac:chgData name="Robert Kissell" userId="bf6349b8-9e99-4bed-9f2e-ff8272b87063" providerId="ADAL" clId="{85B9096D-ED1F-47C5-855D-902D98AFB83E}" dt="2017-12-01T21:28:45.598" v="3208" actId="6549"/>
          <ac:spMkLst>
            <pc:docMk/>
            <pc:sldMk cId="216459678" sldId="312"/>
            <ac:spMk id="48130" creationId="{00000000-0000-0000-0000-000000000000}"/>
          </ac:spMkLst>
        </pc:spChg>
        <pc:picChg chg="mod">
          <ac:chgData name="Robert Kissell" userId="bf6349b8-9e99-4bed-9f2e-ff8272b87063" providerId="ADAL" clId="{85B9096D-ED1F-47C5-855D-902D98AFB83E}" dt="2017-12-01T21:28:57.055" v="3212" actId="1076"/>
          <ac:picMkLst>
            <pc:docMk/>
            <pc:sldMk cId="216459678" sldId="312"/>
            <ac:picMk id="9" creationId="{E62189E3-42BF-4A73-84D2-1D3A3B6BDA3C}"/>
          </ac:picMkLst>
        </pc:picChg>
        <pc:picChg chg="del">
          <ac:chgData name="Robert Kissell" userId="bf6349b8-9e99-4bed-9f2e-ff8272b87063" providerId="ADAL" clId="{85B9096D-ED1F-47C5-855D-902D98AFB83E}" dt="2017-12-01T21:28:47.877" v="3209" actId="478"/>
          <ac:picMkLst>
            <pc:docMk/>
            <pc:sldMk cId="216459678" sldId="312"/>
            <ac:picMk id="10" creationId="{E5FB021B-E33E-47BC-A0E0-B70F4F916764}"/>
          </ac:picMkLst>
        </pc:picChg>
      </pc:sldChg>
      <pc:sldChg chg="add">
        <pc:chgData name="Robert Kissell" userId="bf6349b8-9e99-4bed-9f2e-ff8272b87063" providerId="ADAL" clId="{85B9096D-ED1F-47C5-855D-902D98AFB83E}" dt="2017-12-01T20:44:26.220" v="3106"/>
        <pc:sldMkLst>
          <pc:docMk/>
          <pc:sldMk cId="2551586991" sldId="313"/>
        </pc:sldMkLst>
      </pc:sldChg>
      <pc:sldChg chg="add">
        <pc:chgData name="Robert Kissell" userId="bf6349b8-9e99-4bed-9f2e-ff8272b87063" providerId="ADAL" clId="{85B9096D-ED1F-47C5-855D-902D98AFB83E}" dt="2017-12-01T20:44:26.220" v="3106"/>
        <pc:sldMkLst>
          <pc:docMk/>
          <pc:sldMk cId="441139314" sldId="314"/>
        </pc:sldMkLst>
      </pc:sldChg>
      <pc:sldChg chg="add">
        <pc:chgData name="Robert Kissell" userId="bf6349b8-9e99-4bed-9f2e-ff8272b87063" providerId="ADAL" clId="{85B9096D-ED1F-47C5-855D-902D98AFB83E}" dt="2017-12-01T20:44:26.220" v="3106"/>
        <pc:sldMkLst>
          <pc:docMk/>
          <pc:sldMk cId="3007256295" sldId="315"/>
        </pc:sldMkLst>
      </pc:sldChg>
      <pc:sldChg chg="add">
        <pc:chgData name="Robert Kissell" userId="bf6349b8-9e99-4bed-9f2e-ff8272b87063" providerId="ADAL" clId="{85B9096D-ED1F-47C5-855D-902D98AFB83E}" dt="2017-12-01T20:44:26.220" v="3106"/>
        <pc:sldMkLst>
          <pc:docMk/>
          <pc:sldMk cId="971485833" sldId="316"/>
        </pc:sldMkLst>
      </pc:sldChg>
      <pc:sldChg chg="add del">
        <pc:chgData name="Robert Kissell" userId="bf6349b8-9e99-4bed-9f2e-ff8272b87063" providerId="ADAL" clId="{85B9096D-ED1F-47C5-855D-902D98AFB83E}" dt="2017-12-01T21:29:16.218" v="3213" actId="2696"/>
        <pc:sldMkLst>
          <pc:docMk/>
          <pc:sldMk cId="3633507546" sldId="317"/>
        </pc:sldMkLst>
      </pc:sldChg>
      <pc:sldChg chg="add">
        <pc:chgData name="Robert Kissell" userId="bf6349b8-9e99-4bed-9f2e-ff8272b87063" providerId="ADAL" clId="{85B9096D-ED1F-47C5-855D-902D98AFB83E}" dt="2017-12-01T20:44:26.220" v="3106"/>
        <pc:sldMkLst>
          <pc:docMk/>
          <pc:sldMk cId="2161339995" sldId="318"/>
        </pc:sldMkLst>
      </pc:sldChg>
      <pc:sldChg chg="add">
        <pc:chgData name="Robert Kissell" userId="bf6349b8-9e99-4bed-9f2e-ff8272b87063" providerId="ADAL" clId="{85B9096D-ED1F-47C5-855D-902D98AFB83E}" dt="2017-12-01T20:44:26.220" v="3106"/>
        <pc:sldMkLst>
          <pc:docMk/>
          <pc:sldMk cId="600016899" sldId="319"/>
        </pc:sldMkLst>
      </pc:sldChg>
      <pc:sldChg chg="add">
        <pc:chgData name="Robert Kissell" userId="bf6349b8-9e99-4bed-9f2e-ff8272b87063" providerId="ADAL" clId="{85B9096D-ED1F-47C5-855D-902D98AFB83E}" dt="2017-12-01T20:44:26.220" v="3106"/>
        <pc:sldMkLst>
          <pc:docMk/>
          <pc:sldMk cId="598940089" sldId="320"/>
        </pc:sldMkLst>
      </pc:sldChg>
      <pc:sldChg chg="add">
        <pc:chgData name="Robert Kissell" userId="bf6349b8-9e99-4bed-9f2e-ff8272b87063" providerId="ADAL" clId="{85B9096D-ED1F-47C5-855D-902D98AFB83E}" dt="2017-12-01T20:44:26.220" v="3106"/>
        <pc:sldMkLst>
          <pc:docMk/>
          <pc:sldMk cId="3809618672" sldId="321"/>
        </pc:sldMkLst>
      </pc:sldChg>
      <pc:sldChg chg="add">
        <pc:chgData name="Robert Kissell" userId="bf6349b8-9e99-4bed-9f2e-ff8272b87063" providerId="ADAL" clId="{85B9096D-ED1F-47C5-855D-902D98AFB83E}" dt="2017-12-01T20:44:26.220" v="3106"/>
        <pc:sldMkLst>
          <pc:docMk/>
          <pc:sldMk cId="568086340" sldId="322"/>
        </pc:sldMkLst>
      </pc:sldChg>
      <pc:sldChg chg="add">
        <pc:chgData name="Robert Kissell" userId="bf6349b8-9e99-4bed-9f2e-ff8272b87063" providerId="ADAL" clId="{85B9096D-ED1F-47C5-855D-902D98AFB83E}" dt="2017-12-01T20:44:26.220" v="3106"/>
        <pc:sldMkLst>
          <pc:docMk/>
          <pc:sldMk cId="1591325460" sldId="323"/>
        </pc:sldMkLst>
      </pc:sldChg>
      <pc:sldChg chg="add">
        <pc:chgData name="Robert Kissell" userId="bf6349b8-9e99-4bed-9f2e-ff8272b87063" providerId="ADAL" clId="{85B9096D-ED1F-47C5-855D-902D98AFB83E}" dt="2017-12-01T20:44:26.220" v="3106"/>
        <pc:sldMkLst>
          <pc:docMk/>
          <pc:sldMk cId="650486561" sldId="324"/>
        </pc:sldMkLst>
      </pc:sldChg>
      <pc:sldChg chg="modSp add">
        <pc:chgData name="Robert Kissell" userId="bf6349b8-9e99-4bed-9f2e-ff8272b87063" providerId="ADAL" clId="{85B9096D-ED1F-47C5-855D-902D98AFB83E}" dt="2017-12-01T21:30:33.309" v="3322" actId="6549"/>
        <pc:sldMkLst>
          <pc:docMk/>
          <pc:sldMk cId="2564539393" sldId="325"/>
        </pc:sldMkLst>
        <pc:spChg chg="mod">
          <ac:chgData name="Robert Kissell" userId="bf6349b8-9e99-4bed-9f2e-ff8272b87063" providerId="ADAL" clId="{85B9096D-ED1F-47C5-855D-902D98AFB83E}" dt="2017-12-01T21:30:33.309" v="3322" actId="6549"/>
          <ac:spMkLst>
            <pc:docMk/>
            <pc:sldMk cId="2564539393" sldId="325"/>
            <ac:spMk id="2" creationId="{2EE97EFA-4926-4C11-BE1A-644449F996AA}"/>
          </ac:spMkLst>
        </pc:spChg>
      </pc:sldChg>
      <pc:sldChg chg="add del">
        <pc:chgData name="Robert Kissell" userId="bf6349b8-9e99-4bed-9f2e-ff8272b87063" providerId="ADAL" clId="{85B9096D-ED1F-47C5-855D-902D98AFB83E}" dt="2017-12-01T21:30:40.253" v="3324" actId="2696"/>
        <pc:sldMkLst>
          <pc:docMk/>
          <pc:sldMk cId="2847556000" sldId="326"/>
        </pc:sldMkLst>
      </pc:sldChg>
      <pc:sldChg chg="add del">
        <pc:chgData name="Robert Kissell" userId="bf6349b8-9e99-4bed-9f2e-ff8272b87063" providerId="ADAL" clId="{85B9096D-ED1F-47C5-855D-902D98AFB83E}" dt="2017-12-01T21:30:39.974" v="3323" actId="2696"/>
        <pc:sldMkLst>
          <pc:docMk/>
          <pc:sldMk cId="2042857168" sldId="327"/>
        </pc:sldMkLst>
      </pc:sldChg>
      <pc:sldChg chg="add">
        <pc:chgData name="Robert Kissell" userId="bf6349b8-9e99-4bed-9f2e-ff8272b87063" providerId="ADAL" clId="{85B9096D-ED1F-47C5-855D-902D98AFB83E}" dt="2017-12-01T20:44:26.220" v="3106"/>
        <pc:sldMkLst>
          <pc:docMk/>
          <pc:sldMk cId="2905002587" sldId="328"/>
        </pc:sldMkLst>
      </pc:sldChg>
      <pc:sldChg chg="add">
        <pc:chgData name="Robert Kissell" userId="bf6349b8-9e99-4bed-9f2e-ff8272b87063" providerId="ADAL" clId="{85B9096D-ED1F-47C5-855D-902D98AFB83E}" dt="2017-12-01T20:44:26.220" v="3106"/>
        <pc:sldMkLst>
          <pc:docMk/>
          <pc:sldMk cId="1212426939" sldId="329"/>
        </pc:sldMkLst>
      </pc:sldChg>
      <pc:sldChg chg="add">
        <pc:chgData name="Robert Kissell" userId="bf6349b8-9e99-4bed-9f2e-ff8272b87063" providerId="ADAL" clId="{85B9096D-ED1F-47C5-855D-902D98AFB83E}" dt="2017-12-01T20:44:26.220" v="3106"/>
        <pc:sldMkLst>
          <pc:docMk/>
          <pc:sldMk cId="4039441427" sldId="330"/>
        </pc:sldMkLst>
      </pc:sldChg>
      <pc:sldChg chg="add">
        <pc:chgData name="Robert Kissell" userId="bf6349b8-9e99-4bed-9f2e-ff8272b87063" providerId="ADAL" clId="{85B9096D-ED1F-47C5-855D-902D98AFB83E}" dt="2017-12-01T20:44:26.220" v="3106"/>
        <pc:sldMkLst>
          <pc:docMk/>
          <pc:sldMk cId="3064160685" sldId="331"/>
        </pc:sldMkLst>
      </pc:sldChg>
      <pc:sldChg chg="add">
        <pc:chgData name="Robert Kissell" userId="bf6349b8-9e99-4bed-9f2e-ff8272b87063" providerId="ADAL" clId="{85B9096D-ED1F-47C5-855D-902D98AFB83E}" dt="2017-12-01T20:44:26.220" v="3106"/>
        <pc:sldMkLst>
          <pc:docMk/>
          <pc:sldMk cId="1099302600" sldId="332"/>
        </pc:sldMkLst>
      </pc:sldChg>
      <pc:sldChg chg="add">
        <pc:chgData name="Robert Kissell" userId="bf6349b8-9e99-4bed-9f2e-ff8272b87063" providerId="ADAL" clId="{85B9096D-ED1F-47C5-855D-902D98AFB83E}" dt="2017-12-01T20:44:26.220" v="3106"/>
        <pc:sldMkLst>
          <pc:docMk/>
          <pc:sldMk cId="649188384" sldId="333"/>
        </pc:sldMkLst>
      </pc:sldChg>
      <pc:sldChg chg="add">
        <pc:chgData name="Robert Kissell" userId="bf6349b8-9e99-4bed-9f2e-ff8272b87063" providerId="ADAL" clId="{85B9096D-ED1F-47C5-855D-902D98AFB83E}" dt="2017-12-01T20:44:26.220" v="3106"/>
        <pc:sldMkLst>
          <pc:docMk/>
          <pc:sldMk cId="556419470" sldId="334"/>
        </pc:sldMkLst>
      </pc:sldChg>
      <pc:sldChg chg="add">
        <pc:chgData name="Robert Kissell" userId="bf6349b8-9e99-4bed-9f2e-ff8272b87063" providerId="ADAL" clId="{85B9096D-ED1F-47C5-855D-902D98AFB83E}" dt="2017-12-01T20:44:26.220" v="3106"/>
        <pc:sldMkLst>
          <pc:docMk/>
          <pc:sldMk cId="1183150861" sldId="335"/>
        </pc:sldMkLst>
      </pc:sldChg>
      <pc:sldChg chg="add">
        <pc:chgData name="Robert Kissell" userId="bf6349b8-9e99-4bed-9f2e-ff8272b87063" providerId="ADAL" clId="{85B9096D-ED1F-47C5-855D-902D98AFB83E}" dt="2017-12-01T20:44:26.220" v="3106"/>
        <pc:sldMkLst>
          <pc:docMk/>
          <pc:sldMk cId="677624437" sldId="336"/>
        </pc:sldMkLst>
      </pc:sldChg>
      <pc:sldChg chg="add">
        <pc:chgData name="Robert Kissell" userId="bf6349b8-9e99-4bed-9f2e-ff8272b87063" providerId="ADAL" clId="{85B9096D-ED1F-47C5-855D-902D98AFB83E}" dt="2017-12-01T20:44:26.220" v="3106"/>
        <pc:sldMkLst>
          <pc:docMk/>
          <pc:sldMk cId="3099641773" sldId="337"/>
        </pc:sldMkLst>
      </pc:sldChg>
      <pc:sldChg chg="add">
        <pc:chgData name="Robert Kissell" userId="bf6349b8-9e99-4bed-9f2e-ff8272b87063" providerId="ADAL" clId="{85B9096D-ED1F-47C5-855D-902D98AFB83E}" dt="2017-12-01T20:44:26.220" v="3106"/>
        <pc:sldMkLst>
          <pc:docMk/>
          <pc:sldMk cId="4061861057" sldId="338"/>
        </pc:sldMkLst>
      </pc:sldChg>
      <pc:sldChg chg="add">
        <pc:chgData name="Robert Kissell" userId="bf6349b8-9e99-4bed-9f2e-ff8272b87063" providerId="ADAL" clId="{85B9096D-ED1F-47C5-855D-902D98AFB83E}" dt="2017-12-01T20:44:26.220" v="3106"/>
        <pc:sldMkLst>
          <pc:docMk/>
          <pc:sldMk cId="256936770" sldId="339"/>
        </pc:sldMkLst>
      </pc:sldChg>
      <pc:sldChg chg="add">
        <pc:chgData name="Robert Kissell" userId="bf6349b8-9e99-4bed-9f2e-ff8272b87063" providerId="ADAL" clId="{85B9096D-ED1F-47C5-855D-902D98AFB83E}" dt="2017-12-01T20:44:26.220" v="3106"/>
        <pc:sldMkLst>
          <pc:docMk/>
          <pc:sldMk cId="3569917436" sldId="340"/>
        </pc:sldMkLst>
      </pc:sldChg>
      <pc:sldChg chg="add">
        <pc:chgData name="Robert Kissell" userId="bf6349b8-9e99-4bed-9f2e-ff8272b87063" providerId="ADAL" clId="{85B9096D-ED1F-47C5-855D-902D98AFB83E}" dt="2017-12-01T20:44:26.220" v="3106"/>
        <pc:sldMkLst>
          <pc:docMk/>
          <pc:sldMk cId="1222331543" sldId="341"/>
        </pc:sldMkLst>
      </pc:sldChg>
      <pc:sldChg chg="add">
        <pc:chgData name="Robert Kissell" userId="bf6349b8-9e99-4bed-9f2e-ff8272b87063" providerId="ADAL" clId="{85B9096D-ED1F-47C5-855D-902D98AFB83E}" dt="2017-12-01T20:44:26.220" v="3106"/>
        <pc:sldMkLst>
          <pc:docMk/>
          <pc:sldMk cId="419432293" sldId="342"/>
        </pc:sldMkLst>
      </pc:sldChg>
      <pc:sldChg chg="add">
        <pc:chgData name="Robert Kissell" userId="bf6349b8-9e99-4bed-9f2e-ff8272b87063" providerId="ADAL" clId="{85B9096D-ED1F-47C5-855D-902D98AFB83E}" dt="2017-12-01T20:44:26.220" v="3106"/>
        <pc:sldMkLst>
          <pc:docMk/>
          <pc:sldMk cId="3386907786" sldId="343"/>
        </pc:sldMkLst>
      </pc:sldChg>
      <pc:sldChg chg="add">
        <pc:chgData name="Robert Kissell" userId="bf6349b8-9e99-4bed-9f2e-ff8272b87063" providerId="ADAL" clId="{85B9096D-ED1F-47C5-855D-902D98AFB83E}" dt="2017-12-01T20:44:26.220" v="3106"/>
        <pc:sldMkLst>
          <pc:docMk/>
          <pc:sldMk cId="2767895804" sldId="344"/>
        </pc:sldMkLst>
      </pc:sldChg>
      <pc:sldChg chg="add del">
        <pc:chgData name="Robert Kissell" userId="bf6349b8-9e99-4bed-9f2e-ff8272b87063" providerId="ADAL" clId="{85B9096D-ED1F-47C5-855D-902D98AFB83E}" dt="2017-12-01T21:42:05.126" v="3510" actId="2696"/>
        <pc:sldMkLst>
          <pc:docMk/>
          <pc:sldMk cId="2968955852" sldId="345"/>
        </pc:sldMkLst>
      </pc:sldChg>
      <pc:sldChg chg="add del">
        <pc:chgData name="Robert Kissell" userId="bf6349b8-9e99-4bed-9f2e-ff8272b87063" providerId="ADAL" clId="{85B9096D-ED1F-47C5-855D-902D98AFB83E}" dt="2017-12-01T21:42:05.376" v="3511" actId="2696"/>
        <pc:sldMkLst>
          <pc:docMk/>
          <pc:sldMk cId="1654828523" sldId="346"/>
        </pc:sldMkLst>
      </pc:sldChg>
      <pc:sldChg chg="add del">
        <pc:chgData name="Robert Kissell" userId="bf6349b8-9e99-4bed-9f2e-ff8272b87063" providerId="ADAL" clId="{85B9096D-ED1F-47C5-855D-902D98AFB83E}" dt="2017-12-01T21:42:05.396" v="3512" actId="2696"/>
        <pc:sldMkLst>
          <pc:docMk/>
          <pc:sldMk cId="93028648" sldId="347"/>
        </pc:sldMkLst>
      </pc:sldChg>
      <pc:sldChg chg="add del">
        <pc:chgData name="Robert Kissell" userId="bf6349b8-9e99-4bed-9f2e-ff8272b87063" providerId="ADAL" clId="{85B9096D-ED1F-47C5-855D-902D98AFB83E}" dt="2017-12-01T21:42:05.533" v="3513" actId="2696"/>
        <pc:sldMkLst>
          <pc:docMk/>
          <pc:sldMk cId="2806216247" sldId="348"/>
        </pc:sldMkLst>
      </pc:sldChg>
      <pc:sldChg chg="add del">
        <pc:chgData name="Robert Kissell" userId="bf6349b8-9e99-4bed-9f2e-ff8272b87063" providerId="ADAL" clId="{85B9096D-ED1F-47C5-855D-902D98AFB83E}" dt="2017-12-01T21:42:05.747" v="3514" actId="2696"/>
        <pc:sldMkLst>
          <pc:docMk/>
          <pc:sldMk cId="3316302474" sldId="349"/>
        </pc:sldMkLst>
      </pc:sldChg>
      <pc:sldChg chg="add del">
        <pc:chgData name="Robert Kissell" userId="bf6349b8-9e99-4bed-9f2e-ff8272b87063" providerId="ADAL" clId="{85B9096D-ED1F-47C5-855D-902D98AFB83E}" dt="2017-12-01T21:42:05.983" v="3515" actId="2696"/>
        <pc:sldMkLst>
          <pc:docMk/>
          <pc:sldMk cId="2364456534" sldId="350"/>
        </pc:sldMkLst>
      </pc:sldChg>
      <pc:sldChg chg="add del">
        <pc:chgData name="Robert Kissell" userId="bf6349b8-9e99-4bed-9f2e-ff8272b87063" providerId="ADAL" clId="{85B9096D-ED1F-47C5-855D-902D98AFB83E}" dt="2017-12-01T21:42:05.990" v="3516" actId="2696"/>
        <pc:sldMkLst>
          <pc:docMk/>
          <pc:sldMk cId="1583187441" sldId="351"/>
        </pc:sldMkLst>
      </pc:sldChg>
      <pc:sldChg chg="add del">
        <pc:chgData name="Robert Kissell" userId="bf6349b8-9e99-4bed-9f2e-ff8272b87063" providerId="ADAL" clId="{85B9096D-ED1F-47C5-855D-902D98AFB83E}" dt="2017-12-01T21:42:06.152" v="3517" actId="2696"/>
        <pc:sldMkLst>
          <pc:docMk/>
          <pc:sldMk cId="1732883354" sldId="352"/>
        </pc:sldMkLst>
      </pc:sldChg>
      <pc:sldChg chg="add del">
        <pc:chgData name="Robert Kissell" userId="bf6349b8-9e99-4bed-9f2e-ff8272b87063" providerId="ADAL" clId="{85B9096D-ED1F-47C5-855D-902D98AFB83E}" dt="2017-12-01T21:42:06.332" v="3518" actId="2696"/>
        <pc:sldMkLst>
          <pc:docMk/>
          <pc:sldMk cId="635336990" sldId="353"/>
        </pc:sldMkLst>
      </pc:sldChg>
      <pc:sldChg chg="add del">
        <pc:chgData name="Robert Kissell" userId="bf6349b8-9e99-4bed-9f2e-ff8272b87063" providerId="ADAL" clId="{85B9096D-ED1F-47C5-855D-902D98AFB83E}" dt="2017-12-01T21:42:06.340" v="3519" actId="2696"/>
        <pc:sldMkLst>
          <pc:docMk/>
          <pc:sldMk cId="3420986726" sldId="354"/>
        </pc:sldMkLst>
      </pc:sldChg>
      <pc:sldChg chg="add del">
        <pc:chgData name="Robert Kissell" userId="bf6349b8-9e99-4bed-9f2e-ff8272b87063" providerId="ADAL" clId="{85B9096D-ED1F-47C5-855D-902D98AFB83E}" dt="2017-12-01T21:42:06.508" v="3520" actId="2696"/>
        <pc:sldMkLst>
          <pc:docMk/>
          <pc:sldMk cId="1906138075" sldId="355"/>
        </pc:sldMkLst>
      </pc:sldChg>
      <pc:sldChg chg="add del">
        <pc:chgData name="Robert Kissell" userId="bf6349b8-9e99-4bed-9f2e-ff8272b87063" providerId="ADAL" clId="{85B9096D-ED1F-47C5-855D-902D98AFB83E}" dt="2017-12-01T21:42:06.681" v="3521" actId="2696"/>
        <pc:sldMkLst>
          <pc:docMk/>
          <pc:sldMk cId="451366001" sldId="356"/>
        </pc:sldMkLst>
      </pc:sldChg>
      <pc:sldChg chg="add del">
        <pc:chgData name="Robert Kissell" userId="bf6349b8-9e99-4bed-9f2e-ff8272b87063" providerId="ADAL" clId="{85B9096D-ED1F-47C5-855D-902D98AFB83E}" dt="2017-12-01T21:42:06.686" v="3522" actId="2696"/>
        <pc:sldMkLst>
          <pc:docMk/>
          <pc:sldMk cId="1843000777" sldId="357"/>
        </pc:sldMkLst>
      </pc:sldChg>
      <pc:sldChg chg="add del">
        <pc:chgData name="Robert Kissell" userId="bf6349b8-9e99-4bed-9f2e-ff8272b87063" providerId="ADAL" clId="{85B9096D-ED1F-47C5-855D-902D98AFB83E}" dt="2017-12-01T21:42:05.120" v="3509" actId="2696"/>
        <pc:sldMkLst>
          <pc:docMk/>
          <pc:sldMk cId="2743349265" sldId="358"/>
        </pc:sldMkLst>
      </pc:sldChg>
      <pc:sldChg chg="add">
        <pc:chgData name="Robert Kissell" userId="bf6349b8-9e99-4bed-9f2e-ff8272b87063" providerId="ADAL" clId="{85B9096D-ED1F-47C5-855D-902D98AFB83E}" dt="2017-12-01T20:44:26.220" v="3106"/>
        <pc:sldMkLst>
          <pc:docMk/>
          <pc:sldMk cId="864443354" sldId="359"/>
        </pc:sldMkLst>
      </pc:sldChg>
      <pc:sldChg chg="del">
        <pc:chgData name="Robert Kissell" userId="bf6349b8-9e99-4bed-9f2e-ff8272b87063" providerId="ADAL" clId="{85B9096D-ED1F-47C5-855D-902D98AFB83E}" dt="2017-12-01T16:29:31.832" v="3" actId="2696"/>
        <pc:sldMkLst>
          <pc:docMk/>
          <pc:sldMk cId="2852218275" sldId="359"/>
        </pc:sldMkLst>
      </pc:sldChg>
      <pc:sldChg chg="delSp modSp add">
        <pc:chgData name="Robert Kissell" userId="bf6349b8-9e99-4bed-9f2e-ff8272b87063" providerId="ADAL" clId="{85B9096D-ED1F-47C5-855D-902D98AFB83E}" dt="2017-12-01T21:28:38.885" v="3197" actId="1076"/>
        <pc:sldMkLst>
          <pc:docMk/>
          <pc:sldMk cId="1750945916" sldId="360"/>
        </pc:sldMkLst>
        <pc:spChg chg="mod">
          <ac:chgData name="Robert Kissell" userId="bf6349b8-9e99-4bed-9f2e-ff8272b87063" providerId="ADAL" clId="{85B9096D-ED1F-47C5-855D-902D98AFB83E}" dt="2017-12-01T21:28:34.150" v="3195" actId="1076"/>
          <ac:spMkLst>
            <pc:docMk/>
            <pc:sldMk cId="1750945916" sldId="360"/>
            <ac:spMk id="8" creationId="{325D55A7-8983-4461-85A4-7E8BE5089716}"/>
          </ac:spMkLst>
        </pc:spChg>
        <pc:spChg chg="mod">
          <ac:chgData name="Robert Kissell" userId="bf6349b8-9e99-4bed-9f2e-ff8272b87063" providerId="ADAL" clId="{85B9096D-ED1F-47C5-855D-902D98AFB83E}" dt="2017-12-01T21:28:22.274" v="3191" actId="20577"/>
          <ac:spMkLst>
            <pc:docMk/>
            <pc:sldMk cId="1750945916" sldId="360"/>
            <ac:spMk id="48130" creationId="{00000000-0000-0000-0000-000000000000}"/>
          </ac:spMkLst>
        </pc:spChg>
        <pc:picChg chg="del">
          <ac:chgData name="Robert Kissell" userId="bf6349b8-9e99-4bed-9f2e-ff8272b87063" providerId="ADAL" clId="{85B9096D-ED1F-47C5-855D-902D98AFB83E}" dt="2017-12-01T21:28:24.661" v="3192" actId="478"/>
          <ac:picMkLst>
            <pc:docMk/>
            <pc:sldMk cId="1750945916" sldId="360"/>
            <ac:picMk id="9" creationId="{E62189E3-42BF-4A73-84D2-1D3A3B6BDA3C}"/>
          </ac:picMkLst>
        </pc:picChg>
        <pc:picChg chg="mod">
          <ac:chgData name="Robert Kissell" userId="bf6349b8-9e99-4bed-9f2e-ff8272b87063" providerId="ADAL" clId="{85B9096D-ED1F-47C5-855D-902D98AFB83E}" dt="2017-12-01T21:28:38.885" v="3197" actId="1076"/>
          <ac:picMkLst>
            <pc:docMk/>
            <pc:sldMk cId="1750945916" sldId="360"/>
            <ac:picMk id="10" creationId="{E5FB021B-E33E-47BC-A0E0-B70F4F916764}"/>
          </ac:picMkLst>
        </pc:picChg>
      </pc:sldChg>
      <pc:sldChg chg="add">
        <pc:chgData name="Robert Kissell" userId="bf6349b8-9e99-4bed-9f2e-ff8272b87063" providerId="ADAL" clId="{85B9096D-ED1F-47C5-855D-902D98AFB83E}" dt="2017-12-01T21:35:20.050" v="3325"/>
        <pc:sldMkLst>
          <pc:docMk/>
          <pc:sldMk cId="2519047730" sldId="361"/>
        </pc:sldMkLst>
      </pc:sldChg>
      <pc:sldChg chg="add">
        <pc:chgData name="Robert Kissell" userId="bf6349b8-9e99-4bed-9f2e-ff8272b87063" providerId="ADAL" clId="{85B9096D-ED1F-47C5-855D-902D98AFB83E}" dt="2017-12-01T21:35:20.050" v="3325"/>
        <pc:sldMkLst>
          <pc:docMk/>
          <pc:sldMk cId="2368797845" sldId="362"/>
        </pc:sldMkLst>
      </pc:sldChg>
      <pc:sldChg chg="del">
        <pc:chgData name="Robert Kissell" userId="bf6349b8-9e99-4bed-9f2e-ff8272b87063" providerId="ADAL" clId="{85B9096D-ED1F-47C5-855D-902D98AFB83E}" dt="2017-12-01T16:29:31.826" v="2" actId="2696"/>
        <pc:sldMkLst>
          <pc:docMk/>
          <pc:sldMk cId="297292893" sldId="363"/>
        </pc:sldMkLst>
      </pc:sldChg>
      <pc:sldChg chg="add">
        <pc:chgData name="Robert Kissell" userId="bf6349b8-9e99-4bed-9f2e-ff8272b87063" providerId="ADAL" clId="{85B9096D-ED1F-47C5-855D-902D98AFB83E}" dt="2017-12-01T21:35:20.050" v="3325"/>
        <pc:sldMkLst>
          <pc:docMk/>
          <pc:sldMk cId="3059234453" sldId="363"/>
        </pc:sldMkLst>
      </pc:sldChg>
      <pc:sldChg chg="modSp add">
        <pc:chgData name="Robert Kissell" userId="bf6349b8-9e99-4bed-9f2e-ff8272b87063" providerId="ADAL" clId="{85B9096D-ED1F-47C5-855D-902D98AFB83E}" dt="2017-12-01T21:36:09.125" v="3474" actId="20577"/>
        <pc:sldMkLst>
          <pc:docMk/>
          <pc:sldMk cId="1541643509" sldId="364"/>
        </pc:sldMkLst>
        <pc:spChg chg="mod">
          <ac:chgData name="Robert Kissell" userId="bf6349b8-9e99-4bed-9f2e-ff8272b87063" providerId="ADAL" clId="{85B9096D-ED1F-47C5-855D-902D98AFB83E}" dt="2017-12-01T21:36:09.125" v="3474" actId="20577"/>
          <ac:spMkLst>
            <pc:docMk/>
            <pc:sldMk cId="1541643509" sldId="364"/>
            <ac:spMk id="31747" creationId="{00000000-0000-0000-0000-000000000000}"/>
          </ac:spMkLst>
        </pc:spChg>
      </pc:sldChg>
      <pc:sldChg chg="add del">
        <pc:chgData name="Robert Kissell" userId="bf6349b8-9e99-4bed-9f2e-ff8272b87063" providerId="ADAL" clId="{85B9096D-ED1F-47C5-855D-902D98AFB83E}" dt="2017-12-01T21:40:13.961" v="3503" actId="2696"/>
        <pc:sldMkLst>
          <pc:docMk/>
          <pc:sldMk cId="2405619352" sldId="365"/>
        </pc:sldMkLst>
      </pc:sldChg>
      <pc:sldChg chg="modSp add">
        <pc:chgData name="Robert Kissell" userId="bf6349b8-9e99-4bed-9f2e-ff8272b87063" providerId="ADAL" clId="{85B9096D-ED1F-47C5-855D-902D98AFB83E}" dt="2017-12-01T21:36:53.102" v="3500" actId="20577"/>
        <pc:sldMkLst>
          <pc:docMk/>
          <pc:sldMk cId="3379180495" sldId="366"/>
        </pc:sldMkLst>
        <pc:spChg chg="mod">
          <ac:chgData name="Robert Kissell" userId="bf6349b8-9e99-4bed-9f2e-ff8272b87063" providerId="ADAL" clId="{85B9096D-ED1F-47C5-855D-902D98AFB83E}" dt="2017-12-01T21:36:53.102" v="3500" actId="20577"/>
          <ac:spMkLst>
            <pc:docMk/>
            <pc:sldMk cId="3379180495" sldId="366"/>
            <ac:spMk id="8193" creationId="{00000000-0000-0000-0000-000000000000}"/>
          </ac:spMkLst>
        </pc:spChg>
      </pc:sldChg>
      <pc:sldChg chg="add">
        <pc:chgData name="Robert Kissell" userId="bf6349b8-9e99-4bed-9f2e-ff8272b87063" providerId="ADAL" clId="{85B9096D-ED1F-47C5-855D-902D98AFB83E}" dt="2017-12-01T21:38:21.369" v="3501"/>
        <pc:sldMkLst>
          <pc:docMk/>
          <pc:sldMk cId="2508416195" sldId="367"/>
        </pc:sldMkLst>
      </pc:sldChg>
      <pc:sldChg chg="add">
        <pc:chgData name="Robert Kissell" userId="bf6349b8-9e99-4bed-9f2e-ff8272b87063" providerId="ADAL" clId="{85B9096D-ED1F-47C5-855D-902D98AFB83E}" dt="2017-12-01T21:38:21.369" v="3501"/>
        <pc:sldMkLst>
          <pc:docMk/>
          <pc:sldMk cId="2857889997" sldId="368"/>
        </pc:sldMkLst>
      </pc:sldChg>
      <pc:sldChg chg="add">
        <pc:chgData name="Robert Kissell" userId="bf6349b8-9e99-4bed-9f2e-ff8272b87063" providerId="ADAL" clId="{85B9096D-ED1F-47C5-855D-902D98AFB83E}" dt="2017-12-01T21:38:21.369" v="3501"/>
        <pc:sldMkLst>
          <pc:docMk/>
          <pc:sldMk cId="2554016103" sldId="369"/>
        </pc:sldMkLst>
      </pc:sldChg>
      <pc:sldChg chg="add">
        <pc:chgData name="Robert Kissell" userId="bf6349b8-9e99-4bed-9f2e-ff8272b87063" providerId="ADAL" clId="{85B9096D-ED1F-47C5-855D-902D98AFB83E}" dt="2017-12-01T21:40:09.456" v="3502"/>
        <pc:sldMkLst>
          <pc:docMk/>
          <pc:sldMk cId="1534720486" sldId="370"/>
        </pc:sldMkLst>
      </pc:sldChg>
      <pc:sldChg chg="del">
        <pc:chgData name="Robert Kissell" userId="bf6349b8-9e99-4bed-9f2e-ff8272b87063" providerId="ADAL" clId="{85B9096D-ED1F-47C5-855D-902D98AFB83E}" dt="2017-12-01T16:29:31.887" v="5" actId="2696"/>
        <pc:sldMkLst>
          <pc:docMk/>
          <pc:sldMk cId="847585780" sldId="377"/>
        </pc:sldMkLst>
      </pc:sldChg>
      <pc:sldChg chg="del">
        <pc:chgData name="Robert Kissell" userId="bf6349b8-9e99-4bed-9f2e-ff8272b87063" providerId="ADAL" clId="{85B9096D-ED1F-47C5-855D-902D98AFB83E}" dt="2017-12-01T16:29:31.902" v="7" actId="2696"/>
        <pc:sldMkLst>
          <pc:docMk/>
          <pc:sldMk cId="746741406" sldId="378"/>
        </pc:sldMkLst>
      </pc:sldChg>
      <pc:sldChg chg="del">
        <pc:chgData name="Robert Kissell" userId="bf6349b8-9e99-4bed-9f2e-ff8272b87063" providerId="ADAL" clId="{85B9096D-ED1F-47C5-855D-902D98AFB83E}" dt="2017-12-01T16:29:31.895" v="6" actId="2696"/>
        <pc:sldMkLst>
          <pc:docMk/>
          <pc:sldMk cId="117181478" sldId="379"/>
        </pc:sldMkLst>
      </pc:sldChg>
      <pc:sldChg chg="del">
        <pc:chgData name="Robert Kissell" userId="bf6349b8-9e99-4bed-9f2e-ff8272b87063" providerId="ADAL" clId="{85B9096D-ED1F-47C5-855D-902D98AFB83E}" dt="2017-12-01T16:29:31.919" v="8" actId="2696"/>
        <pc:sldMkLst>
          <pc:docMk/>
          <pc:sldMk cId="2892544861" sldId="382"/>
        </pc:sldMkLst>
      </pc:sldChg>
      <pc:sldChg chg="del">
        <pc:chgData name="Robert Kissell" userId="bf6349b8-9e99-4bed-9f2e-ff8272b87063" providerId="ADAL" clId="{85B9096D-ED1F-47C5-855D-902D98AFB83E}" dt="2017-12-01T16:29:31.293" v="1" actId="2696"/>
        <pc:sldMkLst>
          <pc:docMk/>
          <pc:sldMk cId="1513410121" sldId="396"/>
        </pc:sldMkLst>
      </pc:sldChg>
      <pc:sldChg chg="del">
        <pc:chgData name="Robert Kissell" userId="bf6349b8-9e99-4bed-9f2e-ff8272b87063" providerId="ADAL" clId="{85B9096D-ED1F-47C5-855D-902D98AFB83E}" dt="2017-12-01T16:29:30.341" v="0" actId="2696"/>
        <pc:sldMkLst>
          <pc:docMk/>
          <pc:sldMk cId="2034910774" sldId="397"/>
        </pc:sldMkLst>
      </pc:sldChg>
      <pc:sldChg chg="del">
        <pc:chgData name="Robert Kissell" userId="bf6349b8-9e99-4bed-9f2e-ff8272b87063" providerId="ADAL" clId="{85B9096D-ED1F-47C5-855D-902D98AFB83E}" dt="2017-12-01T16:29:31.881" v="4" actId="2696"/>
        <pc:sldMkLst>
          <pc:docMk/>
          <pc:sldMk cId="2653637262" sldId="39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455BB-6DF0-4052-B23A-6BCC3213FCCE}"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9E21A-EAAA-416E-98AC-2D6834D8799F}" type="slidenum">
              <a:rPr lang="en-US" smtClean="0"/>
              <a:t>‹#›</a:t>
            </a:fld>
            <a:endParaRPr lang="en-US"/>
          </a:p>
        </p:txBody>
      </p:sp>
    </p:spTree>
    <p:extLst>
      <p:ext uri="{BB962C8B-B14F-4D97-AF65-F5344CB8AC3E}">
        <p14:creationId xmlns:p14="http://schemas.microsoft.com/office/powerpoint/2010/main" val="26786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BF4654CC-6F02-DD41-8FAB-F2711483E4D2}" type="slidenum">
              <a:rPr lang="en-US" sz="1200"/>
              <a:pPr/>
              <a:t>1</a:t>
            </a:fld>
            <a:endParaRPr lang="en-US" sz="120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xfrm>
            <a:off x="1103313" y="4629150"/>
            <a:ext cx="5235575" cy="4240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atin typeface="Times New Roman" charset="0"/>
            </a:endParaRPr>
          </a:p>
          <a:p>
            <a:endParaRPr lang="en-US">
              <a:latin typeface="Times New Roman" charset="0"/>
            </a:endParaRPr>
          </a:p>
          <a:p>
            <a:endParaRPr lang="en-US">
              <a:latin typeface="Times New Roman" charset="0"/>
            </a:endParaRPr>
          </a:p>
          <a:p>
            <a:endParaRPr lang="en-US" sz="1800">
              <a:latin typeface="Times New Roman" charset="0"/>
            </a:endParaRPr>
          </a:p>
        </p:txBody>
      </p:sp>
    </p:spTree>
    <p:extLst>
      <p:ext uri="{BB962C8B-B14F-4D97-AF65-F5344CB8AC3E}">
        <p14:creationId xmlns:p14="http://schemas.microsoft.com/office/powerpoint/2010/main" val="2661460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22</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402569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27</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44768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28</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59211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29</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986154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30</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99851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38</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601028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40</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47723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44</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687080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46</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601232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50</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3279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981994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51</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119071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52</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99531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53</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760499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54</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857189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55</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102261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56</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673163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62</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7598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76</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647447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77</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898011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78</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491642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4</a:t>
            </a:fld>
            <a:endParaRPr lang="en-US" sz="1200" dirty="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dirty="0">
              <a:latin typeface="Times New Roman" charset="0"/>
            </a:endParaRPr>
          </a:p>
        </p:txBody>
      </p:sp>
    </p:spTree>
    <p:extLst>
      <p:ext uri="{BB962C8B-B14F-4D97-AF65-F5344CB8AC3E}">
        <p14:creationId xmlns:p14="http://schemas.microsoft.com/office/powerpoint/2010/main" val="3831174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79</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4122062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80</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561906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81</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620796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83</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312157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84</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360665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85</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745926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87</a:t>
            </a:fld>
            <a:endParaRPr lang="en-US" sz="120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57674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6</a:t>
            </a:fld>
            <a:endParaRPr lang="en-US" sz="1200" dirty="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dirty="0">
              <a:latin typeface="Times New Roman" charset="0"/>
            </a:endParaRPr>
          </a:p>
        </p:txBody>
      </p:sp>
    </p:spTree>
    <p:extLst>
      <p:ext uri="{BB962C8B-B14F-4D97-AF65-F5344CB8AC3E}">
        <p14:creationId xmlns:p14="http://schemas.microsoft.com/office/powerpoint/2010/main" val="356789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18B1CE80-C3DC-DC4E-88BA-1877D668F756}" type="slidenum">
              <a:rPr lang="en-US" sz="1200"/>
              <a:pPr/>
              <a:t>7</a:t>
            </a:fld>
            <a:endParaRPr lang="en-US" sz="1200" dirty="0"/>
          </a:p>
        </p:txBody>
      </p:sp>
      <p:sp>
        <p:nvSpPr>
          <p:cNvPr id="13314" name="Rectangle 2"/>
          <p:cNvSpPr>
            <a:spLocks noGrp="1" noRot="1" noChangeAspect="1" noChangeArrowheads="1" noTextEdit="1"/>
          </p:cNvSpPr>
          <p:nvPr>
            <p:ph type="sldImg"/>
          </p:nvPr>
        </p:nvSpPr>
        <p:spPr>
          <a:xfrm>
            <a:off x="433388" y="708025"/>
            <a:ext cx="6278562" cy="3532188"/>
          </a:xfrm>
          <a:ln/>
        </p:spPr>
      </p:sp>
      <p:sp>
        <p:nvSpPr>
          <p:cNvPr id="13315" name="Rectangle 3"/>
          <p:cNvSpPr>
            <a:spLocks noGrp="1" noChangeArrowheads="1"/>
          </p:cNvSpPr>
          <p:nvPr>
            <p:ph type="body" idx="1"/>
          </p:nvPr>
        </p:nvSpPr>
        <p:spPr>
          <a:xfrm>
            <a:off x="950913" y="4475163"/>
            <a:ext cx="5235575" cy="42402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dirty="0">
              <a:latin typeface="Times New Roman" charset="0"/>
            </a:endParaRPr>
          </a:p>
        </p:txBody>
      </p:sp>
    </p:spTree>
    <p:extLst>
      <p:ext uri="{BB962C8B-B14F-4D97-AF65-F5344CB8AC3E}">
        <p14:creationId xmlns:p14="http://schemas.microsoft.com/office/powerpoint/2010/main" val="407173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15</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2926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E8846F5-B7C4-49B4-AE4E-7DDC2C4D010C}" type="slidenum">
              <a:rPr lang="en-US" altLang="en-US" sz="1200"/>
              <a:pPr/>
              <a:t>17</a:t>
            </a:fld>
            <a:endParaRPr lang="en-US" altLang="en-US" sz="1200"/>
          </a:p>
        </p:txBody>
      </p:sp>
      <p:sp>
        <p:nvSpPr>
          <p:cNvPr id="62467" name="Rectangle 2"/>
          <p:cNvSpPr>
            <a:spLocks noGrp="1" noRot="1" noChangeAspect="1" noChangeArrowheads="1" noTextEdit="1"/>
          </p:cNvSpPr>
          <p:nvPr>
            <p:ph type="sldImg"/>
          </p:nvPr>
        </p:nvSpPr>
        <p:spPr>
          <a:xfrm>
            <a:off x="433388" y="708025"/>
            <a:ext cx="6278562" cy="3532188"/>
          </a:xfrm>
          <a:ln/>
        </p:spPr>
      </p:sp>
      <p:sp>
        <p:nvSpPr>
          <p:cNvPr id="62468"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4083" tIns="47041" rIns="94083" bIns="47041"/>
          <a:lstStyle/>
          <a:p>
            <a:endParaRPr lang="en-US" altLang="en-US"/>
          </a:p>
        </p:txBody>
      </p:sp>
    </p:spTree>
    <p:extLst>
      <p:ext uri="{BB962C8B-B14F-4D97-AF65-F5344CB8AC3E}">
        <p14:creationId xmlns:p14="http://schemas.microsoft.com/office/powerpoint/2010/main" val="415256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20</a:t>
            </a:fld>
            <a:endParaRPr lang="en-US" sz="1200" dirty="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dirty="0">
              <a:latin typeface="Times New Roman" charset="0"/>
            </a:endParaRPr>
          </a:p>
        </p:txBody>
      </p:sp>
    </p:spTree>
    <p:extLst>
      <p:ext uri="{BB962C8B-B14F-4D97-AF65-F5344CB8AC3E}">
        <p14:creationId xmlns:p14="http://schemas.microsoft.com/office/powerpoint/2010/main" val="176056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FB55A196-2DE6-D34C-8045-B3B002111317}" type="slidenum">
              <a:rPr lang="en-US" sz="1200"/>
              <a:pPr/>
              <a:t>21</a:t>
            </a:fld>
            <a:endParaRPr lang="en-US" sz="1200" dirty="0"/>
          </a:p>
        </p:txBody>
      </p:sp>
      <p:sp>
        <p:nvSpPr>
          <p:cNvPr id="11266" name="Rectangle 2"/>
          <p:cNvSpPr>
            <a:spLocks noGrp="1" noRot="1" noChangeAspect="1" noChangeArrowheads="1" noTextEdit="1"/>
          </p:cNvSpPr>
          <p:nvPr>
            <p:ph type="sldImg"/>
          </p:nvPr>
        </p:nvSpPr>
        <p:spPr>
          <a:xfrm>
            <a:off x="433388" y="708025"/>
            <a:ext cx="6278562" cy="3532188"/>
          </a:xfrm>
          <a:ln/>
        </p:spPr>
      </p:sp>
      <p:sp>
        <p:nvSpPr>
          <p:cNvPr id="11267" name="Rectangle 3"/>
          <p:cNvSpPr>
            <a:spLocks noGrp="1" noChangeArrowheads="1"/>
          </p:cNvSpPr>
          <p:nvPr>
            <p:ph type="body" idx="1"/>
          </p:nvPr>
        </p:nvSpPr>
        <p:spPr>
          <a:xfrm>
            <a:off x="950913" y="4475163"/>
            <a:ext cx="5235575" cy="42402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dirty="0">
              <a:latin typeface="Times New Roman" charset="0"/>
            </a:endParaRPr>
          </a:p>
        </p:txBody>
      </p:sp>
    </p:spTree>
    <p:extLst>
      <p:ext uri="{BB962C8B-B14F-4D97-AF65-F5344CB8AC3E}">
        <p14:creationId xmlns:p14="http://schemas.microsoft.com/office/powerpoint/2010/main" val="247869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F5F0DC-134E-48B9-8091-4D90950A88B8}"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98101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5F0DC-134E-48B9-8091-4D90950A88B8}"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160562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5F0DC-134E-48B9-8091-4D90950A88B8}"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321208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5F0DC-134E-48B9-8091-4D90950A88B8}"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162014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5F0DC-134E-48B9-8091-4D90950A88B8}"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9255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F5F0DC-134E-48B9-8091-4D90950A88B8}"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133417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F5F0DC-134E-48B9-8091-4D90950A88B8}" type="datetimeFigureOut">
              <a:rPr lang="en-US" smtClean="0"/>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377729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5F0DC-134E-48B9-8091-4D90950A88B8}" type="datetimeFigureOut">
              <a:rPr lang="en-US" smtClean="0"/>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95208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5F0DC-134E-48B9-8091-4D90950A88B8}" type="datetimeFigureOut">
              <a:rPr lang="en-US" smtClean="0"/>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989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5F0DC-134E-48B9-8091-4D90950A88B8}"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279258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5F0DC-134E-48B9-8091-4D90950A88B8}"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EC07A-259B-439E-993B-0EAE442FECFF}" type="slidenum">
              <a:rPr lang="en-US" smtClean="0"/>
              <a:t>‹#›</a:t>
            </a:fld>
            <a:endParaRPr lang="en-US"/>
          </a:p>
        </p:txBody>
      </p:sp>
    </p:spTree>
    <p:extLst>
      <p:ext uri="{BB962C8B-B14F-4D97-AF65-F5344CB8AC3E}">
        <p14:creationId xmlns:p14="http://schemas.microsoft.com/office/powerpoint/2010/main" val="73898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5F0DC-134E-48B9-8091-4D90950A88B8}" type="datetimeFigureOut">
              <a:rPr lang="en-US" smtClean="0"/>
              <a:t>12/8/2017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EC07A-259B-439E-993B-0EAE442FECFF}" type="slidenum">
              <a:rPr lang="en-US" smtClean="0"/>
              <a:t>‹#›</a:t>
            </a:fld>
            <a:endParaRPr lang="en-US"/>
          </a:p>
        </p:txBody>
      </p:sp>
    </p:spTree>
    <p:extLst>
      <p:ext uri="{BB962C8B-B14F-4D97-AF65-F5344CB8AC3E}">
        <p14:creationId xmlns:p14="http://schemas.microsoft.com/office/powerpoint/2010/main" val="59854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4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ChangeArrowheads="1"/>
          </p:cNvSpPr>
          <p:nvPr/>
        </p:nvSpPr>
        <p:spPr bwMode="auto">
          <a:xfrm>
            <a:off x="1981199" y="914400"/>
            <a:ext cx="8126627" cy="4930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buClr>
                <a:srgbClr val="0B9FCD"/>
              </a:buClr>
              <a:buFont typeface="Wingdings" charset="0"/>
              <a:buNone/>
            </a:pPr>
            <a:r>
              <a:rPr lang="en-US" sz="3200" dirty="0">
                <a:solidFill>
                  <a:schemeClr val="tx2"/>
                </a:solidFill>
                <a:latin typeface="Arial" charset="0"/>
              </a:rPr>
              <a:t>Lecture 6</a:t>
            </a:r>
          </a:p>
          <a:p>
            <a:pPr algn="ctr">
              <a:buClr>
                <a:srgbClr val="0B9FCD"/>
              </a:buClr>
              <a:buFont typeface="Wingdings" charset="0"/>
              <a:buNone/>
            </a:pPr>
            <a:r>
              <a:rPr lang="en-US" sz="3200" dirty="0">
                <a:solidFill>
                  <a:schemeClr val="tx2"/>
                </a:solidFill>
                <a:latin typeface="Arial" charset="0"/>
              </a:rPr>
              <a:t>Algorithmic Trading</a:t>
            </a:r>
          </a:p>
          <a:p>
            <a:pPr algn="ctr">
              <a:buClr>
                <a:srgbClr val="0B9FCD"/>
              </a:buClr>
              <a:buFont typeface="Wingdings" charset="0"/>
              <a:buNone/>
            </a:pPr>
            <a:endParaRPr lang="en-US" sz="3200" dirty="0">
              <a:solidFill>
                <a:schemeClr val="tx2"/>
              </a:solidFill>
              <a:latin typeface="Arial" charset="0"/>
            </a:endParaRPr>
          </a:p>
          <a:p>
            <a:pPr algn="ctr">
              <a:buClr>
                <a:srgbClr val="0B9FCD"/>
              </a:buClr>
              <a:buFont typeface="Wingdings" charset="0"/>
              <a:buNone/>
            </a:pPr>
            <a:endParaRPr lang="en-US" sz="2000" dirty="0">
              <a:latin typeface="Arial" charset="0"/>
            </a:endParaRPr>
          </a:p>
          <a:p>
            <a:pPr algn="ctr">
              <a:buClr>
                <a:srgbClr val="0B9FCD"/>
              </a:buClr>
              <a:buFont typeface="Wingdings" charset="0"/>
              <a:buNone/>
            </a:pPr>
            <a:r>
              <a:rPr lang="en-US" sz="2800" dirty="0">
                <a:latin typeface="Arial" charset="0"/>
              </a:rPr>
              <a:t>Robert Kissell</a:t>
            </a:r>
          </a:p>
          <a:p>
            <a:pPr algn="ctr">
              <a:buClr>
                <a:srgbClr val="0B9FCD"/>
              </a:buClr>
            </a:pPr>
            <a:r>
              <a:rPr lang="en-US" sz="2800" dirty="0"/>
              <a:t>Robert.Kissell@baruch.cuny.edu</a:t>
            </a:r>
          </a:p>
          <a:p>
            <a:pPr algn="ctr">
              <a:buClr>
                <a:srgbClr val="0B9FCD"/>
              </a:buClr>
              <a:buFont typeface="Wingdings" charset="0"/>
              <a:buNone/>
            </a:pPr>
            <a:endParaRPr lang="en-US" sz="2800" dirty="0">
              <a:latin typeface="Arial" charset="0"/>
            </a:endParaRPr>
          </a:p>
          <a:p>
            <a:pPr algn="ctr">
              <a:buClr>
                <a:srgbClr val="0B9FCD"/>
              </a:buClr>
              <a:buFont typeface="Wingdings" charset="0"/>
              <a:buNone/>
            </a:pPr>
            <a:endParaRPr lang="en-US" sz="2800" dirty="0">
              <a:latin typeface="Arial" charset="0"/>
            </a:endParaRPr>
          </a:p>
          <a:p>
            <a:pPr algn="ctr">
              <a:buClr>
                <a:srgbClr val="0B9FCD"/>
              </a:buClr>
              <a:buFont typeface="Wingdings" charset="0"/>
              <a:buNone/>
            </a:pPr>
            <a:r>
              <a:rPr lang="en-US" sz="2800" dirty="0">
                <a:latin typeface="Arial" charset="0"/>
              </a:rPr>
              <a:t>Fall 2017</a:t>
            </a:r>
          </a:p>
        </p:txBody>
      </p:sp>
    </p:spTree>
    <p:extLst>
      <p:ext uri="{BB962C8B-B14F-4D97-AF65-F5344CB8AC3E}">
        <p14:creationId xmlns:p14="http://schemas.microsoft.com/office/powerpoint/2010/main" val="38522220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POV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CDF85DAC-A747-4A31-92EC-9004C1700948}"/>
              </a:ext>
            </a:extLst>
          </p:cNvPr>
          <p:cNvPicPr>
            <a:picLocks noChangeAspect="1"/>
          </p:cNvPicPr>
          <p:nvPr/>
        </p:nvPicPr>
        <p:blipFill>
          <a:blip r:embed="rId2"/>
          <a:stretch>
            <a:fillRect/>
          </a:stretch>
        </p:blipFill>
        <p:spPr>
          <a:xfrm>
            <a:off x="1553385" y="963224"/>
            <a:ext cx="9085230" cy="5444444"/>
          </a:xfrm>
          <a:prstGeom prst="rect">
            <a:avLst/>
          </a:prstGeom>
        </p:spPr>
      </p:pic>
    </p:spTree>
    <p:extLst>
      <p:ext uri="{BB962C8B-B14F-4D97-AF65-F5344CB8AC3E}">
        <p14:creationId xmlns:p14="http://schemas.microsoft.com/office/powerpoint/2010/main" val="84202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POV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D95F859-6DEF-49D7-831D-4B86F8F096A6}"/>
              </a:ext>
            </a:extLst>
          </p:cNvPr>
          <p:cNvPicPr>
            <a:picLocks noChangeAspect="1"/>
          </p:cNvPicPr>
          <p:nvPr/>
        </p:nvPicPr>
        <p:blipFill>
          <a:blip r:embed="rId2"/>
          <a:stretch>
            <a:fillRect/>
          </a:stretch>
        </p:blipFill>
        <p:spPr>
          <a:xfrm>
            <a:off x="2270343" y="1253848"/>
            <a:ext cx="7851852" cy="4705326"/>
          </a:xfrm>
          <a:prstGeom prst="rect">
            <a:avLst/>
          </a:prstGeom>
        </p:spPr>
      </p:pic>
    </p:spTree>
    <p:extLst>
      <p:ext uri="{BB962C8B-B14F-4D97-AF65-F5344CB8AC3E}">
        <p14:creationId xmlns:p14="http://schemas.microsoft.com/office/powerpoint/2010/main" val="24220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POV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C7E6E1A1-A7E9-4073-8244-B5E100C9DCC9}"/>
              </a:ext>
            </a:extLst>
          </p:cNvPr>
          <p:cNvPicPr>
            <a:picLocks noChangeAspect="1"/>
          </p:cNvPicPr>
          <p:nvPr/>
        </p:nvPicPr>
        <p:blipFill>
          <a:blip r:embed="rId2"/>
          <a:stretch>
            <a:fillRect/>
          </a:stretch>
        </p:blipFill>
        <p:spPr>
          <a:xfrm>
            <a:off x="2055512" y="1194965"/>
            <a:ext cx="8144655" cy="4885289"/>
          </a:xfrm>
          <a:prstGeom prst="rect">
            <a:avLst/>
          </a:prstGeom>
        </p:spPr>
      </p:pic>
    </p:spTree>
    <p:extLst>
      <p:ext uri="{BB962C8B-B14F-4D97-AF65-F5344CB8AC3E}">
        <p14:creationId xmlns:p14="http://schemas.microsoft.com/office/powerpoint/2010/main" val="28937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Arrival Price (Front-Loaded)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02E07A32-EF97-44EF-AE90-9A47D9262E3B}"/>
              </a:ext>
            </a:extLst>
          </p:cNvPr>
          <p:cNvPicPr>
            <a:picLocks noChangeAspect="1"/>
          </p:cNvPicPr>
          <p:nvPr/>
        </p:nvPicPr>
        <p:blipFill>
          <a:blip r:embed="rId2"/>
          <a:stretch>
            <a:fillRect/>
          </a:stretch>
        </p:blipFill>
        <p:spPr>
          <a:xfrm>
            <a:off x="1956274" y="1102816"/>
            <a:ext cx="8584135" cy="5148895"/>
          </a:xfrm>
          <a:prstGeom prst="rect">
            <a:avLst/>
          </a:prstGeom>
        </p:spPr>
      </p:pic>
    </p:spTree>
    <p:extLst>
      <p:ext uri="{BB962C8B-B14F-4D97-AF65-F5344CB8AC3E}">
        <p14:creationId xmlns:p14="http://schemas.microsoft.com/office/powerpoint/2010/main" val="200047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Arrival Price (Front-Loaded)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75CF80C-FEA3-4E02-921C-AB4FBF6AA012}"/>
              </a:ext>
            </a:extLst>
          </p:cNvPr>
          <p:cNvPicPr>
            <a:picLocks noChangeAspect="1"/>
          </p:cNvPicPr>
          <p:nvPr/>
        </p:nvPicPr>
        <p:blipFill>
          <a:blip r:embed="rId2"/>
          <a:stretch>
            <a:fillRect/>
          </a:stretch>
        </p:blipFill>
        <p:spPr>
          <a:xfrm>
            <a:off x="1757798" y="1109905"/>
            <a:ext cx="8669196" cy="5199916"/>
          </a:xfrm>
          <a:prstGeom prst="rect">
            <a:avLst/>
          </a:prstGeom>
        </p:spPr>
      </p:pic>
    </p:spTree>
    <p:extLst>
      <p:ext uri="{BB962C8B-B14F-4D97-AF65-F5344CB8AC3E}">
        <p14:creationId xmlns:p14="http://schemas.microsoft.com/office/powerpoint/2010/main" val="69442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What Are Transaction Costs?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0477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08018" y="381000"/>
            <a:ext cx="8250382" cy="574964"/>
          </a:xfrm>
        </p:spPr>
        <p:txBody>
          <a:bodyPr/>
          <a:lstStyle/>
          <a:p>
            <a:pPr algn="ctr"/>
            <a:r>
              <a:rPr lang="en-US" altLang="en-US" sz="2800" b="1" dirty="0"/>
              <a:t>What are Transaction Costs?</a:t>
            </a:r>
            <a:endParaRPr lang="en-US" altLang="en-US" b="1" dirty="0"/>
          </a:p>
        </p:txBody>
      </p:sp>
      <p:sp>
        <p:nvSpPr>
          <p:cNvPr id="31747" name="Rectangle 3"/>
          <p:cNvSpPr>
            <a:spLocks noGrp="1" noChangeArrowheads="1"/>
          </p:cNvSpPr>
          <p:nvPr>
            <p:ph type="body" idx="1"/>
          </p:nvPr>
        </p:nvSpPr>
        <p:spPr>
          <a:xfrm>
            <a:off x="1097280" y="1524000"/>
            <a:ext cx="9551324" cy="4114800"/>
          </a:xfrm>
        </p:spPr>
        <p:txBody>
          <a:bodyPr/>
          <a:lstStyle/>
          <a:p>
            <a:pPr>
              <a:lnSpc>
                <a:spcPct val="105000"/>
              </a:lnSpc>
              <a:spcBef>
                <a:spcPts val="1200"/>
              </a:spcBef>
            </a:pPr>
            <a:r>
              <a:rPr lang="en-US" altLang="en-US" sz="2400" dirty="0"/>
              <a:t>Economic: dollars paid by buyers but not received by sellers and dollars paid by sellers but not received by buyers.</a:t>
            </a:r>
          </a:p>
          <a:p>
            <a:pPr>
              <a:lnSpc>
                <a:spcPct val="105000"/>
              </a:lnSpc>
              <a:spcBef>
                <a:spcPts val="1200"/>
              </a:spcBef>
            </a:pPr>
            <a:r>
              <a:rPr lang="en-US" altLang="en-US" sz="2400" dirty="0"/>
              <a:t>Financial: dollars amount paid above the decision price (premium) for buy orders and dollars amount paid below the decision price (discount) for sell orders.</a:t>
            </a:r>
          </a:p>
          <a:p>
            <a:pPr>
              <a:lnSpc>
                <a:spcPct val="105000"/>
              </a:lnSpc>
              <a:spcBef>
                <a:spcPts val="1200"/>
              </a:spcBef>
            </a:pPr>
            <a:r>
              <a:rPr lang="en-US" altLang="en-US" sz="2400" dirty="0"/>
              <a:t>Transaction costs are an unavoidable cost of business.</a:t>
            </a:r>
          </a:p>
          <a:p>
            <a:pPr>
              <a:lnSpc>
                <a:spcPct val="105000"/>
              </a:lnSpc>
              <a:spcBef>
                <a:spcPts val="1200"/>
              </a:spcBef>
            </a:pPr>
            <a:endParaRPr lang="en-US" altLang="en-US" sz="2400" dirty="0"/>
          </a:p>
          <a:p>
            <a:pPr>
              <a:lnSpc>
                <a:spcPct val="105000"/>
              </a:lnSpc>
              <a:spcBef>
                <a:spcPts val="1200"/>
              </a:spcBef>
            </a:pPr>
            <a:r>
              <a:rPr lang="en-US" altLang="en-US" sz="2400" dirty="0"/>
              <a:t>What are some examples of transaction costs in business?</a:t>
            </a:r>
          </a:p>
        </p:txBody>
      </p:sp>
      <p:cxnSp>
        <p:nvCxnSpPr>
          <p:cNvPr id="4" name="Straight Connector 3"/>
          <p:cNvCxnSpPr>
            <a:cxnSpLocks/>
          </p:cNvCxnSpPr>
          <p:nvPr/>
        </p:nvCxnSpPr>
        <p:spPr>
          <a:xfrm>
            <a:off x="1014153" y="955964"/>
            <a:ext cx="96344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9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667000" y="3352800"/>
            <a:ext cx="7010400" cy="2692400"/>
          </a:xfrm>
          <a:prstGeom prst="rect">
            <a:avLst/>
          </a:prstGeom>
          <a:solidFill>
            <a:srgbClr val="0000FF"/>
          </a:solidFill>
          <a:ln w="9525">
            <a:solidFill>
              <a:srgbClr val="0000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5" name="Rectangle 3"/>
          <p:cNvSpPr>
            <a:spLocks noChangeArrowheads="1"/>
          </p:cNvSpPr>
          <p:nvPr/>
        </p:nvSpPr>
        <p:spPr bwMode="auto">
          <a:xfrm>
            <a:off x="2667000" y="1828800"/>
            <a:ext cx="7010400" cy="1549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5476" name="Freeform 4"/>
          <p:cNvSpPr>
            <a:spLocks/>
          </p:cNvSpPr>
          <p:nvPr/>
        </p:nvSpPr>
        <p:spPr bwMode="auto">
          <a:xfrm>
            <a:off x="2438400" y="4203700"/>
            <a:ext cx="7239000" cy="1943100"/>
          </a:xfrm>
          <a:custGeom>
            <a:avLst/>
            <a:gdLst/>
            <a:ahLst/>
            <a:cxnLst>
              <a:cxn ang="0">
                <a:pos x="621" y="145"/>
              </a:cxn>
              <a:cxn ang="0">
                <a:pos x="513" y="0"/>
              </a:cxn>
              <a:cxn ang="0">
                <a:pos x="0" y="726"/>
              </a:cxn>
              <a:cxn ang="0">
                <a:pos x="4399" y="739"/>
              </a:cxn>
              <a:cxn ang="0">
                <a:pos x="4232" y="532"/>
              </a:cxn>
              <a:cxn ang="0">
                <a:pos x="4103" y="332"/>
              </a:cxn>
              <a:cxn ang="0">
                <a:pos x="3793" y="132"/>
              </a:cxn>
              <a:cxn ang="0">
                <a:pos x="621" y="145"/>
              </a:cxn>
            </a:cxnLst>
            <a:rect l="0" t="0" r="r" b="b"/>
            <a:pathLst>
              <a:path w="4399" h="739">
                <a:moveTo>
                  <a:pt x="621" y="145"/>
                </a:moveTo>
                <a:lnTo>
                  <a:pt x="513" y="0"/>
                </a:lnTo>
                <a:lnTo>
                  <a:pt x="0" y="726"/>
                </a:lnTo>
                <a:lnTo>
                  <a:pt x="4399" y="739"/>
                </a:lnTo>
                <a:lnTo>
                  <a:pt x="4232" y="532"/>
                </a:lnTo>
                <a:lnTo>
                  <a:pt x="4103" y="332"/>
                </a:lnTo>
                <a:lnTo>
                  <a:pt x="3793" y="132"/>
                </a:lnTo>
                <a:lnTo>
                  <a:pt x="621" y="145"/>
                </a:lnTo>
              </a:path>
            </a:pathLst>
          </a:custGeom>
          <a:solidFill>
            <a:srgbClr val="FFFFFF"/>
          </a:solidFill>
          <a:ln w="12700" cap="rnd" cmpd="sng">
            <a:noFill/>
            <a:prstDash val="solid"/>
            <a:round/>
            <a:headEnd type="none" w="med" len="med"/>
            <a:tailEnd type="none" w="med" len="med"/>
          </a:ln>
          <a:effectLst>
            <a:outerShdw dist="107763" dir="18900000" algn="ctr" rotWithShape="0">
              <a:srgbClr val="969696"/>
            </a:outerShdw>
          </a:effectLst>
        </p:spPr>
        <p:txBody>
          <a:bodyPr/>
          <a:lstStyle/>
          <a:p>
            <a:pPr>
              <a:defRPr/>
            </a:pPr>
            <a:endParaRPr lang="en-US"/>
          </a:p>
        </p:txBody>
      </p:sp>
      <p:sp>
        <p:nvSpPr>
          <p:cNvPr id="745477" name="Freeform 5"/>
          <p:cNvSpPr>
            <a:spLocks/>
          </p:cNvSpPr>
          <p:nvPr/>
        </p:nvSpPr>
        <p:spPr bwMode="auto">
          <a:xfrm>
            <a:off x="3581401" y="4024314"/>
            <a:ext cx="5103813" cy="649287"/>
          </a:xfrm>
          <a:custGeom>
            <a:avLst/>
            <a:gdLst/>
            <a:ahLst/>
            <a:cxnLst>
              <a:cxn ang="0">
                <a:pos x="497" y="0"/>
              </a:cxn>
              <a:cxn ang="0">
                <a:pos x="405" y="218"/>
              </a:cxn>
              <a:cxn ang="0">
                <a:pos x="253" y="115"/>
              </a:cxn>
              <a:cxn ang="0">
                <a:pos x="34" y="347"/>
              </a:cxn>
              <a:cxn ang="0">
                <a:pos x="0" y="409"/>
              </a:cxn>
              <a:cxn ang="0">
                <a:pos x="3215" y="409"/>
              </a:cxn>
              <a:cxn ang="0">
                <a:pos x="2785" y="0"/>
              </a:cxn>
              <a:cxn ang="0">
                <a:pos x="497" y="0"/>
              </a:cxn>
            </a:cxnLst>
            <a:rect l="0" t="0" r="r" b="b"/>
            <a:pathLst>
              <a:path w="3215" h="409">
                <a:moveTo>
                  <a:pt x="497" y="0"/>
                </a:moveTo>
                <a:lnTo>
                  <a:pt x="405" y="218"/>
                </a:lnTo>
                <a:lnTo>
                  <a:pt x="253" y="115"/>
                </a:lnTo>
                <a:lnTo>
                  <a:pt x="34" y="347"/>
                </a:lnTo>
                <a:lnTo>
                  <a:pt x="0" y="409"/>
                </a:lnTo>
                <a:lnTo>
                  <a:pt x="3215" y="409"/>
                </a:lnTo>
                <a:lnTo>
                  <a:pt x="2785" y="0"/>
                </a:lnTo>
                <a:lnTo>
                  <a:pt x="497" y="0"/>
                </a:lnTo>
              </a:path>
            </a:pathLst>
          </a:custGeom>
          <a:solidFill>
            <a:srgbClr val="FFFFFF"/>
          </a:solidFill>
          <a:ln w="12700" cap="rnd" cmpd="sng">
            <a:noFill/>
            <a:prstDash val="solid"/>
            <a:round/>
            <a:headEnd type="none" w="med" len="med"/>
            <a:tailEnd type="none" w="med" len="med"/>
          </a:ln>
          <a:effectLst>
            <a:outerShdw dist="107763" dir="18900000" algn="ctr" rotWithShape="0">
              <a:srgbClr val="969696"/>
            </a:outerShdw>
          </a:effectLst>
        </p:spPr>
        <p:txBody>
          <a:bodyPr/>
          <a:lstStyle/>
          <a:p>
            <a:pPr>
              <a:defRPr/>
            </a:pPr>
            <a:endParaRPr lang="en-US"/>
          </a:p>
        </p:txBody>
      </p:sp>
      <p:sp>
        <p:nvSpPr>
          <p:cNvPr id="33798" name="Rectangle 6"/>
          <p:cNvSpPr>
            <a:spLocks noChangeArrowheads="1"/>
          </p:cNvSpPr>
          <p:nvPr/>
        </p:nvSpPr>
        <p:spPr bwMode="auto">
          <a:xfrm>
            <a:off x="2667000" y="4064000"/>
            <a:ext cx="7010400" cy="2032000"/>
          </a:xfrm>
          <a:prstGeom prst="rect">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pic>
        <p:nvPicPr>
          <p:cNvPr id="337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5788" y="2279651"/>
            <a:ext cx="3656012"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Line 8"/>
          <p:cNvSpPr>
            <a:spLocks noChangeShapeType="1"/>
          </p:cNvSpPr>
          <p:nvPr/>
        </p:nvSpPr>
        <p:spPr bwMode="auto">
          <a:xfrm>
            <a:off x="2667000" y="4038600"/>
            <a:ext cx="7010400" cy="25400"/>
          </a:xfrm>
          <a:prstGeom prst="line">
            <a:avLst/>
          </a:prstGeom>
          <a:noFill/>
          <a:ln w="50800">
            <a:solidFill>
              <a:srgbClr val="FFFF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AutoShape 9"/>
          <p:cNvSpPr>
            <a:spLocks/>
          </p:cNvSpPr>
          <p:nvPr/>
        </p:nvSpPr>
        <p:spPr bwMode="auto">
          <a:xfrm>
            <a:off x="7670800" y="2235200"/>
            <a:ext cx="609600" cy="1828800"/>
          </a:xfrm>
          <a:prstGeom prst="rightBrace">
            <a:avLst>
              <a:gd name="adj1" fmla="val 25000"/>
              <a:gd name="adj2" fmla="val 50000"/>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solidFill>
                <a:srgbClr val="FF9900"/>
              </a:solidFill>
              <a:latin typeface="Arial" panose="020B0604020202020204" pitchFamily="34" charset="0"/>
            </a:endParaRPr>
          </a:p>
        </p:txBody>
      </p:sp>
      <p:sp>
        <p:nvSpPr>
          <p:cNvPr id="33802" name="Text Box 10"/>
          <p:cNvSpPr txBox="1">
            <a:spLocks noChangeArrowheads="1"/>
          </p:cNvSpPr>
          <p:nvPr/>
        </p:nvSpPr>
        <p:spPr bwMode="auto">
          <a:xfrm>
            <a:off x="8153400" y="2692400"/>
            <a:ext cx="1447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rgbClr val="FF9900"/>
                </a:solidFill>
                <a:latin typeface="Arial" panose="020B0604020202020204" pitchFamily="34" charset="0"/>
              </a:rPr>
              <a:t>Commissions, Taxes, Fees &amp; </a:t>
            </a:r>
          </a:p>
          <a:p>
            <a:pPr algn="ctr"/>
            <a:r>
              <a:rPr lang="en-US" altLang="en-US" sz="1400" b="1" dirty="0">
                <a:solidFill>
                  <a:srgbClr val="FF9900"/>
                </a:solidFill>
                <a:latin typeface="Arial" panose="020B0604020202020204" pitchFamily="34" charset="0"/>
              </a:rPr>
              <a:t>Spreads</a:t>
            </a:r>
          </a:p>
        </p:txBody>
      </p:sp>
      <p:sp>
        <p:nvSpPr>
          <p:cNvPr id="33803" name="Text Box 11"/>
          <p:cNvSpPr txBox="1">
            <a:spLocks noChangeArrowheads="1"/>
          </p:cNvSpPr>
          <p:nvPr/>
        </p:nvSpPr>
        <p:spPr bwMode="auto">
          <a:xfrm>
            <a:off x="8229600" y="4445001"/>
            <a:ext cx="14478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chemeClr val="bg2"/>
                </a:solidFill>
                <a:latin typeface="Arial" panose="020B0604020202020204" pitchFamily="34" charset="0"/>
              </a:rPr>
              <a:t>Market Impact,</a:t>
            </a:r>
          </a:p>
          <a:p>
            <a:pPr algn="ctr"/>
            <a:r>
              <a:rPr lang="en-US" altLang="en-US" sz="1400" b="1">
                <a:solidFill>
                  <a:schemeClr val="bg2"/>
                </a:solidFill>
                <a:latin typeface="Arial" panose="020B0604020202020204" pitchFamily="34" charset="0"/>
              </a:rPr>
              <a:t>Opportunity, Delay Cost,</a:t>
            </a:r>
          </a:p>
          <a:p>
            <a:pPr algn="ctr"/>
            <a:r>
              <a:rPr lang="en-US" altLang="en-US" sz="1400" b="1">
                <a:solidFill>
                  <a:schemeClr val="bg2"/>
                </a:solidFill>
                <a:latin typeface="Arial" panose="020B0604020202020204" pitchFamily="34" charset="0"/>
              </a:rPr>
              <a:t>Trend &amp;</a:t>
            </a:r>
          </a:p>
          <a:p>
            <a:pPr algn="ctr"/>
            <a:r>
              <a:rPr lang="en-US" altLang="en-US" sz="1400" b="1">
                <a:solidFill>
                  <a:schemeClr val="bg2"/>
                </a:solidFill>
                <a:latin typeface="Arial" panose="020B0604020202020204" pitchFamily="34" charset="0"/>
              </a:rPr>
              <a:t>Timing Risk</a:t>
            </a:r>
          </a:p>
        </p:txBody>
      </p:sp>
      <p:sp>
        <p:nvSpPr>
          <p:cNvPr id="33804" name="AutoShape 12"/>
          <p:cNvSpPr>
            <a:spLocks/>
          </p:cNvSpPr>
          <p:nvPr/>
        </p:nvSpPr>
        <p:spPr bwMode="auto">
          <a:xfrm>
            <a:off x="7696200" y="4064000"/>
            <a:ext cx="609600" cy="2019300"/>
          </a:xfrm>
          <a:prstGeom prst="rightBrace">
            <a:avLst>
              <a:gd name="adj1" fmla="val 27604"/>
              <a:gd name="adj2" fmla="val 50000"/>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solidFill>
                <a:srgbClr val="FF0000"/>
              </a:solidFill>
              <a:latin typeface="Arial" panose="020B0604020202020204" pitchFamily="34" charset="0"/>
            </a:endParaRPr>
          </a:p>
        </p:txBody>
      </p:sp>
      <p:grpSp>
        <p:nvGrpSpPr>
          <p:cNvPr id="33805" name="Group 14"/>
          <p:cNvGrpSpPr>
            <a:grpSpLocks/>
          </p:cNvGrpSpPr>
          <p:nvPr/>
        </p:nvGrpSpPr>
        <p:grpSpPr bwMode="auto">
          <a:xfrm>
            <a:off x="3937000" y="2284414"/>
            <a:ext cx="1227138" cy="2636837"/>
            <a:chOff x="1496" y="1551"/>
            <a:chExt cx="773" cy="1661"/>
          </a:xfrm>
        </p:grpSpPr>
        <p:grpSp>
          <p:nvGrpSpPr>
            <p:cNvPr id="33810" name="Group 15"/>
            <p:cNvGrpSpPr>
              <a:grpSpLocks/>
            </p:cNvGrpSpPr>
            <p:nvPr/>
          </p:nvGrpSpPr>
          <p:grpSpPr bwMode="auto">
            <a:xfrm>
              <a:off x="1560" y="2896"/>
              <a:ext cx="429" cy="90"/>
              <a:chOff x="1560" y="2896"/>
              <a:chExt cx="429" cy="90"/>
            </a:xfrm>
          </p:grpSpPr>
          <p:grpSp>
            <p:nvGrpSpPr>
              <p:cNvPr id="33864" name="Group 16"/>
              <p:cNvGrpSpPr>
                <a:grpSpLocks/>
              </p:cNvGrpSpPr>
              <p:nvPr/>
            </p:nvGrpSpPr>
            <p:grpSpPr bwMode="auto">
              <a:xfrm>
                <a:off x="1591" y="2907"/>
                <a:ext cx="252" cy="79"/>
                <a:chOff x="1591" y="2907"/>
                <a:chExt cx="252" cy="79"/>
              </a:xfrm>
            </p:grpSpPr>
            <p:sp>
              <p:nvSpPr>
                <p:cNvPr id="33866" name="Line 17"/>
                <p:cNvSpPr>
                  <a:spLocks noChangeShapeType="1"/>
                </p:cNvSpPr>
                <p:nvPr/>
              </p:nvSpPr>
              <p:spPr bwMode="auto">
                <a:xfrm>
                  <a:off x="1591" y="2907"/>
                  <a:ext cx="15" cy="6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7" name="Line 18"/>
                <p:cNvSpPr>
                  <a:spLocks noChangeShapeType="1"/>
                </p:cNvSpPr>
                <p:nvPr/>
              </p:nvSpPr>
              <p:spPr bwMode="auto">
                <a:xfrm>
                  <a:off x="1728" y="2934"/>
                  <a:ext cx="4" cy="4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8" name="Line 19"/>
                <p:cNvSpPr>
                  <a:spLocks noChangeShapeType="1"/>
                </p:cNvSpPr>
                <p:nvPr/>
              </p:nvSpPr>
              <p:spPr bwMode="auto">
                <a:xfrm>
                  <a:off x="1840" y="2934"/>
                  <a:ext cx="3" cy="5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65" name="Freeform 20"/>
              <p:cNvSpPr>
                <a:spLocks/>
              </p:cNvSpPr>
              <p:nvPr/>
            </p:nvSpPr>
            <p:spPr bwMode="auto">
              <a:xfrm>
                <a:off x="1560" y="2896"/>
                <a:ext cx="429" cy="38"/>
              </a:xfrm>
              <a:custGeom>
                <a:avLst/>
                <a:gdLst>
                  <a:gd name="T0" fmla="*/ 0 w 1285"/>
                  <a:gd name="T1" fmla="*/ 0 h 75"/>
                  <a:gd name="T2" fmla="*/ 3 w 1285"/>
                  <a:gd name="T3" fmla="*/ 4 h 75"/>
                  <a:gd name="T4" fmla="*/ 4 w 1285"/>
                  <a:gd name="T5" fmla="*/ 4 h 75"/>
                  <a:gd name="T6" fmla="*/ 5 w 1285"/>
                  <a:gd name="T7" fmla="*/ 5 h 75"/>
                  <a:gd name="T8" fmla="*/ 6 w 1285"/>
                  <a:gd name="T9" fmla="*/ 5 h 75"/>
                  <a:gd name="T10" fmla="*/ 7 w 1285"/>
                  <a:gd name="T11" fmla="*/ 5 h 75"/>
                  <a:gd name="T12" fmla="*/ 9 w 1285"/>
                  <a:gd name="T13" fmla="*/ 5 h 75"/>
                  <a:gd name="T14" fmla="*/ 11 w 1285"/>
                  <a:gd name="T15" fmla="*/ 5 h 75"/>
                  <a:gd name="T16" fmla="*/ 13 w 1285"/>
                  <a:gd name="T17" fmla="*/ 5 h 75"/>
                  <a:gd name="T18" fmla="*/ 16 w 1285"/>
                  <a:gd name="T19" fmla="*/ 4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5"/>
                  <a:gd name="T31" fmla="*/ 0 h 75"/>
                  <a:gd name="T32" fmla="*/ 1285 w 128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5" h="75">
                    <a:moveTo>
                      <a:pt x="0" y="0"/>
                    </a:moveTo>
                    <a:lnTo>
                      <a:pt x="241" y="52"/>
                    </a:lnTo>
                    <a:lnTo>
                      <a:pt x="316" y="62"/>
                    </a:lnTo>
                    <a:lnTo>
                      <a:pt x="390" y="67"/>
                    </a:lnTo>
                    <a:lnTo>
                      <a:pt x="476" y="72"/>
                    </a:lnTo>
                    <a:lnTo>
                      <a:pt x="550" y="75"/>
                    </a:lnTo>
                    <a:lnTo>
                      <a:pt x="688" y="75"/>
                    </a:lnTo>
                    <a:lnTo>
                      <a:pt x="858" y="70"/>
                    </a:lnTo>
                    <a:lnTo>
                      <a:pt x="1008" y="66"/>
                    </a:lnTo>
                    <a:lnTo>
                      <a:pt x="1285" y="52"/>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11" name="Freeform 21"/>
            <p:cNvSpPr>
              <a:spLocks/>
            </p:cNvSpPr>
            <p:nvPr/>
          </p:nvSpPr>
          <p:spPr bwMode="auto">
            <a:xfrm>
              <a:off x="1560" y="2908"/>
              <a:ext cx="81" cy="90"/>
            </a:xfrm>
            <a:custGeom>
              <a:avLst/>
              <a:gdLst>
                <a:gd name="T0" fmla="*/ 2 w 243"/>
                <a:gd name="T1" fmla="*/ 12 h 179"/>
                <a:gd name="T2" fmla="*/ 2 w 243"/>
                <a:gd name="T3" fmla="*/ 11 h 179"/>
                <a:gd name="T4" fmla="*/ 2 w 243"/>
                <a:gd name="T5" fmla="*/ 10 h 179"/>
                <a:gd name="T6" fmla="*/ 2 w 243"/>
                <a:gd name="T7" fmla="*/ 9 h 179"/>
                <a:gd name="T8" fmla="*/ 1 w 243"/>
                <a:gd name="T9" fmla="*/ 9 h 179"/>
                <a:gd name="T10" fmla="*/ 1 w 243"/>
                <a:gd name="T11" fmla="*/ 9 h 179"/>
                <a:gd name="T12" fmla="*/ 0 w 243"/>
                <a:gd name="T13" fmla="*/ 0 h 179"/>
                <a:gd name="T14" fmla="*/ 1 w 243"/>
                <a:gd name="T15" fmla="*/ 8 h 179"/>
                <a:gd name="T16" fmla="*/ 1 w 243"/>
                <a:gd name="T17" fmla="*/ 8 h 179"/>
                <a:gd name="T18" fmla="*/ 2 w 243"/>
                <a:gd name="T19" fmla="*/ 8 h 179"/>
                <a:gd name="T20" fmla="*/ 2 w 243"/>
                <a:gd name="T21" fmla="*/ 8 h 179"/>
                <a:gd name="T22" fmla="*/ 3 w 243"/>
                <a:gd name="T23" fmla="*/ 9 h 179"/>
                <a:gd name="T24" fmla="*/ 2 w 243"/>
                <a:gd name="T25" fmla="*/ 12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179"/>
                <a:gd name="T41" fmla="*/ 243 w 243"/>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179">
                  <a:moveTo>
                    <a:pt x="200" y="179"/>
                  </a:moveTo>
                  <a:lnTo>
                    <a:pt x="178" y="161"/>
                  </a:lnTo>
                  <a:lnTo>
                    <a:pt x="150" y="148"/>
                  </a:lnTo>
                  <a:lnTo>
                    <a:pt x="122" y="139"/>
                  </a:lnTo>
                  <a:lnTo>
                    <a:pt x="94" y="137"/>
                  </a:lnTo>
                  <a:lnTo>
                    <a:pt x="57" y="135"/>
                  </a:lnTo>
                  <a:lnTo>
                    <a:pt x="0" y="0"/>
                  </a:lnTo>
                  <a:lnTo>
                    <a:pt x="66" y="120"/>
                  </a:lnTo>
                  <a:lnTo>
                    <a:pt x="98" y="116"/>
                  </a:lnTo>
                  <a:lnTo>
                    <a:pt x="136" y="117"/>
                  </a:lnTo>
                  <a:lnTo>
                    <a:pt x="183" y="121"/>
                  </a:lnTo>
                  <a:lnTo>
                    <a:pt x="243" y="137"/>
                  </a:lnTo>
                  <a:lnTo>
                    <a:pt x="200" y="17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2"/>
            <p:cNvSpPr>
              <a:spLocks/>
            </p:cNvSpPr>
            <p:nvPr/>
          </p:nvSpPr>
          <p:spPr bwMode="auto">
            <a:xfrm>
              <a:off x="1586" y="2949"/>
              <a:ext cx="535" cy="229"/>
            </a:xfrm>
            <a:custGeom>
              <a:avLst/>
              <a:gdLst>
                <a:gd name="T0" fmla="*/ 2 w 1605"/>
                <a:gd name="T1" fmla="*/ 3 h 458"/>
                <a:gd name="T2" fmla="*/ 1 w 1605"/>
                <a:gd name="T3" fmla="*/ 3 h 458"/>
                <a:gd name="T4" fmla="*/ 1 w 1605"/>
                <a:gd name="T5" fmla="*/ 3 h 458"/>
                <a:gd name="T6" fmla="*/ 1 w 1605"/>
                <a:gd name="T7" fmla="*/ 3 h 458"/>
                <a:gd name="T8" fmla="*/ 0 w 1605"/>
                <a:gd name="T9" fmla="*/ 3 h 458"/>
                <a:gd name="T10" fmla="*/ 0 w 1605"/>
                <a:gd name="T11" fmla="*/ 3 h 458"/>
                <a:gd name="T12" fmla="*/ 1 w 1605"/>
                <a:gd name="T13" fmla="*/ 4 h 458"/>
                <a:gd name="T14" fmla="*/ 2 w 1605"/>
                <a:gd name="T15" fmla="*/ 5 h 458"/>
                <a:gd name="T16" fmla="*/ 2 w 1605"/>
                <a:gd name="T17" fmla="*/ 7 h 458"/>
                <a:gd name="T18" fmla="*/ 2 w 1605"/>
                <a:gd name="T19" fmla="*/ 9 h 458"/>
                <a:gd name="T20" fmla="*/ 2 w 1605"/>
                <a:gd name="T21" fmla="*/ 11 h 458"/>
                <a:gd name="T22" fmla="*/ 3 w 1605"/>
                <a:gd name="T23" fmla="*/ 14 h 458"/>
                <a:gd name="T24" fmla="*/ 3 w 1605"/>
                <a:gd name="T25" fmla="*/ 18 h 458"/>
                <a:gd name="T26" fmla="*/ 4 w 1605"/>
                <a:gd name="T27" fmla="*/ 21 h 458"/>
                <a:gd name="T28" fmla="*/ 4 w 1605"/>
                <a:gd name="T29" fmla="*/ 23 h 458"/>
                <a:gd name="T30" fmla="*/ 4 w 1605"/>
                <a:gd name="T31" fmla="*/ 25 h 458"/>
                <a:gd name="T32" fmla="*/ 5 w 1605"/>
                <a:gd name="T33" fmla="*/ 26 h 458"/>
                <a:gd name="T34" fmla="*/ 6 w 1605"/>
                <a:gd name="T35" fmla="*/ 27 h 458"/>
                <a:gd name="T36" fmla="*/ 7 w 1605"/>
                <a:gd name="T37" fmla="*/ 28 h 458"/>
                <a:gd name="T38" fmla="*/ 8 w 1605"/>
                <a:gd name="T39" fmla="*/ 29 h 458"/>
                <a:gd name="T40" fmla="*/ 8 w 1605"/>
                <a:gd name="T41" fmla="*/ 29 h 458"/>
                <a:gd name="T42" fmla="*/ 10 w 1605"/>
                <a:gd name="T43" fmla="*/ 28 h 458"/>
                <a:gd name="T44" fmla="*/ 12 w 1605"/>
                <a:gd name="T45" fmla="*/ 27 h 458"/>
                <a:gd name="T46" fmla="*/ 13 w 1605"/>
                <a:gd name="T47" fmla="*/ 25 h 458"/>
                <a:gd name="T48" fmla="*/ 15 w 1605"/>
                <a:gd name="T49" fmla="*/ 25 h 458"/>
                <a:gd name="T50" fmla="*/ 16 w 1605"/>
                <a:gd name="T51" fmla="*/ 24 h 458"/>
                <a:gd name="T52" fmla="*/ 17 w 1605"/>
                <a:gd name="T53" fmla="*/ 24 h 458"/>
                <a:gd name="T54" fmla="*/ 17 w 1605"/>
                <a:gd name="T55" fmla="*/ 23 h 458"/>
                <a:gd name="T56" fmla="*/ 17 w 1605"/>
                <a:gd name="T57" fmla="*/ 21 h 458"/>
                <a:gd name="T58" fmla="*/ 18 w 1605"/>
                <a:gd name="T59" fmla="*/ 19 h 458"/>
                <a:gd name="T60" fmla="*/ 18 w 1605"/>
                <a:gd name="T61" fmla="*/ 17 h 458"/>
                <a:gd name="T62" fmla="*/ 18 w 1605"/>
                <a:gd name="T63" fmla="*/ 14 h 458"/>
                <a:gd name="T64" fmla="*/ 19 w 1605"/>
                <a:gd name="T65" fmla="*/ 12 h 458"/>
                <a:gd name="T66" fmla="*/ 19 w 1605"/>
                <a:gd name="T67" fmla="*/ 10 h 458"/>
                <a:gd name="T68" fmla="*/ 20 w 1605"/>
                <a:gd name="T69" fmla="*/ 7 h 458"/>
                <a:gd name="T70" fmla="*/ 20 w 1605"/>
                <a:gd name="T71" fmla="*/ 5 h 458"/>
                <a:gd name="T72" fmla="*/ 20 w 1605"/>
                <a:gd name="T73" fmla="*/ 0 h 458"/>
                <a:gd name="T74" fmla="*/ 18 w 1605"/>
                <a:gd name="T75" fmla="*/ 1 h 458"/>
                <a:gd name="T76" fmla="*/ 17 w 1605"/>
                <a:gd name="T77" fmla="*/ 1 h 458"/>
                <a:gd name="T78" fmla="*/ 16 w 1605"/>
                <a:gd name="T79" fmla="*/ 1 h 458"/>
                <a:gd name="T80" fmla="*/ 13 w 1605"/>
                <a:gd name="T81" fmla="*/ 2 h 458"/>
                <a:gd name="T82" fmla="*/ 11 w 1605"/>
                <a:gd name="T83" fmla="*/ 1 h 458"/>
                <a:gd name="T84" fmla="*/ 10 w 1605"/>
                <a:gd name="T85" fmla="*/ 3 h 458"/>
                <a:gd name="T86" fmla="*/ 8 w 1605"/>
                <a:gd name="T87" fmla="*/ 3 h 458"/>
                <a:gd name="T88" fmla="*/ 6 w 1605"/>
                <a:gd name="T89" fmla="*/ 3 h 458"/>
                <a:gd name="T90" fmla="*/ 5 w 1605"/>
                <a:gd name="T91" fmla="*/ 3 h 458"/>
                <a:gd name="T92" fmla="*/ 5 w 1605"/>
                <a:gd name="T93" fmla="*/ 3 h 458"/>
                <a:gd name="T94" fmla="*/ 4 w 1605"/>
                <a:gd name="T95" fmla="*/ 3 h 458"/>
                <a:gd name="T96" fmla="*/ 4 w 1605"/>
                <a:gd name="T97" fmla="*/ 3 h 458"/>
                <a:gd name="T98" fmla="*/ 2 w 1605"/>
                <a:gd name="T99" fmla="*/ 4 h 4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5"/>
                <a:gd name="T151" fmla="*/ 0 h 458"/>
                <a:gd name="T152" fmla="*/ 1605 w 1605"/>
                <a:gd name="T153" fmla="*/ 458 h 4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5" h="458">
                  <a:moveTo>
                    <a:pt x="192" y="51"/>
                  </a:moveTo>
                  <a:lnTo>
                    <a:pt x="169" y="48"/>
                  </a:lnTo>
                  <a:lnTo>
                    <a:pt x="148" y="47"/>
                  </a:lnTo>
                  <a:lnTo>
                    <a:pt x="121" y="40"/>
                  </a:lnTo>
                  <a:lnTo>
                    <a:pt x="97" y="36"/>
                  </a:lnTo>
                  <a:lnTo>
                    <a:pt x="82" y="35"/>
                  </a:lnTo>
                  <a:lnTo>
                    <a:pt x="65" y="34"/>
                  </a:lnTo>
                  <a:lnTo>
                    <a:pt x="49" y="35"/>
                  </a:lnTo>
                  <a:lnTo>
                    <a:pt x="35" y="36"/>
                  </a:lnTo>
                  <a:lnTo>
                    <a:pt x="19" y="39"/>
                  </a:lnTo>
                  <a:lnTo>
                    <a:pt x="0" y="42"/>
                  </a:lnTo>
                  <a:lnTo>
                    <a:pt x="32" y="44"/>
                  </a:lnTo>
                  <a:lnTo>
                    <a:pt x="59" y="48"/>
                  </a:lnTo>
                  <a:lnTo>
                    <a:pt x="83" y="56"/>
                  </a:lnTo>
                  <a:lnTo>
                    <a:pt x="115" y="65"/>
                  </a:lnTo>
                  <a:lnTo>
                    <a:pt x="124" y="71"/>
                  </a:lnTo>
                  <a:lnTo>
                    <a:pt x="125" y="93"/>
                  </a:lnTo>
                  <a:lnTo>
                    <a:pt x="129" y="112"/>
                  </a:lnTo>
                  <a:lnTo>
                    <a:pt x="134" y="124"/>
                  </a:lnTo>
                  <a:lnTo>
                    <a:pt x="141" y="140"/>
                  </a:lnTo>
                  <a:lnTo>
                    <a:pt x="150" y="157"/>
                  </a:lnTo>
                  <a:lnTo>
                    <a:pt x="161" y="175"/>
                  </a:lnTo>
                  <a:lnTo>
                    <a:pt x="175" y="194"/>
                  </a:lnTo>
                  <a:lnTo>
                    <a:pt x="212" y="239"/>
                  </a:lnTo>
                  <a:lnTo>
                    <a:pt x="235" y="262"/>
                  </a:lnTo>
                  <a:lnTo>
                    <a:pt x="257" y="288"/>
                  </a:lnTo>
                  <a:lnTo>
                    <a:pt x="272" y="306"/>
                  </a:lnTo>
                  <a:lnTo>
                    <a:pt x="298" y="334"/>
                  </a:lnTo>
                  <a:lnTo>
                    <a:pt x="315" y="351"/>
                  </a:lnTo>
                  <a:lnTo>
                    <a:pt x="330" y="365"/>
                  </a:lnTo>
                  <a:lnTo>
                    <a:pt x="344" y="376"/>
                  </a:lnTo>
                  <a:lnTo>
                    <a:pt x="363" y="387"/>
                  </a:lnTo>
                  <a:lnTo>
                    <a:pt x="384" y="399"/>
                  </a:lnTo>
                  <a:lnTo>
                    <a:pt x="409" y="409"/>
                  </a:lnTo>
                  <a:lnTo>
                    <a:pt x="438" y="418"/>
                  </a:lnTo>
                  <a:lnTo>
                    <a:pt x="487" y="431"/>
                  </a:lnTo>
                  <a:lnTo>
                    <a:pt x="533" y="444"/>
                  </a:lnTo>
                  <a:lnTo>
                    <a:pt x="555" y="448"/>
                  </a:lnTo>
                  <a:lnTo>
                    <a:pt x="583" y="452"/>
                  </a:lnTo>
                  <a:lnTo>
                    <a:pt x="613" y="456"/>
                  </a:lnTo>
                  <a:lnTo>
                    <a:pt x="650" y="458"/>
                  </a:lnTo>
                  <a:lnTo>
                    <a:pt x="681" y="458"/>
                  </a:lnTo>
                  <a:lnTo>
                    <a:pt x="770" y="452"/>
                  </a:lnTo>
                  <a:lnTo>
                    <a:pt x="836" y="440"/>
                  </a:lnTo>
                  <a:lnTo>
                    <a:pt x="902" y="429"/>
                  </a:lnTo>
                  <a:lnTo>
                    <a:pt x="968" y="418"/>
                  </a:lnTo>
                  <a:lnTo>
                    <a:pt x="1024" y="406"/>
                  </a:lnTo>
                  <a:lnTo>
                    <a:pt x="1092" y="397"/>
                  </a:lnTo>
                  <a:lnTo>
                    <a:pt x="1148" y="391"/>
                  </a:lnTo>
                  <a:lnTo>
                    <a:pt x="1194" y="387"/>
                  </a:lnTo>
                  <a:lnTo>
                    <a:pt x="1231" y="383"/>
                  </a:lnTo>
                  <a:lnTo>
                    <a:pt x="1278" y="379"/>
                  </a:lnTo>
                  <a:lnTo>
                    <a:pt x="1334" y="379"/>
                  </a:lnTo>
                  <a:lnTo>
                    <a:pt x="1372" y="382"/>
                  </a:lnTo>
                  <a:lnTo>
                    <a:pt x="1374" y="370"/>
                  </a:lnTo>
                  <a:lnTo>
                    <a:pt x="1379" y="356"/>
                  </a:lnTo>
                  <a:lnTo>
                    <a:pt x="1386" y="339"/>
                  </a:lnTo>
                  <a:lnTo>
                    <a:pt x="1399" y="323"/>
                  </a:lnTo>
                  <a:lnTo>
                    <a:pt x="1410" y="308"/>
                  </a:lnTo>
                  <a:lnTo>
                    <a:pt x="1424" y="290"/>
                  </a:lnTo>
                  <a:lnTo>
                    <a:pt x="1441" y="270"/>
                  </a:lnTo>
                  <a:lnTo>
                    <a:pt x="1455" y="257"/>
                  </a:lnTo>
                  <a:lnTo>
                    <a:pt x="1476" y="239"/>
                  </a:lnTo>
                  <a:lnTo>
                    <a:pt x="1493" y="223"/>
                  </a:lnTo>
                  <a:lnTo>
                    <a:pt x="1514" y="204"/>
                  </a:lnTo>
                  <a:lnTo>
                    <a:pt x="1532" y="187"/>
                  </a:lnTo>
                  <a:lnTo>
                    <a:pt x="1550" y="169"/>
                  </a:lnTo>
                  <a:lnTo>
                    <a:pt x="1569" y="147"/>
                  </a:lnTo>
                  <a:lnTo>
                    <a:pt x="1582" y="125"/>
                  </a:lnTo>
                  <a:lnTo>
                    <a:pt x="1590" y="112"/>
                  </a:lnTo>
                  <a:lnTo>
                    <a:pt x="1596" y="93"/>
                  </a:lnTo>
                  <a:lnTo>
                    <a:pt x="1601" y="78"/>
                  </a:lnTo>
                  <a:lnTo>
                    <a:pt x="1605" y="68"/>
                  </a:lnTo>
                  <a:lnTo>
                    <a:pt x="1588" y="0"/>
                  </a:lnTo>
                  <a:lnTo>
                    <a:pt x="1517" y="3"/>
                  </a:lnTo>
                  <a:lnTo>
                    <a:pt x="1477" y="4"/>
                  </a:lnTo>
                  <a:lnTo>
                    <a:pt x="1438" y="6"/>
                  </a:lnTo>
                  <a:lnTo>
                    <a:pt x="1393" y="9"/>
                  </a:lnTo>
                  <a:lnTo>
                    <a:pt x="1351" y="10"/>
                  </a:lnTo>
                  <a:lnTo>
                    <a:pt x="1307" y="12"/>
                  </a:lnTo>
                  <a:lnTo>
                    <a:pt x="1103" y="20"/>
                  </a:lnTo>
                  <a:lnTo>
                    <a:pt x="1078" y="22"/>
                  </a:lnTo>
                  <a:lnTo>
                    <a:pt x="1078" y="4"/>
                  </a:lnTo>
                  <a:lnTo>
                    <a:pt x="871" y="9"/>
                  </a:lnTo>
                  <a:lnTo>
                    <a:pt x="876" y="31"/>
                  </a:lnTo>
                  <a:lnTo>
                    <a:pt x="774" y="34"/>
                  </a:lnTo>
                  <a:lnTo>
                    <a:pt x="716" y="36"/>
                  </a:lnTo>
                  <a:lnTo>
                    <a:pt x="660" y="36"/>
                  </a:lnTo>
                  <a:lnTo>
                    <a:pt x="585" y="38"/>
                  </a:lnTo>
                  <a:lnTo>
                    <a:pt x="516" y="39"/>
                  </a:lnTo>
                  <a:lnTo>
                    <a:pt x="475" y="39"/>
                  </a:lnTo>
                  <a:lnTo>
                    <a:pt x="439" y="39"/>
                  </a:lnTo>
                  <a:lnTo>
                    <a:pt x="413" y="40"/>
                  </a:lnTo>
                  <a:lnTo>
                    <a:pt x="398" y="42"/>
                  </a:lnTo>
                  <a:lnTo>
                    <a:pt x="375" y="44"/>
                  </a:lnTo>
                  <a:lnTo>
                    <a:pt x="354" y="44"/>
                  </a:lnTo>
                  <a:lnTo>
                    <a:pt x="327" y="45"/>
                  </a:lnTo>
                  <a:lnTo>
                    <a:pt x="305" y="47"/>
                  </a:lnTo>
                  <a:lnTo>
                    <a:pt x="266" y="48"/>
                  </a:lnTo>
                  <a:lnTo>
                    <a:pt x="192" y="51"/>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13" name="Group 23"/>
            <p:cNvGrpSpPr>
              <a:grpSpLocks/>
            </p:cNvGrpSpPr>
            <p:nvPr/>
          </p:nvGrpSpPr>
          <p:grpSpPr bwMode="auto">
            <a:xfrm>
              <a:off x="1680" y="2855"/>
              <a:ext cx="265" cy="224"/>
              <a:chOff x="1680" y="2855"/>
              <a:chExt cx="265" cy="224"/>
            </a:xfrm>
          </p:grpSpPr>
          <p:sp>
            <p:nvSpPr>
              <p:cNvPr id="33854" name="Freeform 24"/>
              <p:cNvSpPr>
                <a:spLocks/>
              </p:cNvSpPr>
              <p:nvPr/>
            </p:nvSpPr>
            <p:spPr bwMode="auto">
              <a:xfrm>
                <a:off x="1680" y="2964"/>
                <a:ext cx="180" cy="73"/>
              </a:xfrm>
              <a:custGeom>
                <a:avLst/>
                <a:gdLst>
                  <a:gd name="T0" fmla="*/ 0 w 538"/>
                  <a:gd name="T1" fmla="*/ 5 h 147"/>
                  <a:gd name="T2" fmla="*/ 2 w 538"/>
                  <a:gd name="T3" fmla="*/ 0 h 147"/>
                  <a:gd name="T4" fmla="*/ 7 w 538"/>
                  <a:gd name="T5" fmla="*/ 0 h 147"/>
                  <a:gd name="T6" fmla="*/ 3 w 538"/>
                  <a:gd name="T7" fmla="*/ 7 h 147"/>
                  <a:gd name="T8" fmla="*/ 3 w 538"/>
                  <a:gd name="T9" fmla="*/ 9 h 147"/>
                  <a:gd name="T10" fmla="*/ 2 w 538"/>
                  <a:gd name="T11" fmla="*/ 9 h 147"/>
                  <a:gd name="T12" fmla="*/ 2 w 538"/>
                  <a:gd name="T13" fmla="*/ 8 h 147"/>
                  <a:gd name="T14" fmla="*/ 1 w 538"/>
                  <a:gd name="T15" fmla="*/ 8 h 147"/>
                  <a:gd name="T16" fmla="*/ 1 w 538"/>
                  <a:gd name="T17" fmla="*/ 7 h 147"/>
                  <a:gd name="T18" fmla="*/ 1 w 538"/>
                  <a:gd name="T19" fmla="*/ 7 h 147"/>
                  <a:gd name="T20" fmla="*/ 0 w 538"/>
                  <a:gd name="T21" fmla="*/ 6 h 147"/>
                  <a:gd name="T22" fmla="*/ 0 w 538"/>
                  <a:gd name="T23" fmla="*/ 5 h 1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8"/>
                  <a:gd name="T37" fmla="*/ 0 h 147"/>
                  <a:gd name="T38" fmla="*/ 538 w 538"/>
                  <a:gd name="T39" fmla="*/ 147 h 1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8" h="147">
                    <a:moveTo>
                      <a:pt x="0" y="91"/>
                    </a:moveTo>
                    <a:lnTo>
                      <a:pt x="194" y="2"/>
                    </a:lnTo>
                    <a:lnTo>
                      <a:pt x="538" y="0"/>
                    </a:lnTo>
                    <a:lnTo>
                      <a:pt x="236" y="120"/>
                    </a:lnTo>
                    <a:lnTo>
                      <a:pt x="236" y="147"/>
                    </a:lnTo>
                    <a:lnTo>
                      <a:pt x="174" y="147"/>
                    </a:lnTo>
                    <a:lnTo>
                      <a:pt x="130" y="140"/>
                    </a:lnTo>
                    <a:lnTo>
                      <a:pt x="99" y="135"/>
                    </a:lnTo>
                    <a:lnTo>
                      <a:pt x="74" y="127"/>
                    </a:lnTo>
                    <a:lnTo>
                      <a:pt x="44" y="117"/>
                    </a:lnTo>
                    <a:lnTo>
                      <a:pt x="25" y="105"/>
                    </a:lnTo>
                    <a:lnTo>
                      <a:pt x="0" y="9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25"/>
              <p:cNvSpPr>
                <a:spLocks/>
              </p:cNvSpPr>
              <p:nvPr/>
            </p:nvSpPr>
            <p:spPr bwMode="auto">
              <a:xfrm>
                <a:off x="1767" y="2855"/>
                <a:ext cx="37" cy="148"/>
              </a:xfrm>
              <a:custGeom>
                <a:avLst/>
                <a:gdLst>
                  <a:gd name="T0" fmla="*/ 0 w 111"/>
                  <a:gd name="T1" fmla="*/ 2 h 295"/>
                  <a:gd name="T2" fmla="*/ 1 w 111"/>
                  <a:gd name="T3" fmla="*/ 19 h 295"/>
                  <a:gd name="T4" fmla="*/ 1 w 111"/>
                  <a:gd name="T5" fmla="*/ 19 h 295"/>
                  <a:gd name="T6" fmla="*/ 0 w 111"/>
                  <a:gd name="T7" fmla="*/ 0 h 295"/>
                  <a:gd name="T8" fmla="*/ 0 w 111"/>
                  <a:gd name="T9" fmla="*/ 2 h 295"/>
                  <a:gd name="T10" fmla="*/ 0 60000 65536"/>
                  <a:gd name="T11" fmla="*/ 0 60000 65536"/>
                  <a:gd name="T12" fmla="*/ 0 60000 65536"/>
                  <a:gd name="T13" fmla="*/ 0 60000 65536"/>
                  <a:gd name="T14" fmla="*/ 0 60000 65536"/>
                  <a:gd name="T15" fmla="*/ 0 w 111"/>
                  <a:gd name="T16" fmla="*/ 0 h 295"/>
                  <a:gd name="T17" fmla="*/ 111 w 111"/>
                  <a:gd name="T18" fmla="*/ 295 h 295"/>
                </a:gdLst>
                <a:ahLst/>
                <a:cxnLst>
                  <a:cxn ang="T10">
                    <a:pos x="T0" y="T1"/>
                  </a:cxn>
                  <a:cxn ang="T11">
                    <a:pos x="T2" y="T3"/>
                  </a:cxn>
                  <a:cxn ang="T12">
                    <a:pos x="T4" y="T5"/>
                  </a:cxn>
                  <a:cxn ang="T13">
                    <a:pos x="T6" y="T7"/>
                  </a:cxn>
                  <a:cxn ang="T14">
                    <a:pos x="T8" y="T9"/>
                  </a:cxn>
                </a:cxnLst>
                <a:rect l="T15" t="T16" r="T17" b="T18"/>
                <a:pathLst>
                  <a:path w="111" h="295">
                    <a:moveTo>
                      <a:pt x="0" y="18"/>
                    </a:moveTo>
                    <a:lnTo>
                      <a:pt x="75" y="295"/>
                    </a:lnTo>
                    <a:lnTo>
                      <a:pt x="111" y="291"/>
                    </a:lnTo>
                    <a:lnTo>
                      <a:pt x="28" y="0"/>
                    </a:lnTo>
                    <a:lnTo>
                      <a:pt x="0" y="1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26"/>
              <p:cNvSpPr>
                <a:spLocks/>
              </p:cNvSpPr>
              <p:nvPr/>
            </p:nvSpPr>
            <p:spPr bwMode="auto">
              <a:xfrm>
                <a:off x="1758" y="2950"/>
                <a:ext cx="187" cy="77"/>
              </a:xfrm>
              <a:custGeom>
                <a:avLst/>
                <a:gdLst>
                  <a:gd name="T0" fmla="*/ 4 w 563"/>
                  <a:gd name="T1" fmla="*/ 0 h 155"/>
                  <a:gd name="T2" fmla="*/ 0 w 563"/>
                  <a:gd name="T3" fmla="*/ 9 h 155"/>
                  <a:gd name="T4" fmla="*/ 1 w 563"/>
                  <a:gd name="T5" fmla="*/ 9 h 155"/>
                  <a:gd name="T6" fmla="*/ 1 w 563"/>
                  <a:gd name="T7" fmla="*/ 9 h 155"/>
                  <a:gd name="T8" fmla="*/ 2 w 563"/>
                  <a:gd name="T9" fmla="*/ 9 h 155"/>
                  <a:gd name="T10" fmla="*/ 2 w 563"/>
                  <a:gd name="T11" fmla="*/ 9 h 155"/>
                  <a:gd name="T12" fmla="*/ 3 w 563"/>
                  <a:gd name="T13" fmla="*/ 9 h 155"/>
                  <a:gd name="T14" fmla="*/ 3 w 563"/>
                  <a:gd name="T15" fmla="*/ 8 h 155"/>
                  <a:gd name="T16" fmla="*/ 4 w 563"/>
                  <a:gd name="T17" fmla="*/ 8 h 155"/>
                  <a:gd name="T18" fmla="*/ 4 w 563"/>
                  <a:gd name="T19" fmla="*/ 8 h 155"/>
                  <a:gd name="T20" fmla="*/ 4 w 563"/>
                  <a:gd name="T21" fmla="*/ 7 h 155"/>
                  <a:gd name="T22" fmla="*/ 7 w 563"/>
                  <a:gd name="T23" fmla="*/ 0 h 155"/>
                  <a:gd name="T24" fmla="*/ 7 w 563"/>
                  <a:gd name="T25" fmla="*/ 0 h 155"/>
                  <a:gd name="T26" fmla="*/ 4 w 563"/>
                  <a:gd name="T27" fmla="*/ 0 h 1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3"/>
                  <a:gd name="T43" fmla="*/ 0 h 155"/>
                  <a:gd name="T44" fmla="*/ 563 w 563"/>
                  <a:gd name="T45" fmla="*/ 155 h 1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3" h="155">
                    <a:moveTo>
                      <a:pt x="352" y="7"/>
                    </a:moveTo>
                    <a:lnTo>
                      <a:pt x="0" y="149"/>
                    </a:lnTo>
                    <a:lnTo>
                      <a:pt x="55" y="154"/>
                    </a:lnTo>
                    <a:lnTo>
                      <a:pt x="105" y="155"/>
                    </a:lnTo>
                    <a:lnTo>
                      <a:pt x="149" y="155"/>
                    </a:lnTo>
                    <a:lnTo>
                      <a:pt x="191" y="154"/>
                    </a:lnTo>
                    <a:lnTo>
                      <a:pt x="228" y="149"/>
                    </a:lnTo>
                    <a:lnTo>
                      <a:pt x="270" y="142"/>
                    </a:lnTo>
                    <a:lnTo>
                      <a:pt x="304" y="136"/>
                    </a:lnTo>
                    <a:lnTo>
                      <a:pt x="330" y="128"/>
                    </a:lnTo>
                    <a:lnTo>
                      <a:pt x="361" y="118"/>
                    </a:lnTo>
                    <a:lnTo>
                      <a:pt x="548" y="9"/>
                    </a:lnTo>
                    <a:lnTo>
                      <a:pt x="563" y="0"/>
                    </a:lnTo>
                    <a:lnTo>
                      <a:pt x="352"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57" name="Group 27"/>
              <p:cNvGrpSpPr>
                <a:grpSpLocks/>
              </p:cNvGrpSpPr>
              <p:nvPr/>
            </p:nvGrpSpPr>
            <p:grpSpPr bwMode="auto">
              <a:xfrm>
                <a:off x="1686" y="3020"/>
                <a:ext cx="172" cy="59"/>
                <a:chOff x="1686" y="3020"/>
                <a:chExt cx="172" cy="59"/>
              </a:xfrm>
            </p:grpSpPr>
            <p:grpSp>
              <p:nvGrpSpPr>
                <p:cNvPr id="33858" name="Group 28"/>
                <p:cNvGrpSpPr>
                  <a:grpSpLocks/>
                </p:cNvGrpSpPr>
                <p:nvPr/>
              </p:nvGrpSpPr>
              <p:grpSpPr bwMode="auto">
                <a:xfrm>
                  <a:off x="1686" y="3020"/>
                  <a:ext cx="62" cy="48"/>
                  <a:chOff x="1686" y="3020"/>
                  <a:chExt cx="62" cy="48"/>
                </a:xfrm>
              </p:grpSpPr>
              <p:sp>
                <p:nvSpPr>
                  <p:cNvPr id="33861" name="Freeform 29"/>
                  <p:cNvSpPr>
                    <a:spLocks/>
                  </p:cNvSpPr>
                  <p:nvPr/>
                </p:nvSpPr>
                <p:spPr bwMode="auto">
                  <a:xfrm>
                    <a:off x="1686" y="3020"/>
                    <a:ext cx="19" cy="32"/>
                  </a:xfrm>
                  <a:custGeom>
                    <a:avLst/>
                    <a:gdLst>
                      <a:gd name="T0" fmla="*/ 0 w 57"/>
                      <a:gd name="T1" fmla="*/ 0 h 65"/>
                      <a:gd name="T2" fmla="*/ 0 w 57"/>
                      <a:gd name="T3" fmla="*/ 0 h 65"/>
                      <a:gd name="T4" fmla="*/ 0 w 57"/>
                      <a:gd name="T5" fmla="*/ 0 h 65"/>
                      <a:gd name="T6" fmla="*/ 0 w 57"/>
                      <a:gd name="T7" fmla="*/ 1 h 65"/>
                      <a:gd name="T8" fmla="*/ 0 w 57"/>
                      <a:gd name="T9" fmla="*/ 1 h 65"/>
                      <a:gd name="T10" fmla="*/ 1 w 57"/>
                      <a:gd name="T11" fmla="*/ 1 h 65"/>
                      <a:gd name="T12" fmla="*/ 1 w 57"/>
                      <a:gd name="T13" fmla="*/ 1 h 65"/>
                      <a:gd name="T14" fmla="*/ 1 w 57"/>
                      <a:gd name="T15" fmla="*/ 4 h 65"/>
                      <a:gd name="T16" fmla="*/ 1 w 57"/>
                      <a:gd name="T17" fmla="*/ 3 h 65"/>
                      <a:gd name="T18" fmla="*/ 0 w 57"/>
                      <a:gd name="T19" fmla="*/ 3 h 65"/>
                      <a:gd name="T20" fmla="*/ 0 w 57"/>
                      <a:gd name="T21" fmla="*/ 3 h 65"/>
                      <a:gd name="T22" fmla="*/ 0 w 57"/>
                      <a:gd name="T23" fmla="*/ 2 h 65"/>
                      <a:gd name="T24" fmla="*/ 0 w 57"/>
                      <a:gd name="T25" fmla="*/ 2 h 65"/>
                      <a:gd name="T26" fmla="*/ 0 w 57"/>
                      <a:gd name="T27" fmla="*/ 0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65"/>
                      <a:gd name="T44" fmla="*/ 57 w 57"/>
                      <a:gd name="T45" fmla="*/ 65 h 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65">
                        <a:moveTo>
                          <a:pt x="0" y="0"/>
                        </a:moveTo>
                        <a:lnTo>
                          <a:pt x="8" y="8"/>
                        </a:lnTo>
                        <a:lnTo>
                          <a:pt x="16" y="15"/>
                        </a:lnTo>
                        <a:lnTo>
                          <a:pt x="25" y="18"/>
                        </a:lnTo>
                        <a:lnTo>
                          <a:pt x="36" y="23"/>
                        </a:lnTo>
                        <a:lnTo>
                          <a:pt x="46" y="27"/>
                        </a:lnTo>
                        <a:lnTo>
                          <a:pt x="57" y="31"/>
                        </a:lnTo>
                        <a:lnTo>
                          <a:pt x="57" y="65"/>
                        </a:lnTo>
                        <a:lnTo>
                          <a:pt x="43" y="61"/>
                        </a:lnTo>
                        <a:lnTo>
                          <a:pt x="34" y="56"/>
                        </a:lnTo>
                        <a:lnTo>
                          <a:pt x="21" y="49"/>
                        </a:lnTo>
                        <a:lnTo>
                          <a:pt x="9" y="43"/>
                        </a:lnTo>
                        <a:lnTo>
                          <a:pt x="0"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30"/>
                  <p:cNvSpPr>
                    <a:spLocks/>
                  </p:cNvSpPr>
                  <p:nvPr/>
                </p:nvSpPr>
                <p:spPr bwMode="auto">
                  <a:xfrm>
                    <a:off x="1708" y="3037"/>
                    <a:ext cx="20" cy="25"/>
                  </a:xfrm>
                  <a:custGeom>
                    <a:avLst/>
                    <a:gdLst>
                      <a:gd name="T0" fmla="*/ 0 w 58"/>
                      <a:gd name="T1" fmla="*/ 0 h 50"/>
                      <a:gd name="T2" fmla="*/ 0 w 58"/>
                      <a:gd name="T3" fmla="*/ 3 h 50"/>
                      <a:gd name="T4" fmla="*/ 0 w 58"/>
                      <a:gd name="T5" fmla="*/ 3 h 50"/>
                      <a:gd name="T6" fmla="*/ 0 w 58"/>
                      <a:gd name="T7" fmla="*/ 3 h 50"/>
                      <a:gd name="T8" fmla="*/ 0 w 58"/>
                      <a:gd name="T9" fmla="*/ 3 h 50"/>
                      <a:gd name="T10" fmla="*/ 1 w 58"/>
                      <a:gd name="T11" fmla="*/ 3 h 50"/>
                      <a:gd name="T12" fmla="*/ 1 w 58"/>
                      <a:gd name="T13" fmla="*/ 3 h 50"/>
                      <a:gd name="T14" fmla="*/ 1 w 58"/>
                      <a:gd name="T15" fmla="*/ 1 h 50"/>
                      <a:gd name="T16" fmla="*/ 1 w 58"/>
                      <a:gd name="T17" fmla="*/ 1 h 50"/>
                      <a:gd name="T18" fmla="*/ 0 w 58"/>
                      <a:gd name="T19" fmla="*/ 1 h 50"/>
                      <a:gd name="T20" fmla="*/ 0 w 58"/>
                      <a:gd name="T21" fmla="*/ 1 h 50"/>
                      <a:gd name="T22" fmla="*/ 0 w 58"/>
                      <a:gd name="T23" fmla="*/ 0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50"/>
                      <a:gd name="T38" fmla="*/ 58 w 58"/>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50">
                        <a:moveTo>
                          <a:pt x="0" y="0"/>
                        </a:moveTo>
                        <a:lnTo>
                          <a:pt x="0" y="36"/>
                        </a:lnTo>
                        <a:lnTo>
                          <a:pt x="15" y="40"/>
                        </a:lnTo>
                        <a:lnTo>
                          <a:pt x="26" y="45"/>
                        </a:lnTo>
                        <a:lnTo>
                          <a:pt x="39" y="48"/>
                        </a:lnTo>
                        <a:lnTo>
                          <a:pt x="50" y="50"/>
                        </a:lnTo>
                        <a:lnTo>
                          <a:pt x="58" y="50"/>
                        </a:lnTo>
                        <a:lnTo>
                          <a:pt x="58" y="12"/>
                        </a:lnTo>
                        <a:lnTo>
                          <a:pt x="44" y="11"/>
                        </a:lnTo>
                        <a:lnTo>
                          <a:pt x="26" y="8"/>
                        </a:lnTo>
                        <a:lnTo>
                          <a:pt x="14" y="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Oval 31"/>
                  <p:cNvSpPr>
                    <a:spLocks noChangeArrowheads="1"/>
                  </p:cNvSpPr>
                  <p:nvPr/>
                </p:nvSpPr>
                <p:spPr bwMode="auto">
                  <a:xfrm>
                    <a:off x="1732" y="3044"/>
                    <a:ext cx="16" cy="2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33859" name="Freeform 32"/>
                <p:cNvSpPr>
                  <a:spLocks/>
                </p:cNvSpPr>
                <p:nvPr/>
              </p:nvSpPr>
              <p:spPr bwMode="auto">
                <a:xfrm>
                  <a:off x="1762" y="3041"/>
                  <a:ext cx="47" cy="38"/>
                </a:xfrm>
                <a:custGeom>
                  <a:avLst/>
                  <a:gdLst>
                    <a:gd name="T0" fmla="*/ 0 w 143"/>
                    <a:gd name="T1" fmla="*/ 0 h 76"/>
                    <a:gd name="T2" fmla="*/ 0 w 143"/>
                    <a:gd name="T3" fmla="*/ 1 h 76"/>
                    <a:gd name="T4" fmla="*/ 1 w 143"/>
                    <a:gd name="T5" fmla="*/ 1 h 76"/>
                    <a:gd name="T6" fmla="*/ 1 w 143"/>
                    <a:gd name="T7" fmla="*/ 1 h 76"/>
                    <a:gd name="T8" fmla="*/ 1 w 143"/>
                    <a:gd name="T9" fmla="*/ 1 h 76"/>
                    <a:gd name="T10" fmla="*/ 1 w 143"/>
                    <a:gd name="T11" fmla="*/ 1 h 76"/>
                    <a:gd name="T12" fmla="*/ 2 w 143"/>
                    <a:gd name="T13" fmla="*/ 1 h 76"/>
                    <a:gd name="T14" fmla="*/ 2 w 143"/>
                    <a:gd name="T15" fmla="*/ 2 h 76"/>
                    <a:gd name="T16" fmla="*/ 2 w 143"/>
                    <a:gd name="T17" fmla="*/ 5 h 76"/>
                    <a:gd name="T18" fmla="*/ 1 w 143"/>
                    <a:gd name="T19" fmla="*/ 5 h 76"/>
                    <a:gd name="T20" fmla="*/ 1 w 143"/>
                    <a:gd name="T21" fmla="*/ 5 h 76"/>
                    <a:gd name="T22" fmla="*/ 1 w 143"/>
                    <a:gd name="T23" fmla="*/ 5 h 76"/>
                    <a:gd name="T24" fmla="*/ 1 w 143"/>
                    <a:gd name="T25" fmla="*/ 5 h 76"/>
                    <a:gd name="T26" fmla="*/ 0 w 143"/>
                    <a:gd name="T27" fmla="*/ 5 h 76"/>
                    <a:gd name="T28" fmla="*/ 0 w 143"/>
                    <a:gd name="T29" fmla="*/ 5 h 76"/>
                    <a:gd name="T30" fmla="*/ 0 w 143"/>
                    <a:gd name="T31" fmla="*/ 2 h 76"/>
                    <a:gd name="T32" fmla="*/ 0 w 143"/>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3"/>
                    <a:gd name="T52" fmla="*/ 0 h 76"/>
                    <a:gd name="T53" fmla="*/ 143 w 143"/>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3" h="76">
                      <a:moveTo>
                        <a:pt x="0" y="0"/>
                      </a:moveTo>
                      <a:lnTo>
                        <a:pt x="26" y="1"/>
                      </a:lnTo>
                      <a:lnTo>
                        <a:pt x="45" y="3"/>
                      </a:lnTo>
                      <a:lnTo>
                        <a:pt x="69" y="3"/>
                      </a:lnTo>
                      <a:lnTo>
                        <a:pt x="92" y="3"/>
                      </a:lnTo>
                      <a:lnTo>
                        <a:pt x="115" y="3"/>
                      </a:lnTo>
                      <a:lnTo>
                        <a:pt x="136" y="1"/>
                      </a:lnTo>
                      <a:lnTo>
                        <a:pt x="138" y="39"/>
                      </a:lnTo>
                      <a:lnTo>
                        <a:pt x="143" y="75"/>
                      </a:lnTo>
                      <a:lnTo>
                        <a:pt x="122" y="75"/>
                      </a:lnTo>
                      <a:lnTo>
                        <a:pt x="100" y="76"/>
                      </a:lnTo>
                      <a:lnTo>
                        <a:pt x="79" y="76"/>
                      </a:lnTo>
                      <a:lnTo>
                        <a:pt x="54" y="75"/>
                      </a:lnTo>
                      <a:lnTo>
                        <a:pt x="24" y="73"/>
                      </a:lnTo>
                      <a:lnTo>
                        <a:pt x="2" y="70"/>
                      </a:lnTo>
                      <a:lnTo>
                        <a:pt x="1"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33"/>
                <p:cNvSpPr>
                  <a:spLocks/>
                </p:cNvSpPr>
                <p:nvPr/>
              </p:nvSpPr>
              <p:spPr bwMode="auto">
                <a:xfrm>
                  <a:off x="1812" y="3035"/>
                  <a:ext cx="46" cy="43"/>
                </a:xfrm>
                <a:custGeom>
                  <a:avLst/>
                  <a:gdLst>
                    <a:gd name="T0" fmla="*/ 0 w 138"/>
                    <a:gd name="T1" fmla="*/ 0 h 88"/>
                    <a:gd name="T2" fmla="*/ 0 w 138"/>
                    <a:gd name="T3" fmla="*/ 5 h 88"/>
                    <a:gd name="T4" fmla="*/ 0 w 138"/>
                    <a:gd name="T5" fmla="*/ 5 h 88"/>
                    <a:gd name="T6" fmla="*/ 1 w 138"/>
                    <a:gd name="T7" fmla="*/ 5 h 88"/>
                    <a:gd name="T8" fmla="*/ 1 w 138"/>
                    <a:gd name="T9" fmla="*/ 5 h 88"/>
                    <a:gd name="T10" fmla="*/ 1 w 138"/>
                    <a:gd name="T11" fmla="*/ 4 h 88"/>
                    <a:gd name="T12" fmla="*/ 2 w 138"/>
                    <a:gd name="T13" fmla="*/ 4 h 88"/>
                    <a:gd name="T14" fmla="*/ 2 w 138"/>
                    <a:gd name="T15" fmla="*/ 0 h 88"/>
                    <a:gd name="T16" fmla="*/ 1 w 138"/>
                    <a:gd name="T17" fmla="*/ 0 h 88"/>
                    <a:gd name="T18" fmla="*/ 1 w 138"/>
                    <a:gd name="T19" fmla="*/ 0 h 88"/>
                    <a:gd name="T20" fmla="*/ 0 w 138"/>
                    <a:gd name="T21" fmla="*/ 0 h 88"/>
                    <a:gd name="T22" fmla="*/ 0 w 138"/>
                    <a:gd name="T23" fmla="*/ 0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88"/>
                    <a:gd name="T38" fmla="*/ 138 w 138"/>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88">
                      <a:moveTo>
                        <a:pt x="0" y="13"/>
                      </a:moveTo>
                      <a:lnTo>
                        <a:pt x="9" y="88"/>
                      </a:lnTo>
                      <a:lnTo>
                        <a:pt x="29" y="86"/>
                      </a:lnTo>
                      <a:lnTo>
                        <a:pt x="57" y="84"/>
                      </a:lnTo>
                      <a:lnTo>
                        <a:pt x="79" y="81"/>
                      </a:lnTo>
                      <a:lnTo>
                        <a:pt x="110" y="79"/>
                      </a:lnTo>
                      <a:lnTo>
                        <a:pt x="138" y="74"/>
                      </a:lnTo>
                      <a:lnTo>
                        <a:pt x="128" y="0"/>
                      </a:lnTo>
                      <a:lnTo>
                        <a:pt x="92" y="5"/>
                      </a:lnTo>
                      <a:lnTo>
                        <a:pt x="61" y="8"/>
                      </a:lnTo>
                      <a:lnTo>
                        <a:pt x="29" y="12"/>
                      </a:lnTo>
                      <a:lnTo>
                        <a:pt x="0" y="13"/>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814" name="Freeform 34"/>
            <p:cNvSpPr>
              <a:spLocks/>
            </p:cNvSpPr>
            <p:nvPr/>
          </p:nvSpPr>
          <p:spPr bwMode="auto">
            <a:xfrm>
              <a:off x="2017" y="3113"/>
              <a:ext cx="180" cy="43"/>
            </a:xfrm>
            <a:custGeom>
              <a:avLst/>
              <a:gdLst>
                <a:gd name="T0" fmla="*/ 0 w 541"/>
                <a:gd name="T1" fmla="*/ 3 h 86"/>
                <a:gd name="T2" fmla="*/ 0 w 541"/>
                <a:gd name="T3" fmla="*/ 3 h 86"/>
                <a:gd name="T4" fmla="*/ 1 w 541"/>
                <a:gd name="T5" fmla="*/ 1 h 86"/>
                <a:gd name="T6" fmla="*/ 1 w 541"/>
                <a:gd name="T7" fmla="*/ 1 h 86"/>
                <a:gd name="T8" fmla="*/ 1 w 541"/>
                <a:gd name="T9" fmla="*/ 1 h 86"/>
                <a:gd name="T10" fmla="*/ 1 w 541"/>
                <a:gd name="T11" fmla="*/ 1 h 86"/>
                <a:gd name="T12" fmla="*/ 1 w 541"/>
                <a:gd name="T13" fmla="*/ 1 h 86"/>
                <a:gd name="T14" fmla="*/ 1 w 541"/>
                <a:gd name="T15" fmla="*/ 1 h 86"/>
                <a:gd name="T16" fmla="*/ 2 w 541"/>
                <a:gd name="T17" fmla="*/ 1 h 86"/>
                <a:gd name="T18" fmla="*/ 2 w 541"/>
                <a:gd name="T19" fmla="*/ 1 h 86"/>
                <a:gd name="T20" fmla="*/ 2 w 541"/>
                <a:gd name="T21" fmla="*/ 1 h 86"/>
                <a:gd name="T22" fmla="*/ 2 w 541"/>
                <a:gd name="T23" fmla="*/ 1 h 86"/>
                <a:gd name="T24" fmla="*/ 2 w 541"/>
                <a:gd name="T25" fmla="*/ 0 h 86"/>
                <a:gd name="T26" fmla="*/ 3 w 541"/>
                <a:gd name="T27" fmla="*/ 0 h 86"/>
                <a:gd name="T28" fmla="*/ 3 w 541"/>
                <a:gd name="T29" fmla="*/ 1 h 86"/>
                <a:gd name="T30" fmla="*/ 3 w 541"/>
                <a:gd name="T31" fmla="*/ 1 h 86"/>
                <a:gd name="T32" fmla="*/ 3 w 541"/>
                <a:gd name="T33" fmla="*/ 1 h 86"/>
                <a:gd name="T34" fmla="*/ 3 w 541"/>
                <a:gd name="T35" fmla="*/ 1 h 86"/>
                <a:gd name="T36" fmla="*/ 4 w 541"/>
                <a:gd name="T37" fmla="*/ 1 h 86"/>
                <a:gd name="T38" fmla="*/ 4 w 541"/>
                <a:gd name="T39" fmla="*/ 1 h 86"/>
                <a:gd name="T40" fmla="*/ 4 w 541"/>
                <a:gd name="T41" fmla="*/ 1 h 86"/>
                <a:gd name="T42" fmla="*/ 4 w 541"/>
                <a:gd name="T43" fmla="*/ 3 h 86"/>
                <a:gd name="T44" fmla="*/ 4 w 541"/>
                <a:gd name="T45" fmla="*/ 3 h 86"/>
                <a:gd name="T46" fmla="*/ 5 w 541"/>
                <a:gd name="T47" fmla="*/ 3 h 86"/>
                <a:gd name="T48" fmla="*/ 5 w 541"/>
                <a:gd name="T49" fmla="*/ 3 h 86"/>
                <a:gd name="T50" fmla="*/ 5 w 541"/>
                <a:gd name="T51" fmla="*/ 3 h 86"/>
                <a:gd name="T52" fmla="*/ 5 w 541"/>
                <a:gd name="T53" fmla="*/ 5 h 86"/>
                <a:gd name="T54" fmla="*/ 6 w 541"/>
                <a:gd name="T55" fmla="*/ 5 h 86"/>
                <a:gd name="T56" fmla="*/ 7 w 541"/>
                <a:gd name="T57" fmla="*/ 5 h 86"/>
                <a:gd name="T58" fmla="*/ 6 w 541"/>
                <a:gd name="T59" fmla="*/ 5 h 86"/>
                <a:gd name="T60" fmla="*/ 5 w 541"/>
                <a:gd name="T61" fmla="*/ 5 h 86"/>
                <a:gd name="T62" fmla="*/ 5 w 541"/>
                <a:gd name="T63" fmla="*/ 5 h 86"/>
                <a:gd name="T64" fmla="*/ 5 w 541"/>
                <a:gd name="T65" fmla="*/ 5 h 86"/>
                <a:gd name="T66" fmla="*/ 5 w 541"/>
                <a:gd name="T67" fmla="*/ 5 h 86"/>
                <a:gd name="T68" fmla="*/ 5 w 541"/>
                <a:gd name="T69" fmla="*/ 5 h 86"/>
                <a:gd name="T70" fmla="*/ 4 w 541"/>
                <a:gd name="T71" fmla="*/ 5 h 86"/>
                <a:gd name="T72" fmla="*/ 4 w 541"/>
                <a:gd name="T73" fmla="*/ 4 h 86"/>
                <a:gd name="T74" fmla="*/ 4 w 541"/>
                <a:gd name="T75" fmla="*/ 5 h 86"/>
                <a:gd name="T76" fmla="*/ 4 w 541"/>
                <a:gd name="T77" fmla="*/ 5 h 86"/>
                <a:gd name="T78" fmla="*/ 3 w 541"/>
                <a:gd name="T79" fmla="*/ 3 h 86"/>
                <a:gd name="T80" fmla="*/ 3 w 541"/>
                <a:gd name="T81" fmla="*/ 3 h 86"/>
                <a:gd name="T82" fmla="*/ 3 w 541"/>
                <a:gd name="T83" fmla="*/ 3 h 86"/>
                <a:gd name="T84" fmla="*/ 3 w 541"/>
                <a:gd name="T85" fmla="*/ 3 h 86"/>
                <a:gd name="T86" fmla="*/ 2 w 541"/>
                <a:gd name="T87" fmla="*/ 3 h 86"/>
                <a:gd name="T88" fmla="*/ 2 w 541"/>
                <a:gd name="T89" fmla="*/ 3 h 86"/>
                <a:gd name="T90" fmla="*/ 2 w 541"/>
                <a:gd name="T91" fmla="*/ 3 h 86"/>
                <a:gd name="T92" fmla="*/ 1 w 541"/>
                <a:gd name="T93" fmla="*/ 3 h 86"/>
                <a:gd name="T94" fmla="*/ 1 w 541"/>
                <a:gd name="T95" fmla="*/ 3 h 86"/>
                <a:gd name="T96" fmla="*/ 1 w 541"/>
                <a:gd name="T97" fmla="*/ 3 h 86"/>
                <a:gd name="T98" fmla="*/ 1 w 541"/>
                <a:gd name="T99" fmla="*/ 3 h 86"/>
                <a:gd name="T100" fmla="*/ 1 w 541"/>
                <a:gd name="T101" fmla="*/ 3 h 86"/>
                <a:gd name="T102" fmla="*/ 0 w 541"/>
                <a:gd name="T103" fmla="*/ 3 h 86"/>
                <a:gd name="T104" fmla="*/ 0 w 541"/>
                <a:gd name="T105" fmla="*/ 3 h 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1"/>
                <a:gd name="T160" fmla="*/ 0 h 86"/>
                <a:gd name="T161" fmla="*/ 541 w 541"/>
                <a:gd name="T162" fmla="*/ 86 h 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1" h="86">
                  <a:moveTo>
                    <a:pt x="0" y="44"/>
                  </a:moveTo>
                  <a:lnTo>
                    <a:pt x="38" y="34"/>
                  </a:lnTo>
                  <a:lnTo>
                    <a:pt x="47" y="23"/>
                  </a:lnTo>
                  <a:lnTo>
                    <a:pt x="62" y="19"/>
                  </a:lnTo>
                  <a:lnTo>
                    <a:pt x="74" y="17"/>
                  </a:lnTo>
                  <a:lnTo>
                    <a:pt x="88" y="14"/>
                  </a:lnTo>
                  <a:lnTo>
                    <a:pt x="102" y="14"/>
                  </a:lnTo>
                  <a:lnTo>
                    <a:pt x="121" y="14"/>
                  </a:lnTo>
                  <a:lnTo>
                    <a:pt x="136" y="9"/>
                  </a:lnTo>
                  <a:lnTo>
                    <a:pt x="149" y="8"/>
                  </a:lnTo>
                  <a:lnTo>
                    <a:pt x="171" y="9"/>
                  </a:lnTo>
                  <a:lnTo>
                    <a:pt x="185" y="4"/>
                  </a:lnTo>
                  <a:lnTo>
                    <a:pt x="199" y="0"/>
                  </a:lnTo>
                  <a:lnTo>
                    <a:pt x="212" y="0"/>
                  </a:lnTo>
                  <a:lnTo>
                    <a:pt x="226" y="6"/>
                  </a:lnTo>
                  <a:lnTo>
                    <a:pt x="239" y="14"/>
                  </a:lnTo>
                  <a:lnTo>
                    <a:pt x="257" y="19"/>
                  </a:lnTo>
                  <a:lnTo>
                    <a:pt x="282" y="23"/>
                  </a:lnTo>
                  <a:lnTo>
                    <a:pt x="295" y="18"/>
                  </a:lnTo>
                  <a:lnTo>
                    <a:pt x="312" y="19"/>
                  </a:lnTo>
                  <a:lnTo>
                    <a:pt x="323" y="23"/>
                  </a:lnTo>
                  <a:lnTo>
                    <a:pt x="341" y="34"/>
                  </a:lnTo>
                  <a:lnTo>
                    <a:pt x="355" y="47"/>
                  </a:lnTo>
                  <a:lnTo>
                    <a:pt x="377" y="55"/>
                  </a:lnTo>
                  <a:lnTo>
                    <a:pt x="410" y="52"/>
                  </a:lnTo>
                  <a:lnTo>
                    <a:pt x="426" y="61"/>
                  </a:lnTo>
                  <a:lnTo>
                    <a:pt x="440" y="65"/>
                  </a:lnTo>
                  <a:lnTo>
                    <a:pt x="460" y="67"/>
                  </a:lnTo>
                  <a:lnTo>
                    <a:pt x="541" y="82"/>
                  </a:lnTo>
                  <a:lnTo>
                    <a:pt x="453" y="76"/>
                  </a:lnTo>
                  <a:lnTo>
                    <a:pt x="437" y="81"/>
                  </a:lnTo>
                  <a:lnTo>
                    <a:pt x="423" y="86"/>
                  </a:lnTo>
                  <a:lnTo>
                    <a:pt x="412" y="85"/>
                  </a:lnTo>
                  <a:lnTo>
                    <a:pt x="399" y="82"/>
                  </a:lnTo>
                  <a:lnTo>
                    <a:pt x="383" y="74"/>
                  </a:lnTo>
                  <a:lnTo>
                    <a:pt x="359" y="72"/>
                  </a:lnTo>
                  <a:lnTo>
                    <a:pt x="337" y="64"/>
                  </a:lnTo>
                  <a:lnTo>
                    <a:pt x="323" y="65"/>
                  </a:lnTo>
                  <a:lnTo>
                    <a:pt x="307" y="67"/>
                  </a:lnTo>
                  <a:lnTo>
                    <a:pt x="271" y="61"/>
                  </a:lnTo>
                  <a:lnTo>
                    <a:pt x="253" y="57"/>
                  </a:lnTo>
                  <a:lnTo>
                    <a:pt x="230" y="47"/>
                  </a:lnTo>
                  <a:lnTo>
                    <a:pt x="206" y="47"/>
                  </a:lnTo>
                  <a:lnTo>
                    <a:pt x="178" y="47"/>
                  </a:lnTo>
                  <a:lnTo>
                    <a:pt x="158" y="48"/>
                  </a:lnTo>
                  <a:lnTo>
                    <a:pt x="140" y="46"/>
                  </a:lnTo>
                  <a:lnTo>
                    <a:pt x="121" y="38"/>
                  </a:lnTo>
                  <a:lnTo>
                    <a:pt x="102" y="44"/>
                  </a:lnTo>
                  <a:lnTo>
                    <a:pt x="86" y="35"/>
                  </a:lnTo>
                  <a:lnTo>
                    <a:pt x="72" y="38"/>
                  </a:lnTo>
                  <a:lnTo>
                    <a:pt x="52" y="39"/>
                  </a:lnTo>
                  <a:lnTo>
                    <a:pt x="31" y="40"/>
                  </a:lnTo>
                  <a:lnTo>
                    <a:pt x="0" y="44"/>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15" name="Group 35"/>
            <p:cNvGrpSpPr>
              <a:grpSpLocks/>
            </p:cNvGrpSpPr>
            <p:nvPr/>
          </p:nvGrpSpPr>
          <p:grpSpPr bwMode="auto">
            <a:xfrm>
              <a:off x="1879" y="2881"/>
              <a:ext cx="139" cy="176"/>
              <a:chOff x="1879" y="2881"/>
              <a:chExt cx="139" cy="176"/>
            </a:xfrm>
          </p:grpSpPr>
          <p:sp>
            <p:nvSpPr>
              <p:cNvPr id="33850" name="Freeform 36"/>
              <p:cNvSpPr>
                <a:spLocks/>
              </p:cNvSpPr>
              <p:nvPr/>
            </p:nvSpPr>
            <p:spPr bwMode="auto">
              <a:xfrm>
                <a:off x="1945" y="2920"/>
                <a:ext cx="73" cy="125"/>
              </a:xfrm>
              <a:custGeom>
                <a:avLst/>
                <a:gdLst>
                  <a:gd name="T0" fmla="*/ 2 w 220"/>
                  <a:gd name="T1" fmla="*/ 0 h 251"/>
                  <a:gd name="T2" fmla="*/ 2 w 220"/>
                  <a:gd name="T3" fmla="*/ 0 h 251"/>
                  <a:gd name="T4" fmla="*/ 2 w 220"/>
                  <a:gd name="T5" fmla="*/ 0 h 251"/>
                  <a:gd name="T6" fmla="*/ 2 w 220"/>
                  <a:gd name="T7" fmla="*/ 0 h 251"/>
                  <a:gd name="T8" fmla="*/ 2 w 220"/>
                  <a:gd name="T9" fmla="*/ 1 h 251"/>
                  <a:gd name="T10" fmla="*/ 2 w 220"/>
                  <a:gd name="T11" fmla="*/ 2 h 251"/>
                  <a:gd name="T12" fmla="*/ 2 w 220"/>
                  <a:gd name="T13" fmla="*/ 2 h 251"/>
                  <a:gd name="T14" fmla="*/ 2 w 220"/>
                  <a:gd name="T15" fmla="*/ 3 h 251"/>
                  <a:gd name="T16" fmla="*/ 2 w 220"/>
                  <a:gd name="T17" fmla="*/ 3 h 251"/>
                  <a:gd name="T18" fmla="*/ 2 w 220"/>
                  <a:gd name="T19" fmla="*/ 3 h 251"/>
                  <a:gd name="T20" fmla="*/ 2 w 220"/>
                  <a:gd name="T21" fmla="*/ 3 h 251"/>
                  <a:gd name="T22" fmla="*/ 2 w 220"/>
                  <a:gd name="T23" fmla="*/ 4 h 251"/>
                  <a:gd name="T24" fmla="*/ 1 w 220"/>
                  <a:gd name="T25" fmla="*/ 5 h 251"/>
                  <a:gd name="T26" fmla="*/ 1 w 220"/>
                  <a:gd name="T27" fmla="*/ 4 h 251"/>
                  <a:gd name="T28" fmla="*/ 1 w 220"/>
                  <a:gd name="T29" fmla="*/ 4 h 251"/>
                  <a:gd name="T30" fmla="*/ 1 w 220"/>
                  <a:gd name="T31" fmla="*/ 4 h 251"/>
                  <a:gd name="T32" fmla="*/ 1 w 220"/>
                  <a:gd name="T33" fmla="*/ 4 h 251"/>
                  <a:gd name="T34" fmla="*/ 1 w 220"/>
                  <a:gd name="T35" fmla="*/ 4 h 251"/>
                  <a:gd name="T36" fmla="*/ 1 w 220"/>
                  <a:gd name="T37" fmla="*/ 5 h 251"/>
                  <a:gd name="T38" fmla="*/ 1 w 220"/>
                  <a:gd name="T39" fmla="*/ 5 h 251"/>
                  <a:gd name="T40" fmla="*/ 1 w 220"/>
                  <a:gd name="T41" fmla="*/ 5 h 251"/>
                  <a:gd name="T42" fmla="*/ 1 w 220"/>
                  <a:gd name="T43" fmla="*/ 5 h 251"/>
                  <a:gd name="T44" fmla="*/ 2 w 220"/>
                  <a:gd name="T45" fmla="*/ 6 h 251"/>
                  <a:gd name="T46" fmla="*/ 2 w 220"/>
                  <a:gd name="T47" fmla="*/ 6 h 251"/>
                  <a:gd name="T48" fmla="*/ 2 w 220"/>
                  <a:gd name="T49" fmla="*/ 7 h 251"/>
                  <a:gd name="T50" fmla="*/ 2 w 220"/>
                  <a:gd name="T51" fmla="*/ 9 h 251"/>
                  <a:gd name="T52" fmla="*/ 1 w 220"/>
                  <a:gd name="T53" fmla="*/ 10 h 251"/>
                  <a:gd name="T54" fmla="*/ 1 w 220"/>
                  <a:gd name="T55" fmla="*/ 10 h 251"/>
                  <a:gd name="T56" fmla="*/ 1 w 220"/>
                  <a:gd name="T57" fmla="*/ 11 h 251"/>
                  <a:gd name="T58" fmla="*/ 1 w 220"/>
                  <a:gd name="T59" fmla="*/ 12 h 251"/>
                  <a:gd name="T60" fmla="*/ 1 w 220"/>
                  <a:gd name="T61" fmla="*/ 13 h 251"/>
                  <a:gd name="T62" fmla="*/ 0 w 220"/>
                  <a:gd name="T63" fmla="*/ 14 h 251"/>
                  <a:gd name="T64" fmla="*/ 0 w 220"/>
                  <a:gd name="T65" fmla="*/ 13 h 251"/>
                  <a:gd name="T66" fmla="*/ 0 w 220"/>
                  <a:gd name="T67" fmla="*/ 13 h 251"/>
                  <a:gd name="T68" fmla="*/ 0 w 220"/>
                  <a:gd name="T69" fmla="*/ 14 h 251"/>
                  <a:gd name="T70" fmla="*/ 0 w 220"/>
                  <a:gd name="T71" fmla="*/ 15 h 251"/>
                  <a:gd name="T72" fmla="*/ 0 w 220"/>
                  <a:gd name="T73" fmla="*/ 15 h 251"/>
                  <a:gd name="T74" fmla="*/ 1 w 220"/>
                  <a:gd name="T75" fmla="*/ 14 h 251"/>
                  <a:gd name="T76" fmla="*/ 1 w 220"/>
                  <a:gd name="T77" fmla="*/ 13 h 251"/>
                  <a:gd name="T78" fmla="*/ 1 w 220"/>
                  <a:gd name="T79" fmla="*/ 12 h 251"/>
                  <a:gd name="T80" fmla="*/ 2 w 220"/>
                  <a:gd name="T81" fmla="*/ 11 h 251"/>
                  <a:gd name="T82" fmla="*/ 2 w 220"/>
                  <a:gd name="T83" fmla="*/ 10 h 251"/>
                  <a:gd name="T84" fmla="*/ 3 w 220"/>
                  <a:gd name="T85" fmla="*/ 9 h 251"/>
                  <a:gd name="T86" fmla="*/ 3 w 220"/>
                  <a:gd name="T87" fmla="*/ 7 h 251"/>
                  <a:gd name="T88" fmla="*/ 3 w 220"/>
                  <a:gd name="T89" fmla="*/ 4 h 251"/>
                  <a:gd name="T90" fmla="*/ 3 w 220"/>
                  <a:gd name="T91" fmla="*/ 3 h 251"/>
                  <a:gd name="T92" fmla="*/ 2 w 220"/>
                  <a:gd name="T93" fmla="*/ 3 h 251"/>
                  <a:gd name="T94" fmla="*/ 2 w 220"/>
                  <a:gd name="T95" fmla="*/ 2 h 251"/>
                  <a:gd name="T96" fmla="*/ 2 w 220"/>
                  <a:gd name="T97" fmla="*/ 2 h 251"/>
                  <a:gd name="T98" fmla="*/ 3 w 220"/>
                  <a:gd name="T99" fmla="*/ 1 h 251"/>
                  <a:gd name="T100" fmla="*/ 2 w 220"/>
                  <a:gd name="T101" fmla="*/ 0 h 251"/>
                  <a:gd name="T102" fmla="*/ 2 w 220"/>
                  <a:gd name="T103" fmla="*/ 0 h 251"/>
                  <a:gd name="T104" fmla="*/ 2 w 220"/>
                  <a:gd name="T105" fmla="*/ 0 h 2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251"/>
                  <a:gd name="T161" fmla="*/ 220 w 220"/>
                  <a:gd name="T162" fmla="*/ 251 h 25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251">
                    <a:moveTo>
                      <a:pt x="180" y="0"/>
                    </a:moveTo>
                    <a:lnTo>
                      <a:pt x="169" y="4"/>
                    </a:lnTo>
                    <a:lnTo>
                      <a:pt x="165" y="6"/>
                    </a:lnTo>
                    <a:lnTo>
                      <a:pt x="161" y="14"/>
                    </a:lnTo>
                    <a:lnTo>
                      <a:pt x="156" y="30"/>
                    </a:lnTo>
                    <a:lnTo>
                      <a:pt x="154" y="32"/>
                    </a:lnTo>
                    <a:lnTo>
                      <a:pt x="159" y="35"/>
                    </a:lnTo>
                    <a:lnTo>
                      <a:pt x="161" y="48"/>
                    </a:lnTo>
                    <a:lnTo>
                      <a:pt x="172" y="49"/>
                    </a:lnTo>
                    <a:lnTo>
                      <a:pt x="175" y="57"/>
                    </a:lnTo>
                    <a:lnTo>
                      <a:pt x="167" y="58"/>
                    </a:lnTo>
                    <a:lnTo>
                      <a:pt x="146" y="74"/>
                    </a:lnTo>
                    <a:lnTo>
                      <a:pt x="120" y="83"/>
                    </a:lnTo>
                    <a:lnTo>
                      <a:pt x="103" y="79"/>
                    </a:lnTo>
                    <a:lnTo>
                      <a:pt x="93" y="74"/>
                    </a:lnTo>
                    <a:lnTo>
                      <a:pt x="89" y="67"/>
                    </a:lnTo>
                    <a:lnTo>
                      <a:pt x="79" y="66"/>
                    </a:lnTo>
                    <a:lnTo>
                      <a:pt x="71" y="72"/>
                    </a:lnTo>
                    <a:lnTo>
                      <a:pt x="71" y="81"/>
                    </a:lnTo>
                    <a:lnTo>
                      <a:pt x="71" y="90"/>
                    </a:lnTo>
                    <a:lnTo>
                      <a:pt x="84" y="93"/>
                    </a:lnTo>
                    <a:lnTo>
                      <a:pt x="98" y="93"/>
                    </a:lnTo>
                    <a:lnTo>
                      <a:pt x="131" y="104"/>
                    </a:lnTo>
                    <a:lnTo>
                      <a:pt x="161" y="97"/>
                    </a:lnTo>
                    <a:lnTo>
                      <a:pt x="159" y="122"/>
                    </a:lnTo>
                    <a:lnTo>
                      <a:pt x="148" y="148"/>
                    </a:lnTo>
                    <a:lnTo>
                      <a:pt x="99" y="169"/>
                    </a:lnTo>
                    <a:lnTo>
                      <a:pt x="86" y="174"/>
                    </a:lnTo>
                    <a:lnTo>
                      <a:pt x="82" y="185"/>
                    </a:lnTo>
                    <a:lnTo>
                      <a:pt x="66" y="204"/>
                    </a:lnTo>
                    <a:lnTo>
                      <a:pt x="49" y="222"/>
                    </a:lnTo>
                    <a:lnTo>
                      <a:pt x="34" y="227"/>
                    </a:lnTo>
                    <a:lnTo>
                      <a:pt x="14" y="220"/>
                    </a:lnTo>
                    <a:lnTo>
                      <a:pt x="4" y="218"/>
                    </a:lnTo>
                    <a:lnTo>
                      <a:pt x="0" y="225"/>
                    </a:lnTo>
                    <a:lnTo>
                      <a:pt x="21" y="241"/>
                    </a:lnTo>
                    <a:lnTo>
                      <a:pt x="35" y="251"/>
                    </a:lnTo>
                    <a:lnTo>
                      <a:pt x="62" y="236"/>
                    </a:lnTo>
                    <a:lnTo>
                      <a:pt x="94" y="214"/>
                    </a:lnTo>
                    <a:lnTo>
                      <a:pt x="107" y="200"/>
                    </a:lnTo>
                    <a:lnTo>
                      <a:pt x="140" y="188"/>
                    </a:lnTo>
                    <a:lnTo>
                      <a:pt x="184" y="167"/>
                    </a:lnTo>
                    <a:lnTo>
                      <a:pt x="204" y="145"/>
                    </a:lnTo>
                    <a:lnTo>
                      <a:pt x="213" y="125"/>
                    </a:lnTo>
                    <a:lnTo>
                      <a:pt x="220" y="75"/>
                    </a:lnTo>
                    <a:lnTo>
                      <a:pt x="209" y="59"/>
                    </a:lnTo>
                    <a:lnTo>
                      <a:pt x="200" y="53"/>
                    </a:lnTo>
                    <a:lnTo>
                      <a:pt x="197" y="44"/>
                    </a:lnTo>
                    <a:lnTo>
                      <a:pt x="202" y="35"/>
                    </a:lnTo>
                    <a:lnTo>
                      <a:pt x="204" y="25"/>
                    </a:lnTo>
                    <a:lnTo>
                      <a:pt x="202" y="11"/>
                    </a:lnTo>
                    <a:lnTo>
                      <a:pt x="193" y="4"/>
                    </a:lnTo>
                    <a:lnTo>
                      <a:pt x="18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Arc 37"/>
              <p:cNvSpPr>
                <a:spLocks/>
              </p:cNvSpPr>
              <p:nvPr/>
            </p:nvSpPr>
            <p:spPr bwMode="auto">
              <a:xfrm>
                <a:off x="1962" y="2943"/>
                <a:ext cx="36" cy="76"/>
              </a:xfrm>
              <a:custGeom>
                <a:avLst/>
                <a:gdLst>
                  <a:gd name="T0" fmla="*/ 0 w 30797"/>
                  <a:gd name="T1" fmla="*/ 0 h 42380"/>
                  <a:gd name="T2" fmla="*/ 0 w 30797"/>
                  <a:gd name="T3" fmla="*/ 0 h 42380"/>
                  <a:gd name="T4" fmla="*/ 0 w 30797"/>
                  <a:gd name="T5" fmla="*/ 0 h 42380"/>
                  <a:gd name="T6" fmla="*/ 0 60000 65536"/>
                  <a:gd name="T7" fmla="*/ 0 60000 65536"/>
                  <a:gd name="T8" fmla="*/ 0 60000 65536"/>
                  <a:gd name="T9" fmla="*/ 0 w 30797"/>
                  <a:gd name="T10" fmla="*/ 0 h 42380"/>
                  <a:gd name="T11" fmla="*/ 30797 w 30797"/>
                  <a:gd name="T12" fmla="*/ 42380 h 42380"/>
                </a:gdLst>
                <a:ahLst/>
                <a:cxnLst>
                  <a:cxn ang="T6">
                    <a:pos x="T0" y="T1"/>
                  </a:cxn>
                  <a:cxn ang="T7">
                    <a:pos x="T2" y="T3"/>
                  </a:cxn>
                  <a:cxn ang="T8">
                    <a:pos x="T4" y="T5"/>
                  </a:cxn>
                </a:cxnLst>
                <a:rect l="T9" t="T10" r="T11" b="T12"/>
                <a:pathLst>
                  <a:path w="30797" h="42380" fill="none" extrusionOk="0">
                    <a:moveTo>
                      <a:pt x="15704" y="42380"/>
                    </a:moveTo>
                    <a:cubicBezTo>
                      <a:pt x="6412" y="39743"/>
                      <a:pt x="0" y="31258"/>
                      <a:pt x="0" y="21600"/>
                    </a:cubicBezTo>
                    <a:cubicBezTo>
                      <a:pt x="0" y="9670"/>
                      <a:pt x="9670" y="0"/>
                      <a:pt x="21600" y="0"/>
                    </a:cubicBezTo>
                    <a:cubicBezTo>
                      <a:pt x="24779" y="-1"/>
                      <a:pt x="27920" y="701"/>
                      <a:pt x="30797" y="2055"/>
                    </a:cubicBezTo>
                  </a:path>
                  <a:path w="30797" h="42380" stroke="0" extrusionOk="0">
                    <a:moveTo>
                      <a:pt x="15704" y="42380"/>
                    </a:moveTo>
                    <a:cubicBezTo>
                      <a:pt x="6412" y="39743"/>
                      <a:pt x="0" y="31258"/>
                      <a:pt x="0" y="21600"/>
                    </a:cubicBezTo>
                    <a:cubicBezTo>
                      <a:pt x="0" y="9670"/>
                      <a:pt x="9670" y="0"/>
                      <a:pt x="21600" y="0"/>
                    </a:cubicBezTo>
                    <a:cubicBezTo>
                      <a:pt x="24779" y="-1"/>
                      <a:pt x="27920" y="701"/>
                      <a:pt x="30797" y="2055"/>
                    </a:cubicBezTo>
                    <a:lnTo>
                      <a:pt x="21600" y="21600"/>
                    </a:lnTo>
                    <a:close/>
                  </a:path>
                </a:pathLst>
              </a:custGeom>
              <a:noFill/>
              <a:ln w="4763">
                <a:solidFill>
                  <a:srgbClr val="20202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2" name="Freeform 38"/>
              <p:cNvSpPr>
                <a:spLocks/>
              </p:cNvSpPr>
              <p:nvPr/>
            </p:nvSpPr>
            <p:spPr bwMode="auto">
              <a:xfrm>
                <a:off x="1879" y="2881"/>
                <a:ext cx="87" cy="137"/>
              </a:xfrm>
              <a:custGeom>
                <a:avLst/>
                <a:gdLst>
                  <a:gd name="T0" fmla="*/ 1 w 263"/>
                  <a:gd name="T1" fmla="*/ 0 h 276"/>
                  <a:gd name="T2" fmla="*/ 1 w 263"/>
                  <a:gd name="T3" fmla="*/ 1 h 276"/>
                  <a:gd name="T4" fmla="*/ 1 w 263"/>
                  <a:gd name="T5" fmla="*/ 2 h 276"/>
                  <a:gd name="T6" fmla="*/ 1 w 263"/>
                  <a:gd name="T7" fmla="*/ 4 h 276"/>
                  <a:gd name="T8" fmla="*/ 0 w 263"/>
                  <a:gd name="T9" fmla="*/ 8 h 276"/>
                  <a:gd name="T10" fmla="*/ 0 w 263"/>
                  <a:gd name="T11" fmla="*/ 11 h 276"/>
                  <a:gd name="T12" fmla="*/ 0 w 263"/>
                  <a:gd name="T13" fmla="*/ 11 h 276"/>
                  <a:gd name="T14" fmla="*/ 1 w 263"/>
                  <a:gd name="T15" fmla="*/ 11 h 276"/>
                  <a:gd name="T16" fmla="*/ 1 w 263"/>
                  <a:gd name="T17" fmla="*/ 7 h 276"/>
                  <a:gd name="T18" fmla="*/ 1 w 263"/>
                  <a:gd name="T19" fmla="*/ 7 h 276"/>
                  <a:gd name="T20" fmla="*/ 1 w 263"/>
                  <a:gd name="T21" fmla="*/ 9 h 276"/>
                  <a:gd name="T22" fmla="*/ 2 w 263"/>
                  <a:gd name="T23" fmla="*/ 11 h 276"/>
                  <a:gd name="T24" fmla="*/ 2 w 263"/>
                  <a:gd name="T25" fmla="*/ 15 h 276"/>
                  <a:gd name="T26" fmla="*/ 2 w 263"/>
                  <a:gd name="T27" fmla="*/ 17 h 276"/>
                  <a:gd name="T28" fmla="*/ 2 w 263"/>
                  <a:gd name="T29" fmla="*/ 16 h 276"/>
                  <a:gd name="T30" fmla="*/ 2 w 263"/>
                  <a:gd name="T31" fmla="*/ 15 h 276"/>
                  <a:gd name="T32" fmla="*/ 2 w 263"/>
                  <a:gd name="T33" fmla="*/ 13 h 276"/>
                  <a:gd name="T34" fmla="*/ 2 w 263"/>
                  <a:gd name="T35" fmla="*/ 8 h 276"/>
                  <a:gd name="T36" fmla="*/ 2 w 263"/>
                  <a:gd name="T37" fmla="*/ 6 h 276"/>
                  <a:gd name="T38" fmla="*/ 3 w 263"/>
                  <a:gd name="T39" fmla="*/ 9 h 276"/>
                  <a:gd name="T40" fmla="*/ 3 w 263"/>
                  <a:gd name="T41" fmla="*/ 9 h 276"/>
                  <a:gd name="T42" fmla="*/ 3 w 263"/>
                  <a:gd name="T43" fmla="*/ 3 h 276"/>
                  <a:gd name="T44" fmla="*/ 2 w 263"/>
                  <a:gd name="T45" fmla="*/ 3 h 276"/>
                  <a:gd name="T46" fmla="*/ 2 w 263"/>
                  <a:gd name="T47" fmla="*/ 6 h 276"/>
                  <a:gd name="T48" fmla="*/ 2 w 263"/>
                  <a:gd name="T49" fmla="*/ 4 h 276"/>
                  <a:gd name="T50" fmla="*/ 2 w 263"/>
                  <a:gd name="T51" fmla="*/ 4 h 276"/>
                  <a:gd name="T52" fmla="*/ 2 w 263"/>
                  <a:gd name="T53" fmla="*/ 3 h 276"/>
                  <a:gd name="T54" fmla="*/ 3 w 263"/>
                  <a:gd name="T55" fmla="*/ 3 h 276"/>
                  <a:gd name="T56" fmla="*/ 3 w 263"/>
                  <a:gd name="T57" fmla="*/ 2 h 276"/>
                  <a:gd name="T58" fmla="*/ 2 w 263"/>
                  <a:gd name="T59" fmla="*/ 2 h 276"/>
                  <a:gd name="T60" fmla="*/ 1 w 263"/>
                  <a:gd name="T61" fmla="*/ 2 h 276"/>
                  <a:gd name="T62" fmla="*/ 1 w 263"/>
                  <a:gd name="T63" fmla="*/ 1 h 276"/>
                  <a:gd name="T64" fmla="*/ 1 w 263"/>
                  <a:gd name="T65" fmla="*/ 0 h 276"/>
                  <a:gd name="T66" fmla="*/ 1 w 263"/>
                  <a:gd name="T67" fmla="*/ 0 h 2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3"/>
                  <a:gd name="T103" fmla="*/ 0 h 276"/>
                  <a:gd name="T104" fmla="*/ 263 w 263"/>
                  <a:gd name="T105" fmla="*/ 276 h 2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3" h="276">
                    <a:moveTo>
                      <a:pt x="72" y="0"/>
                    </a:moveTo>
                    <a:lnTo>
                      <a:pt x="65" y="2"/>
                    </a:lnTo>
                    <a:lnTo>
                      <a:pt x="60" y="9"/>
                    </a:lnTo>
                    <a:lnTo>
                      <a:pt x="58" y="19"/>
                    </a:lnTo>
                    <a:lnTo>
                      <a:pt x="58" y="30"/>
                    </a:lnTo>
                    <a:lnTo>
                      <a:pt x="64" y="44"/>
                    </a:lnTo>
                    <a:lnTo>
                      <a:pt x="44" y="67"/>
                    </a:lnTo>
                    <a:lnTo>
                      <a:pt x="41" y="73"/>
                    </a:lnTo>
                    <a:lnTo>
                      <a:pt x="41" y="97"/>
                    </a:lnTo>
                    <a:lnTo>
                      <a:pt x="40" y="128"/>
                    </a:lnTo>
                    <a:lnTo>
                      <a:pt x="30" y="167"/>
                    </a:lnTo>
                    <a:lnTo>
                      <a:pt x="0" y="181"/>
                    </a:lnTo>
                    <a:lnTo>
                      <a:pt x="9" y="188"/>
                    </a:lnTo>
                    <a:lnTo>
                      <a:pt x="21" y="183"/>
                    </a:lnTo>
                    <a:lnTo>
                      <a:pt x="35" y="179"/>
                    </a:lnTo>
                    <a:lnTo>
                      <a:pt x="44" y="185"/>
                    </a:lnTo>
                    <a:lnTo>
                      <a:pt x="44" y="176"/>
                    </a:lnTo>
                    <a:lnTo>
                      <a:pt x="65" y="123"/>
                    </a:lnTo>
                    <a:lnTo>
                      <a:pt x="67" y="100"/>
                    </a:lnTo>
                    <a:lnTo>
                      <a:pt x="86" y="127"/>
                    </a:lnTo>
                    <a:lnTo>
                      <a:pt x="95" y="139"/>
                    </a:lnTo>
                    <a:lnTo>
                      <a:pt x="120" y="160"/>
                    </a:lnTo>
                    <a:lnTo>
                      <a:pt x="136" y="171"/>
                    </a:lnTo>
                    <a:lnTo>
                      <a:pt x="148" y="192"/>
                    </a:lnTo>
                    <a:lnTo>
                      <a:pt x="166" y="236"/>
                    </a:lnTo>
                    <a:lnTo>
                      <a:pt x="172" y="248"/>
                    </a:lnTo>
                    <a:lnTo>
                      <a:pt x="177" y="269"/>
                    </a:lnTo>
                    <a:lnTo>
                      <a:pt x="187" y="276"/>
                    </a:lnTo>
                    <a:lnTo>
                      <a:pt x="196" y="276"/>
                    </a:lnTo>
                    <a:lnTo>
                      <a:pt x="203" y="271"/>
                    </a:lnTo>
                    <a:lnTo>
                      <a:pt x="205" y="260"/>
                    </a:lnTo>
                    <a:lnTo>
                      <a:pt x="199" y="249"/>
                    </a:lnTo>
                    <a:lnTo>
                      <a:pt x="192" y="236"/>
                    </a:lnTo>
                    <a:lnTo>
                      <a:pt x="189" y="219"/>
                    </a:lnTo>
                    <a:lnTo>
                      <a:pt x="163" y="151"/>
                    </a:lnTo>
                    <a:lnTo>
                      <a:pt x="172" y="139"/>
                    </a:lnTo>
                    <a:lnTo>
                      <a:pt x="199" y="91"/>
                    </a:lnTo>
                    <a:lnTo>
                      <a:pt x="198" y="100"/>
                    </a:lnTo>
                    <a:lnTo>
                      <a:pt x="207" y="156"/>
                    </a:lnTo>
                    <a:lnTo>
                      <a:pt x="234" y="157"/>
                    </a:lnTo>
                    <a:lnTo>
                      <a:pt x="263" y="153"/>
                    </a:lnTo>
                    <a:lnTo>
                      <a:pt x="262" y="145"/>
                    </a:lnTo>
                    <a:lnTo>
                      <a:pt x="229" y="135"/>
                    </a:lnTo>
                    <a:lnTo>
                      <a:pt x="219" y="62"/>
                    </a:lnTo>
                    <a:lnTo>
                      <a:pt x="214" y="58"/>
                    </a:lnTo>
                    <a:lnTo>
                      <a:pt x="207" y="54"/>
                    </a:lnTo>
                    <a:lnTo>
                      <a:pt x="196" y="55"/>
                    </a:lnTo>
                    <a:lnTo>
                      <a:pt x="155" y="98"/>
                    </a:lnTo>
                    <a:lnTo>
                      <a:pt x="141" y="84"/>
                    </a:lnTo>
                    <a:lnTo>
                      <a:pt x="137" y="79"/>
                    </a:lnTo>
                    <a:lnTo>
                      <a:pt x="136" y="61"/>
                    </a:lnTo>
                    <a:lnTo>
                      <a:pt x="159" y="65"/>
                    </a:lnTo>
                    <a:lnTo>
                      <a:pt x="166" y="65"/>
                    </a:lnTo>
                    <a:lnTo>
                      <a:pt x="189" y="57"/>
                    </a:lnTo>
                    <a:lnTo>
                      <a:pt x="202" y="53"/>
                    </a:lnTo>
                    <a:lnTo>
                      <a:pt x="232" y="61"/>
                    </a:lnTo>
                    <a:lnTo>
                      <a:pt x="241" y="57"/>
                    </a:lnTo>
                    <a:lnTo>
                      <a:pt x="222" y="45"/>
                    </a:lnTo>
                    <a:lnTo>
                      <a:pt x="205" y="41"/>
                    </a:lnTo>
                    <a:lnTo>
                      <a:pt x="195" y="39"/>
                    </a:lnTo>
                    <a:lnTo>
                      <a:pt x="148" y="42"/>
                    </a:lnTo>
                    <a:lnTo>
                      <a:pt x="118" y="33"/>
                    </a:lnTo>
                    <a:lnTo>
                      <a:pt x="96" y="36"/>
                    </a:lnTo>
                    <a:lnTo>
                      <a:pt x="99" y="17"/>
                    </a:lnTo>
                    <a:lnTo>
                      <a:pt x="98" y="9"/>
                    </a:lnTo>
                    <a:lnTo>
                      <a:pt x="91" y="2"/>
                    </a:lnTo>
                    <a:lnTo>
                      <a:pt x="85" y="0"/>
                    </a:lnTo>
                    <a:lnTo>
                      <a:pt x="7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39"/>
              <p:cNvSpPr>
                <a:spLocks/>
              </p:cNvSpPr>
              <p:nvPr/>
            </p:nvSpPr>
            <p:spPr bwMode="auto">
              <a:xfrm>
                <a:off x="1883" y="2972"/>
                <a:ext cx="59" cy="85"/>
              </a:xfrm>
              <a:custGeom>
                <a:avLst/>
                <a:gdLst>
                  <a:gd name="T0" fmla="*/ 1 w 177"/>
                  <a:gd name="T1" fmla="*/ 2 h 169"/>
                  <a:gd name="T2" fmla="*/ 1 w 177"/>
                  <a:gd name="T3" fmla="*/ 1 h 169"/>
                  <a:gd name="T4" fmla="*/ 1 w 177"/>
                  <a:gd name="T5" fmla="*/ 1 h 169"/>
                  <a:gd name="T6" fmla="*/ 1 w 177"/>
                  <a:gd name="T7" fmla="*/ 0 h 169"/>
                  <a:gd name="T8" fmla="*/ 1 w 177"/>
                  <a:gd name="T9" fmla="*/ 0 h 169"/>
                  <a:gd name="T10" fmla="*/ 1 w 177"/>
                  <a:gd name="T11" fmla="*/ 1 h 169"/>
                  <a:gd name="T12" fmla="*/ 1 w 177"/>
                  <a:gd name="T13" fmla="*/ 1 h 169"/>
                  <a:gd name="T14" fmla="*/ 1 w 177"/>
                  <a:gd name="T15" fmla="*/ 2 h 169"/>
                  <a:gd name="T16" fmla="*/ 1 w 177"/>
                  <a:gd name="T17" fmla="*/ 2 h 169"/>
                  <a:gd name="T18" fmla="*/ 1 w 177"/>
                  <a:gd name="T19" fmla="*/ 3 h 169"/>
                  <a:gd name="T20" fmla="*/ 1 w 177"/>
                  <a:gd name="T21" fmla="*/ 3 h 169"/>
                  <a:gd name="T22" fmla="*/ 1 w 177"/>
                  <a:gd name="T23" fmla="*/ 3 h 169"/>
                  <a:gd name="T24" fmla="*/ 0 w 177"/>
                  <a:gd name="T25" fmla="*/ 4 h 169"/>
                  <a:gd name="T26" fmla="*/ 0 w 177"/>
                  <a:gd name="T27" fmla="*/ 5 h 169"/>
                  <a:gd name="T28" fmla="*/ 0 w 177"/>
                  <a:gd name="T29" fmla="*/ 6 h 169"/>
                  <a:gd name="T30" fmla="*/ 0 w 177"/>
                  <a:gd name="T31" fmla="*/ 7 h 169"/>
                  <a:gd name="T32" fmla="*/ 0 w 177"/>
                  <a:gd name="T33" fmla="*/ 8 h 169"/>
                  <a:gd name="T34" fmla="*/ 0 w 177"/>
                  <a:gd name="T35" fmla="*/ 8 h 169"/>
                  <a:gd name="T36" fmla="*/ 0 w 177"/>
                  <a:gd name="T37" fmla="*/ 9 h 169"/>
                  <a:gd name="T38" fmla="*/ 0 w 177"/>
                  <a:gd name="T39" fmla="*/ 10 h 169"/>
                  <a:gd name="T40" fmla="*/ 0 w 177"/>
                  <a:gd name="T41" fmla="*/ 11 h 169"/>
                  <a:gd name="T42" fmla="*/ 0 w 177"/>
                  <a:gd name="T43" fmla="*/ 11 h 169"/>
                  <a:gd name="T44" fmla="*/ 1 w 177"/>
                  <a:gd name="T45" fmla="*/ 11 h 169"/>
                  <a:gd name="T46" fmla="*/ 1 w 177"/>
                  <a:gd name="T47" fmla="*/ 11 h 169"/>
                  <a:gd name="T48" fmla="*/ 1 w 177"/>
                  <a:gd name="T49" fmla="*/ 10 h 169"/>
                  <a:gd name="T50" fmla="*/ 2 w 177"/>
                  <a:gd name="T51" fmla="*/ 10 h 169"/>
                  <a:gd name="T52" fmla="*/ 2 w 177"/>
                  <a:gd name="T53" fmla="*/ 10 h 169"/>
                  <a:gd name="T54" fmla="*/ 2 w 177"/>
                  <a:gd name="T55" fmla="*/ 10 h 169"/>
                  <a:gd name="T56" fmla="*/ 2 w 177"/>
                  <a:gd name="T57" fmla="*/ 8 h 169"/>
                  <a:gd name="T58" fmla="*/ 2 w 177"/>
                  <a:gd name="T59" fmla="*/ 8 h 169"/>
                  <a:gd name="T60" fmla="*/ 1 w 177"/>
                  <a:gd name="T61" fmla="*/ 8 h 169"/>
                  <a:gd name="T62" fmla="*/ 1 w 177"/>
                  <a:gd name="T63" fmla="*/ 8 h 169"/>
                  <a:gd name="T64" fmla="*/ 1 w 177"/>
                  <a:gd name="T65" fmla="*/ 8 h 169"/>
                  <a:gd name="T66" fmla="*/ 1 w 177"/>
                  <a:gd name="T67" fmla="*/ 8 h 169"/>
                  <a:gd name="T68" fmla="*/ 1 w 177"/>
                  <a:gd name="T69" fmla="*/ 8 h 169"/>
                  <a:gd name="T70" fmla="*/ 1 w 177"/>
                  <a:gd name="T71" fmla="*/ 8 h 169"/>
                  <a:gd name="T72" fmla="*/ 1 w 177"/>
                  <a:gd name="T73" fmla="*/ 7 h 169"/>
                  <a:gd name="T74" fmla="*/ 1 w 177"/>
                  <a:gd name="T75" fmla="*/ 6 h 169"/>
                  <a:gd name="T76" fmla="*/ 1 w 177"/>
                  <a:gd name="T77" fmla="*/ 4 h 169"/>
                  <a:gd name="T78" fmla="*/ 1 w 177"/>
                  <a:gd name="T79" fmla="*/ 4 h 169"/>
                  <a:gd name="T80" fmla="*/ 1 w 177"/>
                  <a:gd name="T81" fmla="*/ 3 h 169"/>
                  <a:gd name="T82" fmla="*/ 1 w 177"/>
                  <a:gd name="T83" fmla="*/ 2 h 1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169"/>
                  <a:gd name="T128" fmla="*/ 177 w 177"/>
                  <a:gd name="T129" fmla="*/ 169 h 1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169">
                    <a:moveTo>
                      <a:pt x="104" y="27"/>
                    </a:moveTo>
                    <a:lnTo>
                      <a:pt x="100" y="12"/>
                    </a:lnTo>
                    <a:lnTo>
                      <a:pt x="92" y="2"/>
                    </a:lnTo>
                    <a:lnTo>
                      <a:pt x="86" y="0"/>
                    </a:lnTo>
                    <a:lnTo>
                      <a:pt x="78" y="0"/>
                    </a:lnTo>
                    <a:lnTo>
                      <a:pt x="69" y="2"/>
                    </a:lnTo>
                    <a:lnTo>
                      <a:pt x="64" y="9"/>
                    </a:lnTo>
                    <a:lnTo>
                      <a:pt x="60" y="17"/>
                    </a:lnTo>
                    <a:lnTo>
                      <a:pt x="59" y="27"/>
                    </a:lnTo>
                    <a:lnTo>
                      <a:pt x="63" y="35"/>
                    </a:lnTo>
                    <a:lnTo>
                      <a:pt x="67" y="39"/>
                    </a:lnTo>
                    <a:lnTo>
                      <a:pt x="53" y="45"/>
                    </a:lnTo>
                    <a:lnTo>
                      <a:pt x="38" y="56"/>
                    </a:lnTo>
                    <a:lnTo>
                      <a:pt x="28" y="78"/>
                    </a:lnTo>
                    <a:lnTo>
                      <a:pt x="16" y="96"/>
                    </a:lnTo>
                    <a:lnTo>
                      <a:pt x="9" y="108"/>
                    </a:lnTo>
                    <a:lnTo>
                      <a:pt x="0" y="119"/>
                    </a:lnTo>
                    <a:lnTo>
                      <a:pt x="4" y="125"/>
                    </a:lnTo>
                    <a:lnTo>
                      <a:pt x="2" y="138"/>
                    </a:lnTo>
                    <a:lnTo>
                      <a:pt x="4" y="155"/>
                    </a:lnTo>
                    <a:lnTo>
                      <a:pt x="16" y="165"/>
                    </a:lnTo>
                    <a:lnTo>
                      <a:pt x="34" y="169"/>
                    </a:lnTo>
                    <a:lnTo>
                      <a:pt x="55" y="169"/>
                    </a:lnTo>
                    <a:lnTo>
                      <a:pt x="77" y="164"/>
                    </a:lnTo>
                    <a:lnTo>
                      <a:pt x="104" y="152"/>
                    </a:lnTo>
                    <a:lnTo>
                      <a:pt x="125" y="148"/>
                    </a:lnTo>
                    <a:lnTo>
                      <a:pt x="147" y="159"/>
                    </a:lnTo>
                    <a:lnTo>
                      <a:pt x="177" y="148"/>
                    </a:lnTo>
                    <a:lnTo>
                      <a:pt x="142" y="125"/>
                    </a:lnTo>
                    <a:lnTo>
                      <a:pt x="128" y="122"/>
                    </a:lnTo>
                    <a:lnTo>
                      <a:pt x="97" y="125"/>
                    </a:lnTo>
                    <a:lnTo>
                      <a:pt x="73" y="127"/>
                    </a:lnTo>
                    <a:lnTo>
                      <a:pt x="79" y="114"/>
                    </a:lnTo>
                    <a:lnTo>
                      <a:pt x="87" y="123"/>
                    </a:lnTo>
                    <a:lnTo>
                      <a:pt x="94" y="123"/>
                    </a:lnTo>
                    <a:lnTo>
                      <a:pt x="99" y="121"/>
                    </a:lnTo>
                    <a:lnTo>
                      <a:pt x="104" y="112"/>
                    </a:lnTo>
                    <a:lnTo>
                      <a:pt x="105" y="86"/>
                    </a:lnTo>
                    <a:lnTo>
                      <a:pt x="105" y="64"/>
                    </a:lnTo>
                    <a:lnTo>
                      <a:pt x="99" y="49"/>
                    </a:lnTo>
                    <a:lnTo>
                      <a:pt x="97" y="44"/>
                    </a:lnTo>
                    <a:lnTo>
                      <a:pt x="104" y="2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16" name="Freeform 40"/>
            <p:cNvSpPr>
              <a:spLocks/>
            </p:cNvSpPr>
            <p:nvPr/>
          </p:nvSpPr>
          <p:spPr bwMode="auto">
            <a:xfrm>
              <a:off x="1902" y="2905"/>
              <a:ext cx="214" cy="158"/>
            </a:xfrm>
            <a:custGeom>
              <a:avLst/>
              <a:gdLst>
                <a:gd name="T0" fmla="*/ 6 w 640"/>
                <a:gd name="T1" fmla="*/ 5 h 318"/>
                <a:gd name="T2" fmla="*/ 6 w 640"/>
                <a:gd name="T3" fmla="*/ 3 h 318"/>
                <a:gd name="T4" fmla="*/ 6 w 640"/>
                <a:gd name="T5" fmla="*/ 2 h 318"/>
                <a:gd name="T6" fmla="*/ 6 w 640"/>
                <a:gd name="T7" fmla="*/ 1 h 318"/>
                <a:gd name="T8" fmla="*/ 7 w 640"/>
                <a:gd name="T9" fmla="*/ 1 h 318"/>
                <a:gd name="T10" fmla="*/ 7 w 640"/>
                <a:gd name="T11" fmla="*/ 0 h 318"/>
                <a:gd name="T12" fmla="*/ 7 w 640"/>
                <a:gd name="T13" fmla="*/ 0 h 318"/>
                <a:gd name="T14" fmla="*/ 7 w 640"/>
                <a:gd name="T15" fmla="*/ 0 h 318"/>
                <a:gd name="T16" fmla="*/ 8 w 640"/>
                <a:gd name="T17" fmla="*/ 0 h 318"/>
                <a:gd name="T18" fmla="*/ 6 w 640"/>
                <a:gd name="T19" fmla="*/ 4 h 318"/>
                <a:gd name="T20" fmla="*/ 5 w 640"/>
                <a:gd name="T21" fmla="*/ 5 h 318"/>
                <a:gd name="T22" fmla="*/ 4 w 640"/>
                <a:gd name="T23" fmla="*/ 7 h 318"/>
                <a:gd name="T24" fmla="*/ 4 w 640"/>
                <a:gd name="T25" fmla="*/ 8 h 318"/>
                <a:gd name="T26" fmla="*/ 3 w 640"/>
                <a:gd name="T27" fmla="*/ 8 h 318"/>
                <a:gd name="T28" fmla="*/ 3 w 640"/>
                <a:gd name="T29" fmla="*/ 9 h 318"/>
                <a:gd name="T30" fmla="*/ 1 w 640"/>
                <a:gd name="T31" fmla="*/ 11 h 318"/>
                <a:gd name="T32" fmla="*/ 1 w 640"/>
                <a:gd name="T33" fmla="*/ 12 h 318"/>
                <a:gd name="T34" fmla="*/ 0 w 640"/>
                <a:gd name="T35" fmla="*/ 12 h 318"/>
                <a:gd name="T36" fmla="*/ 0 w 640"/>
                <a:gd name="T37" fmla="*/ 13 h 318"/>
                <a:gd name="T38" fmla="*/ 0 w 640"/>
                <a:gd name="T39" fmla="*/ 14 h 318"/>
                <a:gd name="T40" fmla="*/ 0 w 640"/>
                <a:gd name="T41" fmla="*/ 14 h 318"/>
                <a:gd name="T42" fmla="*/ 0 w 640"/>
                <a:gd name="T43" fmla="*/ 16 h 318"/>
                <a:gd name="T44" fmla="*/ 0 w 640"/>
                <a:gd name="T45" fmla="*/ 17 h 318"/>
                <a:gd name="T46" fmla="*/ 0 w 640"/>
                <a:gd name="T47" fmla="*/ 17 h 318"/>
                <a:gd name="T48" fmla="*/ 0 w 640"/>
                <a:gd name="T49" fmla="*/ 18 h 318"/>
                <a:gd name="T50" fmla="*/ 0 w 640"/>
                <a:gd name="T51" fmla="*/ 19 h 3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18"/>
                <a:gd name="T80" fmla="*/ 640 w 640"/>
                <a:gd name="T81" fmla="*/ 318 h 3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18">
                  <a:moveTo>
                    <a:pt x="508" y="95"/>
                  </a:moveTo>
                  <a:lnTo>
                    <a:pt x="508" y="49"/>
                  </a:lnTo>
                  <a:lnTo>
                    <a:pt x="510" y="35"/>
                  </a:lnTo>
                  <a:lnTo>
                    <a:pt x="516" y="26"/>
                  </a:lnTo>
                  <a:lnTo>
                    <a:pt x="524" y="18"/>
                  </a:lnTo>
                  <a:lnTo>
                    <a:pt x="534" y="13"/>
                  </a:lnTo>
                  <a:lnTo>
                    <a:pt x="544" y="9"/>
                  </a:lnTo>
                  <a:lnTo>
                    <a:pt x="556" y="6"/>
                  </a:lnTo>
                  <a:lnTo>
                    <a:pt x="640" y="0"/>
                  </a:lnTo>
                  <a:lnTo>
                    <a:pt x="471" y="70"/>
                  </a:lnTo>
                  <a:lnTo>
                    <a:pt x="413" y="93"/>
                  </a:lnTo>
                  <a:lnTo>
                    <a:pt x="344" y="118"/>
                  </a:lnTo>
                  <a:lnTo>
                    <a:pt x="306" y="129"/>
                  </a:lnTo>
                  <a:lnTo>
                    <a:pt x="265" y="143"/>
                  </a:lnTo>
                  <a:lnTo>
                    <a:pt x="212" y="160"/>
                  </a:lnTo>
                  <a:lnTo>
                    <a:pt x="89" y="190"/>
                  </a:lnTo>
                  <a:lnTo>
                    <a:pt x="52" y="199"/>
                  </a:lnTo>
                  <a:lnTo>
                    <a:pt x="39" y="205"/>
                  </a:lnTo>
                  <a:lnTo>
                    <a:pt x="26" y="214"/>
                  </a:lnTo>
                  <a:lnTo>
                    <a:pt x="15" y="226"/>
                  </a:lnTo>
                  <a:lnTo>
                    <a:pt x="7" y="240"/>
                  </a:lnTo>
                  <a:lnTo>
                    <a:pt x="1" y="259"/>
                  </a:lnTo>
                  <a:lnTo>
                    <a:pt x="0" y="273"/>
                  </a:lnTo>
                  <a:lnTo>
                    <a:pt x="3" y="288"/>
                  </a:lnTo>
                  <a:lnTo>
                    <a:pt x="10" y="302"/>
                  </a:lnTo>
                  <a:lnTo>
                    <a:pt x="19" y="318"/>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7" name="Freeform 41"/>
            <p:cNvSpPr>
              <a:spLocks/>
            </p:cNvSpPr>
            <p:nvPr/>
          </p:nvSpPr>
          <p:spPr bwMode="auto">
            <a:xfrm>
              <a:off x="1500" y="1958"/>
              <a:ext cx="88" cy="985"/>
            </a:xfrm>
            <a:custGeom>
              <a:avLst/>
              <a:gdLst>
                <a:gd name="T0" fmla="*/ 1 w 262"/>
                <a:gd name="T1" fmla="*/ 0 h 1969"/>
                <a:gd name="T2" fmla="*/ 0 w 262"/>
                <a:gd name="T3" fmla="*/ 20 h 1969"/>
                <a:gd name="T4" fmla="*/ 0 w 262"/>
                <a:gd name="T5" fmla="*/ 24 h 1969"/>
                <a:gd name="T6" fmla="*/ 0 w 262"/>
                <a:gd name="T7" fmla="*/ 30 h 1969"/>
                <a:gd name="T8" fmla="*/ 0 w 262"/>
                <a:gd name="T9" fmla="*/ 34 h 1969"/>
                <a:gd name="T10" fmla="*/ 0 w 262"/>
                <a:gd name="T11" fmla="*/ 55 h 1969"/>
                <a:gd name="T12" fmla="*/ 0 w 262"/>
                <a:gd name="T13" fmla="*/ 77 h 1969"/>
                <a:gd name="T14" fmla="*/ 1 w 262"/>
                <a:gd name="T15" fmla="*/ 110 h 1969"/>
                <a:gd name="T16" fmla="*/ 2 w 262"/>
                <a:gd name="T17" fmla="*/ 118 h 1969"/>
                <a:gd name="T18" fmla="*/ 3 w 262"/>
                <a:gd name="T19" fmla="*/ 124 h 1969"/>
                <a:gd name="T20" fmla="*/ 2 w 262"/>
                <a:gd name="T21" fmla="*/ 88 h 1969"/>
                <a:gd name="T22" fmla="*/ 2 w 262"/>
                <a:gd name="T23" fmla="*/ 74 h 1969"/>
                <a:gd name="T24" fmla="*/ 1 w 262"/>
                <a:gd name="T25" fmla="*/ 48 h 1969"/>
                <a:gd name="T26" fmla="*/ 1 w 262"/>
                <a:gd name="T27" fmla="*/ 26 h 1969"/>
                <a:gd name="T28" fmla="*/ 1 w 262"/>
                <a:gd name="T29" fmla="*/ 0 h 19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2"/>
                <a:gd name="T46" fmla="*/ 0 h 1969"/>
                <a:gd name="T47" fmla="*/ 262 w 262"/>
                <a:gd name="T48" fmla="*/ 1969 h 19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2" h="1969">
                  <a:moveTo>
                    <a:pt x="74" y="0"/>
                  </a:moveTo>
                  <a:lnTo>
                    <a:pt x="19" y="316"/>
                  </a:lnTo>
                  <a:lnTo>
                    <a:pt x="13" y="370"/>
                  </a:lnTo>
                  <a:lnTo>
                    <a:pt x="6" y="472"/>
                  </a:lnTo>
                  <a:lnTo>
                    <a:pt x="0" y="541"/>
                  </a:lnTo>
                  <a:lnTo>
                    <a:pt x="9" y="866"/>
                  </a:lnTo>
                  <a:lnTo>
                    <a:pt x="28" y="1219"/>
                  </a:lnTo>
                  <a:lnTo>
                    <a:pt x="112" y="1751"/>
                  </a:lnTo>
                  <a:lnTo>
                    <a:pt x="168" y="1878"/>
                  </a:lnTo>
                  <a:lnTo>
                    <a:pt x="262" y="1969"/>
                  </a:lnTo>
                  <a:lnTo>
                    <a:pt x="191" y="1395"/>
                  </a:lnTo>
                  <a:lnTo>
                    <a:pt x="167" y="1174"/>
                  </a:lnTo>
                  <a:lnTo>
                    <a:pt x="112" y="758"/>
                  </a:lnTo>
                  <a:lnTo>
                    <a:pt x="91" y="402"/>
                  </a:lnTo>
                  <a:lnTo>
                    <a:pt x="74"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8" name="Freeform 42"/>
            <p:cNvSpPr>
              <a:spLocks/>
            </p:cNvSpPr>
            <p:nvPr/>
          </p:nvSpPr>
          <p:spPr bwMode="auto">
            <a:xfrm>
              <a:off x="1496" y="2157"/>
              <a:ext cx="115" cy="734"/>
            </a:xfrm>
            <a:custGeom>
              <a:avLst/>
              <a:gdLst>
                <a:gd name="T0" fmla="*/ 0 w 345"/>
                <a:gd name="T1" fmla="*/ 0 h 1468"/>
                <a:gd name="T2" fmla="*/ 0 w 345"/>
                <a:gd name="T3" fmla="*/ 14 h 1468"/>
                <a:gd name="T4" fmla="*/ 0 w 345"/>
                <a:gd name="T5" fmla="*/ 19 h 1468"/>
                <a:gd name="T6" fmla="*/ 0 w 345"/>
                <a:gd name="T7" fmla="*/ 23 h 1468"/>
                <a:gd name="T8" fmla="*/ 0 w 345"/>
                <a:gd name="T9" fmla="*/ 27 h 1468"/>
                <a:gd name="T10" fmla="*/ 0 w 345"/>
                <a:gd name="T11" fmla="*/ 31 h 1468"/>
                <a:gd name="T12" fmla="*/ 0 w 345"/>
                <a:gd name="T13" fmla="*/ 37 h 1468"/>
                <a:gd name="T14" fmla="*/ 0 w 345"/>
                <a:gd name="T15" fmla="*/ 40 h 1468"/>
                <a:gd name="T16" fmla="*/ 0 w 345"/>
                <a:gd name="T17" fmla="*/ 45 h 1468"/>
                <a:gd name="T18" fmla="*/ 0 w 345"/>
                <a:gd name="T19" fmla="*/ 48 h 1468"/>
                <a:gd name="T20" fmla="*/ 0 w 345"/>
                <a:gd name="T21" fmla="*/ 52 h 1468"/>
                <a:gd name="T22" fmla="*/ 1 w 345"/>
                <a:gd name="T23" fmla="*/ 56 h 1468"/>
                <a:gd name="T24" fmla="*/ 1 w 345"/>
                <a:gd name="T25" fmla="*/ 59 h 1468"/>
                <a:gd name="T26" fmla="*/ 1 w 345"/>
                <a:gd name="T27" fmla="*/ 62 h 1468"/>
                <a:gd name="T28" fmla="*/ 1 w 345"/>
                <a:gd name="T29" fmla="*/ 66 h 1468"/>
                <a:gd name="T30" fmla="*/ 1 w 345"/>
                <a:gd name="T31" fmla="*/ 69 h 1468"/>
                <a:gd name="T32" fmla="*/ 1 w 345"/>
                <a:gd name="T33" fmla="*/ 76 h 1468"/>
                <a:gd name="T34" fmla="*/ 1 w 345"/>
                <a:gd name="T35" fmla="*/ 79 h 1468"/>
                <a:gd name="T36" fmla="*/ 1 w 345"/>
                <a:gd name="T37" fmla="*/ 81 h 1468"/>
                <a:gd name="T38" fmla="*/ 2 w 345"/>
                <a:gd name="T39" fmla="*/ 85 h 1468"/>
                <a:gd name="T40" fmla="*/ 2 w 345"/>
                <a:gd name="T41" fmla="*/ 87 h 1468"/>
                <a:gd name="T42" fmla="*/ 2 w 345"/>
                <a:gd name="T43" fmla="*/ 89 h 1468"/>
                <a:gd name="T44" fmla="*/ 2 w 345"/>
                <a:gd name="T45" fmla="*/ 92 h 1468"/>
                <a:gd name="T46" fmla="*/ 2 w 345"/>
                <a:gd name="T47" fmla="*/ 91 h 1468"/>
                <a:gd name="T48" fmla="*/ 3 w 345"/>
                <a:gd name="T49" fmla="*/ 89 h 1468"/>
                <a:gd name="T50" fmla="*/ 3 w 345"/>
                <a:gd name="T51" fmla="*/ 88 h 1468"/>
                <a:gd name="T52" fmla="*/ 3 w 345"/>
                <a:gd name="T53" fmla="*/ 87 h 1468"/>
                <a:gd name="T54" fmla="*/ 4 w 345"/>
                <a:gd name="T55" fmla="*/ 86 h 1468"/>
                <a:gd name="T56" fmla="*/ 4 w 345"/>
                <a:gd name="T57" fmla="*/ 85 h 1468"/>
                <a:gd name="T58" fmla="*/ 4 w 345"/>
                <a:gd name="T59" fmla="*/ 84 h 1468"/>
                <a:gd name="T60" fmla="*/ 4 w 345"/>
                <a:gd name="T61" fmla="*/ 83 h 1468"/>
                <a:gd name="T62" fmla="*/ 4 w 345"/>
                <a:gd name="T63" fmla="*/ 83 h 1468"/>
                <a:gd name="T64" fmla="*/ 4 w 345"/>
                <a:gd name="T65" fmla="*/ 81 h 1468"/>
                <a:gd name="T66" fmla="*/ 4 w 345"/>
                <a:gd name="T67" fmla="*/ 79 h 1468"/>
                <a:gd name="T68" fmla="*/ 4 w 345"/>
                <a:gd name="T69" fmla="*/ 76 h 1468"/>
                <a:gd name="T70" fmla="*/ 4 w 345"/>
                <a:gd name="T71" fmla="*/ 73 h 1468"/>
                <a:gd name="T72" fmla="*/ 3 w 345"/>
                <a:gd name="T73" fmla="*/ 71 h 1468"/>
                <a:gd name="T74" fmla="*/ 3 w 345"/>
                <a:gd name="T75" fmla="*/ 68 h 1468"/>
                <a:gd name="T76" fmla="*/ 3 w 345"/>
                <a:gd name="T77" fmla="*/ 62 h 1468"/>
                <a:gd name="T78" fmla="*/ 2 w 345"/>
                <a:gd name="T79" fmla="*/ 60 h 1468"/>
                <a:gd name="T80" fmla="*/ 2 w 345"/>
                <a:gd name="T81" fmla="*/ 57 h 1468"/>
                <a:gd name="T82" fmla="*/ 2 w 345"/>
                <a:gd name="T83" fmla="*/ 55 h 1468"/>
                <a:gd name="T84" fmla="*/ 2 w 345"/>
                <a:gd name="T85" fmla="*/ 52 h 1468"/>
                <a:gd name="T86" fmla="*/ 2 w 345"/>
                <a:gd name="T87" fmla="*/ 49 h 1468"/>
                <a:gd name="T88" fmla="*/ 2 w 345"/>
                <a:gd name="T89" fmla="*/ 47 h 1468"/>
                <a:gd name="T90" fmla="*/ 1 w 345"/>
                <a:gd name="T91" fmla="*/ 45 h 1468"/>
                <a:gd name="T92" fmla="*/ 1 w 345"/>
                <a:gd name="T93" fmla="*/ 42 h 1468"/>
                <a:gd name="T94" fmla="*/ 1 w 345"/>
                <a:gd name="T95" fmla="*/ 40 h 1468"/>
                <a:gd name="T96" fmla="*/ 1 w 345"/>
                <a:gd name="T97" fmla="*/ 36 h 1468"/>
                <a:gd name="T98" fmla="*/ 1 w 345"/>
                <a:gd name="T99" fmla="*/ 34 h 1468"/>
                <a:gd name="T100" fmla="*/ 1 w 345"/>
                <a:gd name="T101" fmla="*/ 31 h 1468"/>
                <a:gd name="T102" fmla="*/ 1 w 345"/>
                <a:gd name="T103" fmla="*/ 29 h 1468"/>
                <a:gd name="T104" fmla="*/ 1 w 345"/>
                <a:gd name="T105" fmla="*/ 25 h 1468"/>
                <a:gd name="T106" fmla="*/ 0 w 345"/>
                <a:gd name="T107" fmla="*/ 22 h 1468"/>
                <a:gd name="T108" fmla="*/ 0 w 345"/>
                <a:gd name="T109" fmla="*/ 18 h 1468"/>
                <a:gd name="T110" fmla="*/ 0 w 345"/>
                <a:gd name="T111" fmla="*/ 14 h 1468"/>
                <a:gd name="T112" fmla="*/ 0 w 345"/>
                <a:gd name="T113" fmla="*/ 11 h 1468"/>
                <a:gd name="T114" fmla="*/ 0 w 345"/>
                <a:gd name="T115" fmla="*/ 0 h 14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1468"/>
                <a:gd name="T176" fmla="*/ 345 w 345"/>
                <a:gd name="T177" fmla="*/ 1468 h 14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1468">
                  <a:moveTo>
                    <a:pt x="24" y="0"/>
                  </a:moveTo>
                  <a:lnTo>
                    <a:pt x="3" y="239"/>
                  </a:lnTo>
                  <a:lnTo>
                    <a:pt x="1" y="298"/>
                  </a:lnTo>
                  <a:lnTo>
                    <a:pt x="0" y="361"/>
                  </a:lnTo>
                  <a:lnTo>
                    <a:pt x="3" y="437"/>
                  </a:lnTo>
                  <a:lnTo>
                    <a:pt x="8" y="507"/>
                  </a:lnTo>
                  <a:lnTo>
                    <a:pt x="15" y="586"/>
                  </a:lnTo>
                  <a:lnTo>
                    <a:pt x="17" y="633"/>
                  </a:lnTo>
                  <a:lnTo>
                    <a:pt x="22" y="717"/>
                  </a:lnTo>
                  <a:lnTo>
                    <a:pt x="29" y="782"/>
                  </a:lnTo>
                  <a:lnTo>
                    <a:pt x="36" y="840"/>
                  </a:lnTo>
                  <a:lnTo>
                    <a:pt x="45" y="902"/>
                  </a:lnTo>
                  <a:lnTo>
                    <a:pt x="54" y="953"/>
                  </a:lnTo>
                  <a:lnTo>
                    <a:pt x="60" y="1007"/>
                  </a:lnTo>
                  <a:lnTo>
                    <a:pt x="68" y="1049"/>
                  </a:lnTo>
                  <a:lnTo>
                    <a:pt x="74" y="1093"/>
                  </a:lnTo>
                  <a:lnTo>
                    <a:pt x="91" y="1201"/>
                  </a:lnTo>
                  <a:lnTo>
                    <a:pt x="100" y="1254"/>
                  </a:lnTo>
                  <a:lnTo>
                    <a:pt x="110" y="1295"/>
                  </a:lnTo>
                  <a:lnTo>
                    <a:pt x="124" y="1346"/>
                  </a:lnTo>
                  <a:lnTo>
                    <a:pt x="143" y="1382"/>
                  </a:lnTo>
                  <a:lnTo>
                    <a:pt x="154" y="1417"/>
                  </a:lnTo>
                  <a:lnTo>
                    <a:pt x="174" y="1468"/>
                  </a:lnTo>
                  <a:lnTo>
                    <a:pt x="198" y="1447"/>
                  </a:lnTo>
                  <a:lnTo>
                    <a:pt x="232" y="1417"/>
                  </a:lnTo>
                  <a:lnTo>
                    <a:pt x="255" y="1400"/>
                  </a:lnTo>
                  <a:lnTo>
                    <a:pt x="277" y="1382"/>
                  </a:lnTo>
                  <a:lnTo>
                    <a:pt x="299" y="1369"/>
                  </a:lnTo>
                  <a:lnTo>
                    <a:pt x="316" y="1355"/>
                  </a:lnTo>
                  <a:lnTo>
                    <a:pt x="332" y="1342"/>
                  </a:lnTo>
                  <a:lnTo>
                    <a:pt x="340" y="1328"/>
                  </a:lnTo>
                  <a:lnTo>
                    <a:pt x="345" y="1313"/>
                  </a:lnTo>
                  <a:lnTo>
                    <a:pt x="343" y="1292"/>
                  </a:lnTo>
                  <a:lnTo>
                    <a:pt x="333" y="1264"/>
                  </a:lnTo>
                  <a:lnTo>
                    <a:pt x="310" y="1212"/>
                  </a:lnTo>
                  <a:lnTo>
                    <a:pt x="288" y="1166"/>
                  </a:lnTo>
                  <a:lnTo>
                    <a:pt x="272" y="1131"/>
                  </a:lnTo>
                  <a:lnTo>
                    <a:pt x="246" y="1073"/>
                  </a:lnTo>
                  <a:lnTo>
                    <a:pt x="209" y="997"/>
                  </a:lnTo>
                  <a:lnTo>
                    <a:pt x="198" y="964"/>
                  </a:lnTo>
                  <a:lnTo>
                    <a:pt x="181" y="923"/>
                  </a:lnTo>
                  <a:lnTo>
                    <a:pt x="165" y="882"/>
                  </a:lnTo>
                  <a:lnTo>
                    <a:pt x="150" y="836"/>
                  </a:lnTo>
                  <a:lnTo>
                    <a:pt x="136" y="799"/>
                  </a:lnTo>
                  <a:lnTo>
                    <a:pt x="124" y="761"/>
                  </a:lnTo>
                  <a:lnTo>
                    <a:pt x="109" y="714"/>
                  </a:lnTo>
                  <a:lnTo>
                    <a:pt x="96" y="665"/>
                  </a:lnTo>
                  <a:lnTo>
                    <a:pt x="86" y="627"/>
                  </a:lnTo>
                  <a:lnTo>
                    <a:pt x="75" y="574"/>
                  </a:lnTo>
                  <a:lnTo>
                    <a:pt x="68" y="539"/>
                  </a:lnTo>
                  <a:lnTo>
                    <a:pt x="61" y="507"/>
                  </a:lnTo>
                  <a:lnTo>
                    <a:pt x="51" y="464"/>
                  </a:lnTo>
                  <a:lnTo>
                    <a:pt x="45" y="407"/>
                  </a:lnTo>
                  <a:lnTo>
                    <a:pt x="37" y="343"/>
                  </a:lnTo>
                  <a:lnTo>
                    <a:pt x="28" y="285"/>
                  </a:lnTo>
                  <a:lnTo>
                    <a:pt x="24" y="239"/>
                  </a:lnTo>
                  <a:lnTo>
                    <a:pt x="23" y="181"/>
                  </a:lnTo>
                  <a:lnTo>
                    <a:pt x="2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9" name="Freeform 43"/>
            <p:cNvSpPr>
              <a:spLocks/>
            </p:cNvSpPr>
            <p:nvPr/>
          </p:nvSpPr>
          <p:spPr bwMode="auto">
            <a:xfrm>
              <a:off x="1595" y="2212"/>
              <a:ext cx="39" cy="609"/>
            </a:xfrm>
            <a:custGeom>
              <a:avLst/>
              <a:gdLst>
                <a:gd name="T0" fmla="*/ 1 w 118"/>
                <a:gd name="T1" fmla="*/ 0 h 1218"/>
                <a:gd name="T2" fmla="*/ 0 w 118"/>
                <a:gd name="T3" fmla="*/ 23 h 1218"/>
                <a:gd name="T4" fmla="*/ 0 w 118"/>
                <a:gd name="T5" fmla="*/ 34 h 1218"/>
                <a:gd name="T6" fmla="*/ 0 w 118"/>
                <a:gd name="T7" fmla="*/ 38 h 1218"/>
                <a:gd name="T8" fmla="*/ 0 w 118"/>
                <a:gd name="T9" fmla="*/ 47 h 1218"/>
                <a:gd name="T10" fmla="*/ 1 w 118"/>
                <a:gd name="T11" fmla="*/ 70 h 1218"/>
                <a:gd name="T12" fmla="*/ 1 w 118"/>
                <a:gd name="T13" fmla="*/ 76 h 1218"/>
                <a:gd name="T14" fmla="*/ 1 w 118"/>
                <a:gd name="T15" fmla="*/ 55 h 1218"/>
                <a:gd name="T16" fmla="*/ 1 w 118"/>
                <a:gd name="T17" fmla="*/ 37 h 1218"/>
                <a:gd name="T18" fmla="*/ 1 w 118"/>
                <a:gd name="T19" fmla="*/ 19 h 1218"/>
                <a:gd name="T20" fmla="*/ 1 w 118"/>
                <a:gd name="T21" fmla="*/ 0 h 1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218"/>
                <a:gd name="T35" fmla="*/ 118 w 118"/>
                <a:gd name="T36" fmla="*/ 1218 h 1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218">
                  <a:moveTo>
                    <a:pt x="45" y="0"/>
                  </a:moveTo>
                  <a:lnTo>
                    <a:pt x="8" y="379"/>
                  </a:lnTo>
                  <a:lnTo>
                    <a:pt x="0" y="530"/>
                  </a:lnTo>
                  <a:lnTo>
                    <a:pt x="5" y="603"/>
                  </a:lnTo>
                  <a:lnTo>
                    <a:pt x="18" y="758"/>
                  </a:lnTo>
                  <a:lnTo>
                    <a:pt x="82" y="1119"/>
                  </a:lnTo>
                  <a:lnTo>
                    <a:pt x="118" y="1218"/>
                  </a:lnTo>
                  <a:lnTo>
                    <a:pt x="100" y="884"/>
                  </a:lnTo>
                  <a:lnTo>
                    <a:pt x="82" y="586"/>
                  </a:lnTo>
                  <a:lnTo>
                    <a:pt x="73" y="306"/>
                  </a:lnTo>
                  <a:lnTo>
                    <a:pt x="45"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44"/>
            <p:cNvSpPr>
              <a:spLocks/>
            </p:cNvSpPr>
            <p:nvPr/>
          </p:nvSpPr>
          <p:spPr bwMode="auto">
            <a:xfrm>
              <a:off x="1597" y="2507"/>
              <a:ext cx="86" cy="434"/>
            </a:xfrm>
            <a:custGeom>
              <a:avLst/>
              <a:gdLst>
                <a:gd name="T0" fmla="*/ 0 w 258"/>
                <a:gd name="T1" fmla="*/ 0 h 867"/>
                <a:gd name="T2" fmla="*/ 0 w 258"/>
                <a:gd name="T3" fmla="*/ 22 h 867"/>
                <a:gd name="T4" fmla="*/ 0 w 258"/>
                <a:gd name="T5" fmla="*/ 25 h 867"/>
                <a:gd name="T6" fmla="*/ 0 w 258"/>
                <a:gd name="T7" fmla="*/ 27 h 867"/>
                <a:gd name="T8" fmla="*/ 0 w 258"/>
                <a:gd name="T9" fmla="*/ 30 h 867"/>
                <a:gd name="T10" fmla="*/ 0 w 258"/>
                <a:gd name="T11" fmla="*/ 33 h 867"/>
                <a:gd name="T12" fmla="*/ 1 w 258"/>
                <a:gd name="T13" fmla="*/ 36 h 867"/>
                <a:gd name="T14" fmla="*/ 1 w 258"/>
                <a:gd name="T15" fmla="*/ 39 h 867"/>
                <a:gd name="T16" fmla="*/ 1 w 258"/>
                <a:gd name="T17" fmla="*/ 42 h 867"/>
                <a:gd name="T18" fmla="*/ 1 w 258"/>
                <a:gd name="T19" fmla="*/ 45 h 867"/>
                <a:gd name="T20" fmla="*/ 1 w 258"/>
                <a:gd name="T21" fmla="*/ 48 h 867"/>
                <a:gd name="T22" fmla="*/ 1 w 258"/>
                <a:gd name="T23" fmla="*/ 51 h 867"/>
                <a:gd name="T24" fmla="*/ 2 w 258"/>
                <a:gd name="T25" fmla="*/ 55 h 867"/>
                <a:gd name="T26" fmla="*/ 2 w 258"/>
                <a:gd name="T27" fmla="*/ 53 h 867"/>
                <a:gd name="T28" fmla="*/ 2 w 258"/>
                <a:gd name="T29" fmla="*/ 51 h 867"/>
                <a:gd name="T30" fmla="*/ 2 w 258"/>
                <a:gd name="T31" fmla="*/ 49 h 867"/>
                <a:gd name="T32" fmla="*/ 2 w 258"/>
                <a:gd name="T33" fmla="*/ 48 h 867"/>
                <a:gd name="T34" fmla="*/ 3 w 258"/>
                <a:gd name="T35" fmla="*/ 44 h 867"/>
                <a:gd name="T36" fmla="*/ 3 w 258"/>
                <a:gd name="T37" fmla="*/ 42 h 867"/>
                <a:gd name="T38" fmla="*/ 3 w 258"/>
                <a:gd name="T39" fmla="*/ 40 h 867"/>
                <a:gd name="T40" fmla="*/ 2 w 258"/>
                <a:gd name="T41" fmla="*/ 37 h 867"/>
                <a:gd name="T42" fmla="*/ 2 w 258"/>
                <a:gd name="T43" fmla="*/ 33 h 867"/>
                <a:gd name="T44" fmla="*/ 2 w 258"/>
                <a:gd name="T45" fmla="*/ 31 h 867"/>
                <a:gd name="T46" fmla="*/ 1 w 258"/>
                <a:gd name="T47" fmla="*/ 28 h 867"/>
                <a:gd name="T48" fmla="*/ 1 w 258"/>
                <a:gd name="T49" fmla="*/ 24 h 867"/>
                <a:gd name="T50" fmla="*/ 1 w 258"/>
                <a:gd name="T51" fmla="*/ 20 h 867"/>
                <a:gd name="T52" fmla="*/ 1 w 258"/>
                <a:gd name="T53" fmla="*/ 16 h 867"/>
                <a:gd name="T54" fmla="*/ 0 w 258"/>
                <a:gd name="T55" fmla="*/ 12 h 867"/>
                <a:gd name="T56" fmla="*/ 0 w 258"/>
                <a:gd name="T57" fmla="*/ 0 h 8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8"/>
                <a:gd name="T88" fmla="*/ 0 h 867"/>
                <a:gd name="T89" fmla="*/ 258 w 258"/>
                <a:gd name="T90" fmla="*/ 867 h 8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8" h="867">
                  <a:moveTo>
                    <a:pt x="0" y="0"/>
                  </a:moveTo>
                  <a:lnTo>
                    <a:pt x="24" y="350"/>
                  </a:lnTo>
                  <a:lnTo>
                    <a:pt x="24" y="387"/>
                  </a:lnTo>
                  <a:lnTo>
                    <a:pt x="29" y="432"/>
                  </a:lnTo>
                  <a:lnTo>
                    <a:pt x="35" y="477"/>
                  </a:lnTo>
                  <a:lnTo>
                    <a:pt x="40" y="524"/>
                  </a:lnTo>
                  <a:lnTo>
                    <a:pt x="46" y="573"/>
                  </a:lnTo>
                  <a:lnTo>
                    <a:pt x="54" y="617"/>
                  </a:lnTo>
                  <a:lnTo>
                    <a:pt x="63" y="663"/>
                  </a:lnTo>
                  <a:lnTo>
                    <a:pt x="72" y="707"/>
                  </a:lnTo>
                  <a:lnTo>
                    <a:pt x="90" y="763"/>
                  </a:lnTo>
                  <a:lnTo>
                    <a:pt x="104" y="803"/>
                  </a:lnTo>
                  <a:lnTo>
                    <a:pt x="129" y="867"/>
                  </a:lnTo>
                  <a:lnTo>
                    <a:pt x="132" y="839"/>
                  </a:lnTo>
                  <a:lnTo>
                    <a:pt x="151" y="816"/>
                  </a:lnTo>
                  <a:lnTo>
                    <a:pt x="174" y="784"/>
                  </a:lnTo>
                  <a:lnTo>
                    <a:pt x="196" y="758"/>
                  </a:lnTo>
                  <a:lnTo>
                    <a:pt x="258" y="698"/>
                  </a:lnTo>
                  <a:lnTo>
                    <a:pt x="230" y="666"/>
                  </a:lnTo>
                  <a:lnTo>
                    <a:pt x="206" y="628"/>
                  </a:lnTo>
                  <a:lnTo>
                    <a:pt x="179" y="581"/>
                  </a:lnTo>
                  <a:lnTo>
                    <a:pt x="146" y="528"/>
                  </a:lnTo>
                  <a:lnTo>
                    <a:pt x="123" y="486"/>
                  </a:lnTo>
                  <a:lnTo>
                    <a:pt x="104" y="441"/>
                  </a:lnTo>
                  <a:lnTo>
                    <a:pt x="85" y="384"/>
                  </a:lnTo>
                  <a:lnTo>
                    <a:pt x="63" y="312"/>
                  </a:lnTo>
                  <a:lnTo>
                    <a:pt x="46" y="244"/>
                  </a:lnTo>
                  <a:lnTo>
                    <a:pt x="27" y="182"/>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21" name="Group 45"/>
            <p:cNvGrpSpPr>
              <a:grpSpLocks/>
            </p:cNvGrpSpPr>
            <p:nvPr/>
          </p:nvGrpSpPr>
          <p:grpSpPr bwMode="auto">
            <a:xfrm>
              <a:off x="1500" y="1555"/>
              <a:ext cx="434" cy="1414"/>
              <a:chOff x="1500" y="1555"/>
              <a:chExt cx="434" cy="1414"/>
            </a:xfrm>
          </p:grpSpPr>
          <p:sp>
            <p:nvSpPr>
              <p:cNvPr id="33843" name="Freeform 46"/>
              <p:cNvSpPr>
                <a:spLocks/>
              </p:cNvSpPr>
              <p:nvPr/>
            </p:nvSpPr>
            <p:spPr bwMode="auto">
              <a:xfrm>
                <a:off x="1510" y="2284"/>
                <a:ext cx="245" cy="86"/>
              </a:xfrm>
              <a:custGeom>
                <a:avLst/>
                <a:gdLst>
                  <a:gd name="T0" fmla="*/ 0 w 735"/>
                  <a:gd name="T1" fmla="*/ 11 h 171"/>
                  <a:gd name="T2" fmla="*/ 3 w 735"/>
                  <a:gd name="T3" fmla="*/ 9 h 171"/>
                  <a:gd name="T4" fmla="*/ 6 w 735"/>
                  <a:gd name="T5" fmla="*/ 8 h 171"/>
                  <a:gd name="T6" fmla="*/ 9 w 735"/>
                  <a:gd name="T7" fmla="*/ 0 h 171"/>
                  <a:gd name="T8" fmla="*/ 0 60000 65536"/>
                  <a:gd name="T9" fmla="*/ 0 60000 65536"/>
                  <a:gd name="T10" fmla="*/ 0 60000 65536"/>
                  <a:gd name="T11" fmla="*/ 0 60000 65536"/>
                  <a:gd name="T12" fmla="*/ 0 w 735"/>
                  <a:gd name="T13" fmla="*/ 0 h 171"/>
                  <a:gd name="T14" fmla="*/ 735 w 735"/>
                  <a:gd name="T15" fmla="*/ 171 h 171"/>
                </a:gdLst>
                <a:ahLst/>
                <a:cxnLst>
                  <a:cxn ang="T8">
                    <a:pos x="T0" y="T1"/>
                  </a:cxn>
                  <a:cxn ang="T9">
                    <a:pos x="T2" y="T3"/>
                  </a:cxn>
                  <a:cxn ang="T10">
                    <a:pos x="T4" y="T5"/>
                  </a:cxn>
                  <a:cxn ang="T11">
                    <a:pos x="T6" y="T7"/>
                  </a:cxn>
                </a:cxnLst>
                <a:rect l="T12" t="T13" r="T14" b="T15"/>
                <a:pathLst>
                  <a:path w="735" h="171">
                    <a:moveTo>
                      <a:pt x="0" y="171"/>
                    </a:moveTo>
                    <a:lnTo>
                      <a:pt x="274" y="144"/>
                    </a:lnTo>
                    <a:lnTo>
                      <a:pt x="472" y="117"/>
                    </a:lnTo>
                    <a:lnTo>
                      <a:pt x="735" y="0"/>
                    </a:lnTo>
                  </a:path>
                </a:pathLst>
              </a:custGeom>
              <a:noFill/>
              <a:ln w="4763">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4" name="Freeform 47"/>
              <p:cNvSpPr>
                <a:spLocks/>
              </p:cNvSpPr>
              <p:nvPr/>
            </p:nvSpPr>
            <p:spPr bwMode="auto">
              <a:xfrm>
                <a:off x="1534" y="1722"/>
                <a:ext cx="354" cy="1206"/>
              </a:xfrm>
              <a:custGeom>
                <a:avLst/>
                <a:gdLst>
                  <a:gd name="T0" fmla="*/ 0 w 1060"/>
                  <a:gd name="T1" fmla="*/ 0 h 2411"/>
                  <a:gd name="T2" fmla="*/ 8 w 1060"/>
                  <a:gd name="T3" fmla="*/ 72 h 2411"/>
                  <a:gd name="T4" fmla="*/ 13 w 1060"/>
                  <a:gd name="T5" fmla="*/ 151 h 2411"/>
                  <a:gd name="T6" fmla="*/ 0 60000 65536"/>
                  <a:gd name="T7" fmla="*/ 0 60000 65536"/>
                  <a:gd name="T8" fmla="*/ 0 60000 65536"/>
                  <a:gd name="T9" fmla="*/ 0 w 1060"/>
                  <a:gd name="T10" fmla="*/ 0 h 2411"/>
                  <a:gd name="T11" fmla="*/ 1060 w 1060"/>
                  <a:gd name="T12" fmla="*/ 2411 h 2411"/>
                </a:gdLst>
                <a:ahLst/>
                <a:cxnLst>
                  <a:cxn ang="T6">
                    <a:pos x="T0" y="T1"/>
                  </a:cxn>
                  <a:cxn ang="T7">
                    <a:pos x="T2" y="T3"/>
                  </a:cxn>
                  <a:cxn ang="T8">
                    <a:pos x="T4" y="T5"/>
                  </a:cxn>
                </a:cxnLst>
                <a:rect l="T9" t="T10" r="T11" b="T12"/>
                <a:pathLst>
                  <a:path w="1060" h="2411">
                    <a:moveTo>
                      <a:pt x="0" y="0"/>
                    </a:moveTo>
                    <a:lnTo>
                      <a:pt x="669" y="1147"/>
                    </a:lnTo>
                    <a:lnTo>
                      <a:pt x="1060" y="2411"/>
                    </a:lnTo>
                  </a:path>
                </a:pathLst>
              </a:custGeom>
              <a:noFill/>
              <a:ln w="4763">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5" name="Freeform 48"/>
              <p:cNvSpPr>
                <a:spLocks/>
              </p:cNvSpPr>
              <p:nvPr/>
            </p:nvSpPr>
            <p:spPr bwMode="auto">
              <a:xfrm>
                <a:off x="1534" y="1722"/>
                <a:ext cx="395" cy="1128"/>
              </a:xfrm>
              <a:custGeom>
                <a:avLst/>
                <a:gdLst>
                  <a:gd name="T0" fmla="*/ 0 w 1185"/>
                  <a:gd name="T1" fmla="*/ 0 h 2255"/>
                  <a:gd name="T2" fmla="*/ 7 w 1185"/>
                  <a:gd name="T3" fmla="*/ 73 h 2255"/>
                  <a:gd name="T4" fmla="*/ 15 w 1185"/>
                  <a:gd name="T5" fmla="*/ 141 h 2255"/>
                  <a:gd name="T6" fmla="*/ 0 60000 65536"/>
                  <a:gd name="T7" fmla="*/ 0 60000 65536"/>
                  <a:gd name="T8" fmla="*/ 0 60000 65536"/>
                  <a:gd name="T9" fmla="*/ 0 w 1185"/>
                  <a:gd name="T10" fmla="*/ 0 h 2255"/>
                  <a:gd name="T11" fmla="*/ 1185 w 1185"/>
                  <a:gd name="T12" fmla="*/ 2255 h 2255"/>
                </a:gdLst>
                <a:ahLst/>
                <a:cxnLst>
                  <a:cxn ang="T6">
                    <a:pos x="T0" y="T1"/>
                  </a:cxn>
                  <a:cxn ang="T7">
                    <a:pos x="T2" y="T3"/>
                  </a:cxn>
                  <a:cxn ang="T8">
                    <a:pos x="T4" y="T5"/>
                  </a:cxn>
                </a:cxnLst>
                <a:rect l="T9" t="T10" r="T11" b="T12"/>
                <a:pathLst>
                  <a:path w="1185" h="2255">
                    <a:moveTo>
                      <a:pt x="0" y="0"/>
                    </a:moveTo>
                    <a:lnTo>
                      <a:pt x="589" y="1162"/>
                    </a:lnTo>
                    <a:lnTo>
                      <a:pt x="1185" y="2255"/>
                    </a:lnTo>
                  </a:path>
                </a:pathLst>
              </a:custGeom>
              <a:noFill/>
              <a:ln w="4763">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6" name="Line 49"/>
              <p:cNvSpPr>
                <a:spLocks noChangeShapeType="1"/>
              </p:cNvSpPr>
              <p:nvPr/>
            </p:nvSpPr>
            <p:spPr bwMode="auto">
              <a:xfrm flipV="1">
                <a:off x="1768" y="2854"/>
                <a:ext cx="166" cy="34"/>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7" name="Line 50"/>
              <p:cNvSpPr>
                <a:spLocks noChangeShapeType="1"/>
              </p:cNvSpPr>
              <p:nvPr/>
            </p:nvSpPr>
            <p:spPr bwMode="auto">
              <a:xfrm flipV="1">
                <a:off x="1643" y="2867"/>
                <a:ext cx="44" cy="79"/>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8" name="Freeform 51"/>
              <p:cNvSpPr>
                <a:spLocks/>
              </p:cNvSpPr>
              <p:nvPr/>
            </p:nvSpPr>
            <p:spPr bwMode="auto">
              <a:xfrm>
                <a:off x="1686" y="2867"/>
                <a:ext cx="152" cy="102"/>
              </a:xfrm>
              <a:custGeom>
                <a:avLst/>
                <a:gdLst>
                  <a:gd name="T0" fmla="*/ 0 w 457"/>
                  <a:gd name="T1" fmla="*/ 0 h 203"/>
                  <a:gd name="T2" fmla="*/ 6 w 457"/>
                  <a:gd name="T3" fmla="*/ 13 h 203"/>
                  <a:gd name="T4" fmla="*/ 6 w 457"/>
                  <a:gd name="T5" fmla="*/ 13 h 203"/>
                  <a:gd name="T6" fmla="*/ 0 60000 65536"/>
                  <a:gd name="T7" fmla="*/ 0 60000 65536"/>
                  <a:gd name="T8" fmla="*/ 0 60000 65536"/>
                  <a:gd name="T9" fmla="*/ 0 w 457"/>
                  <a:gd name="T10" fmla="*/ 0 h 203"/>
                  <a:gd name="T11" fmla="*/ 457 w 457"/>
                  <a:gd name="T12" fmla="*/ 203 h 203"/>
                </a:gdLst>
                <a:ahLst/>
                <a:cxnLst>
                  <a:cxn ang="T6">
                    <a:pos x="T0" y="T1"/>
                  </a:cxn>
                  <a:cxn ang="T7">
                    <a:pos x="T2" y="T3"/>
                  </a:cxn>
                  <a:cxn ang="T8">
                    <a:pos x="T4" y="T5"/>
                  </a:cxn>
                </a:cxnLst>
                <a:rect l="T9" t="T10" r="T11" b="T12"/>
                <a:pathLst>
                  <a:path w="457" h="203">
                    <a:moveTo>
                      <a:pt x="0" y="0"/>
                    </a:moveTo>
                    <a:lnTo>
                      <a:pt x="450" y="199"/>
                    </a:lnTo>
                    <a:lnTo>
                      <a:pt x="457" y="203"/>
                    </a:lnTo>
                  </a:path>
                </a:pathLst>
              </a:custGeom>
              <a:noFill/>
              <a:ln w="4763">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9" name="Line 52"/>
              <p:cNvSpPr>
                <a:spLocks noChangeShapeType="1"/>
              </p:cNvSpPr>
              <p:nvPr/>
            </p:nvSpPr>
            <p:spPr bwMode="auto">
              <a:xfrm>
                <a:off x="1500" y="1555"/>
                <a:ext cx="35" cy="172"/>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22" name="Group 53"/>
            <p:cNvGrpSpPr>
              <a:grpSpLocks/>
            </p:cNvGrpSpPr>
            <p:nvPr/>
          </p:nvGrpSpPr>
          <p:grpSpPr bwMode="auto">
            <a:xfrm>
              <a:off x="1533" y="1718"/>
              <a:ext cx="385" cy="1163"/>
              <a:chOff x="1533" y="1718"/>
              <a:chExt cx="385" cy="1163"/>
            </a:xfrm>
          </p:grpSpPr>
          <p:sp>
            <p:nvSpPr>
              <p:cNvPr id="33841" name="Freeform 54"/>
              <p:cNvSpPr>
                <a:spLocks/>
              </p:cNvSpPr>
              <p:nvPr/>
            </p:nvSpPr>
            <p:spPr bwMode="auto">
              <a:xfrm>
                <a:off x="1533" y="1722"/>
                <a:ext cx="133" cy="646"/>
              </a:xfrm>
              <a:custGeom>
                <a:avLst/>
                <a:gdLst>
                  <a:gd name="T0" fmla="*/ 0 w 398"/>
                  <a:gd name="T1" fmla="*/ 0 h 1293"/>
                  <a:gd name="T2" fmla="*/ 0 w 398"/>
                  <a:gd name="T3" fmla="*/ 2 h 1293"/>
                  <a:gd name="T4" fmla="*/ 1 w 398"/>
                  <a:gd name="T5" fmla="*/ 9 h 1293"/>
                  <a:gd name="T6" fmla="*/ 1 w 398"/>
                  <a:gd name="T7" fmla="*/ 16 h 1293"/>
                  <a:gd name="T8" fmla="*/ 1 w 398"/>
                  <a:gd name="T9" fmla="*/ 19 h 1293"/>
                  <a:gd name="T10" fmla="*/ 1 w 398"/>
                  <a:gd name="T11" fmla="*/ 22 h 1293"/>
                  <a:gd name="T12" fmla="*/ 2 w 398"/>
                  <a:gd name="T13" fmla="*/ 29 h 1293"/>
                  <a:gd name="T14" fmla="*/ 3 w 398"/>
                  <a:gd name="T15" fmla="*/ 44 h 1293"/>
                  <a:gd name="T16" fmla="*/ 3 w 398"/>
                  <a:gd name="T17" fmla="*/ 51 h 1293"/>
                  <a:gd name="T18" fmla="*/ 4 w 398"/>
                  <a:gd name="T19" fmla="*/ 57 h 1293"/>
                  <a:gd name="T20" fmla="*/ 4 w 398"/>
                  <a:gd name="T21" fmla="*/ 62 h 1293"/>
                  <a:gd name="T22" fmla="*/ 5 w 398"/>
                  <a:gd name="T23" fmla="*/ 68 h 1293"/>
                  <a:gd name="T24" fmla="*/ 5 w 398"/>
                  <a:gd name="T25" fmla="*/ 75 h 1293"/>
                  <a:gd name="T26" fmla="*/ 5 w 398"/>
                  <a:gd name="T27" fmla="*/ 80 h 1293"/>
                  <a:gd name="T28" fmla="*/ 3 w 398"/>
                  <a:gd name="T29" fmla="*/ 70 h 1293"/>
                  <a:gd name="T30" fmla="*/ 1 w 398"/>
                  <a:gd name="T31" fmla="*/ 25 h 1293"/>
                  <a:gd name="T32" fmla="*/ 0 w 398"/>
                  <a:gd name="T33" fmla="*/ 0 h 12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8"/>
                  <a:gd name="T52" fmla="*/ 0 h 1293"/>
                  <a:gd name="T53" fmla="*/ 398 w 398"/>
                  <a:gd name="T54" fmla="*/ 1293 h 12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8" h="1293">
                    <a:moveTo>
                      <a:pt x="0" y="0"/>
                    </a:moveTo>
                    <a:lnTo>
                      <a:pt x="21" y="43"/>
                    </a:lnTo>
                    <a:lnTo>
                      <a:pt x="51" y="145"/>
                    </a:lnTo>
                    <a:lnTo>
                      <a:pt x="83" y="258"/>
                    </a:lnTo>
                    <a:lnTo>
                      <a:pt x="101" y="316"/>
                    </a:lnTo>
                    <a:lnTo>
                      <a:pt x="120" y="366"/>
                    </a:lnTo>
                    <a:lnTo>
                      <a:pt x="154" y="466"/>
                    </a:lnTo>
                    <a:lnTo>
                      <a:pt x="239" y="709"/>
                    </a:lnTo>
                    <a:lnTo>
                      <a:pt x="281" y="822"/>
                    </a:lnTo>
                    <a:lnTo>
                      <a:pt x="308" y="917"/>
                    </a:lnTo>
                    <a:lnTo>
                      <a:pt x="341" y="998"/>
                    </a:lnTo>
                    <a:lnTo>
                      <a:pt x="370" y="1097"/>
                    </a:lnTo>
                    <a:lnTo>
                      <a:pt x="393" y="1210"/>
                    </a:lnTo>
                    <a:lnTo>
                      <a:pt x="398" y="1293"/>
                    </a:lnTo>
                    <a:lnTo>
                      <a:pt x="267" y="1121"/>
                    </a:lnTo>
                    <a:lnTo>
                      <a:pt x="71" y="40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2" name="Freeform 55"/>
              <p:cNvSpPr>
                <a:spLocks/>
              </p:cNvSpPr>
              <p:nvPr/>
            </p:nvSpPr>
            <p:spPr bwMode="auto">
              <a:xfrm>
                <a:off x="1533" y="1718"/>
                <a:ext cx="385" cy="1163"/>
              </a:xfrm>
              <a:custGeom>
                <a:avLst/>
                <a:gdLst>
                  <a:gd name="T0" fmla="*/ 0 w 1157"/>
                  <a:gd name="T1" fmla="*/ 0 h 2325"/>
                  <a:gd name="T2" fmla="*/ 1 w 1157"/>
                  <a:gd name="T3" fmla="*/ 20 h 2325"/>
                  <a:gd name="T4" fmla="*/ 1 w 1157"/>
                  <a:gd name="T5" fmla="*/ 22 h 2325"/>
                  <a:gd name="T6" fmla="*/ 1 w 1157"/>
                  <a:gd name="T7" fmla="*/ 25 h 2325"/>
                  <a:gd name="T8" fmla="*/ 3 w 1157"/>
                  <a:gd name="T9" fmla="*/ 83 h 2325"/>
                  <a:gd name="T10" fmla="*/ 4 w 1157"/>
                  <a:gd name="T11" fmla="*/ 101 h 2325"/>
                  <a:gd name="T12" fmla="*/ 4 w 1157"/>
                  <a:gd name="T13" fmla="*/ 105 h 2325"/>
                  <a:gd name="T14" fmla="*/ 4 w 1157"/>
                  <a:gd name="T15" fmla="*/ 109 h 2325"/>
                  <a:gd name="T16" fmla="*/ 4 w 1157"/>
                  <a:gd name="T17" fmla="*/ 114 h 2325"/>
                  <a:gd name="T18" fmla="*/ 5 w 1157"/>
                  <a:gd name="T19" fmla="*/ 117 h 2325"/>
                  <a:gd name="T20" fmla="*/ 5 w 1157"/>
                  <a:gd name="T21" fmla="*/ 121 h 2325"/>
                  <a:gd name="T22" fmla="*/ 5 w 1157"/>
                  <a:gd name="T23" fmla="*/ 124 h 2325"/>
                  <a:gd name="T24" fmla="*/ 7 w 1157"/>
                  <a:gd name="T25" fmla="*/ 140 h 2325"/>
                  <a:gd name="T26" fmla="*/ 9 w 1157"/>
                  <a:gd name="T27" fmla="*/ 146 h 2325"/>
                  <a:gd name="T28" fmla="*/ 14 w 1157"/>
                  <a:gd name="T29" fmla="*/ 142 h 2325"/>
                  <a:gd name="T30" fmla="*/ 9 w 1157"/>
                  <a:gd name="T31" fmla="*/ 110 h 2325"/>
                  <a:gd name="T32" fmla="*/ 6 w 1157"/>
                  <a:gd name="T33" fmla="*/ 85 h 2325"/>
                  <a:gd name="T34" fmla="*/ 4 w 1157"/>
                  <a:gd name="T35" fmla="*/ 70 h 2325"/>
                  <a:gd name="T36" fmla="*/ 4 w 1157"/>
                  <a:gd name="T37" fmla="*/ 66 h 2325"/>
                  <a:gd name="T38" fmla="*/ 4 w 1157"/>
                  <a:gd name="T39" fmla="*/ 63 h 2325"/>
                  <a:gd name="T40" fmla="*/ 3 w 1157"/>
                  <a:gd name="T41" fmla="*/ 58 h 2325"/>
                  <a:gd name="T42" fmla="*/ 3 w 1157"/>
                  <a:gd name="T43" fmla="*/ 54 h 2325"/>
                  <a:gd name="T44" fmla="*/ 2 w 1157"/>
                  <a:gd name="T45" fmla="*/ 43 h 2325"/>
                  <a:gd name="T46" fmla="*/ 2 w 1157"/>
                  <a:gd name="T47" fmla="*/ 38 h 2325"/>
                  <a:gd name="T48" fmla="*/ 1 w 1157"/>
                  <a:gd name="T49" fmla="*/ 30 h 2325"/>
                  <a:gd name="T50" fmla="*/ 1 w 1157"/>
                  <a:gd name="T51" fmla="*/ 24 h 2325"/>
                  <a:gd name="T52" fmla="*/ 1 w 1157"/>
                  <a:gd name="T53" fmla="*/ 22 h 2325"/>
                  <a:gd name="T54" fmla="*/ 0 w 1157"/>
                  <a:gd name="T55" fmla="*/ 0 h 23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7"/>
                  <a:gd name="T85" fmla="*/ 0 h 2325"/>
                  <a:gd name="T86" fmla="*/ 1157 w 1157"/>
                  <a:gd name="T87" fmla="*/ 2325 h 23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7" h="2325">
                    <a:moveTo>
                      <a:pt x="0" y="0"/>
                    </a:moveTo>
                    <a:lnTo>
                      <a:pt x="48" y="310"/>
                    </a:lnTo>
                    <a:lnTo>
                      <a:pt x="53" y="348"/>
                    </a:lnTo>
                    <a:lnTo>
                      <a:pt x="57" y="387"/>
                    </a:lnTo>
                    <a:lnTo>
                      <a:pt x="250" y="1313"/>
                    </a:lnTo>
                    <a:lnTo>
                      <a:pt x="301" y="1616"/>
                    </a:lnTo>
                    <a:lnTo>
                      <a:pt x="315" y="1676"/>
                    </a:lnTo>
                    <a:lnTo>
                      <a:pt x="330" y="1742"/>
                    </a:lnTo>
                    <a:lnTo>
                      <a:pt x="350" y="1809"/>
                    </a:lnTo>
                    <a:lnTo>
                      <a:pt x="371" y="1869"/>
                    </a:lnTo>
                    <a:lnTo>
                      <a:pt x="392" y="1923"/>
                    </a:lnTo>
                    <a:lnTo>
                      <a:pt x="420" y="1976"/>
                    </a:lnTo>
                    <a:lnTo>
                      <a:pt x="608" y="2229"/>
                    </a:lnTo>
                    <a:lnTo>
                      <a:pt x="696" y="2325"/>
                    </a:lnTo>
                    <a:lnTo>
                      <a:pt x="1157" y="2261"/>
                    </a:lnTo>
                    <a:lnTo>
                      <a:pt x="731" y="1758"/>
                    </a:lnTo>
                    <a:lnTo>
                      <a:pt x="470" y="1350"/>
                    </a:lnTo>
                    <a:lnTo>
                      <a:pt x="348" y="1105"/>
                    </a:lnTo>
                    <a:lnTo>
                      <a:pt x="319" y="1046"/>
                    </a:lnTo>
                    <a:lnTo>
                      <a:pt x="296" y="994"/>
                    </a:lnTo>
                    <a:lnTo>
                      <a:pt x="266" y="924"/>
                    </a:lnTo>
                    <a:lnTo>
                      <a:pt x="241" y="860"/>
                    </a:lnTo>
                    <a:lnTo>
                      <a:pt x="172" y="681"/>
                    </a:lnTo>
                    <a:lnTo>
                      <a:pt x="143" y="596"/>
                    </a:lnTo>
                    <a:lnTo>
                      <a:pt x="105" y="470"/>
                    </a:lnTo>
                    <a:lnTo>
                      <a:pt x="82" y="375"/>
                    </a:lnTo>
                    <a:lnTo>
                      <a:pt x="68" y="344"/>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23" name="Freeform 56"/>
            <p:cNvSpPr>
              <a:spLocks/>
            </p:cNvSpPr>
            <p:nvPr/>
          </p:nvSpPr>
          <p:spPr bwMode="auto">
            <a:xfrm>
              <a:off x="1528" y="1660"/>
              <a:ext cx="154" cy="55"/>
            </a:xfrm>
            <a:custGeom>
              <a:avLst/>
              <a:gdLst>
                <a:gd name="T0" fmla="*/ 0 w 462"/>
                <a:gd name="T1" fmla="*/ 1 h 110"/>
                <a:gd name="T2" fmla="*/ 0 w 462"/>
                <a:gd name="T3" fmla="*/ 7 h 110"/>
                <a:gd name="T4" fmla="*/ 1 w 462"/>
                <a:gd name="T5" fmla="*/ 6 h 110"/>
                <a:gd name="T6" fmla="*/ 1 w 462"/>
                <a:gd name="T7" fmla="*/ 6 h 110"/>
                <a:gd name="T8" fmla="*/ 2 w 462"/>
                <a:gd name="T9" fmla="*/ 6 h 110"/>
                <a:gd name="T10" fmla="*/ 2 w 462"/>
                <a:gd name="T11" fmla="*/ 7 h 110"/>
                <a:gd name="T12" fmla="*/ 3 w 462"/>
                <a:gd name="T13" fmla="*/ 7 h 110"/>
                <a:gd name="T14" fmla="*/ 3 w 462"/>
                <a:gd name="T15" fmla="*/ 7 h 110"/>
                <a:gd name="T16" fmla="*/ 4 w 462"/>
                <a:gd name="T17" fmla="*/ 6 h 110"/>
                <a:gd name="T18" fmla="*/ 4 w 462"/>
                <a:gd name="T19" fmla="*/ 5 h 110"/>
                <a:gd name="T20" fmla="*/ 5 w 462"/>
                <a:gd name="T21" fmla="*/ 6 h 110"/>
                <a:gd name="T22" fmla="*/ 6 w 462"/>
                <a:gd name="T23" fmla="*/ 6 h 110"/>
                <a:gd name="T24" fmla="*/ 5 w 462"/>
                <a:gd name="T25" fmla="*/ 5 h 110"/>
                <a:gd name="T26" fmla="*/ 5 w 462"/>
                <a:gd name="T27" fmla="*/ 3 h 110"/>
                <a:gd name="T28" fmla="*/ 4 w 462"/>
                <a:gd name="T29" fmla="*/ 3 h 110"/>
                <a:gd name="T30" fmla="*/ 4 w 462"/>
                <a:gd name="T31" fmla="*/ 2 h 110"/>
                <a:gd name="T32" fmla="*/ 4 w 462"/>
                <a:gd name="T33" fmla="*/ 2 h 110"/>
                <a:gd name="T34" fmla="*/ 3 w 462"/>
                <a:gd name="T35" fmla="*/ 3 h 110"/>
                <a:gd name="T36" fmla="*/ 3 w 462"/>
                <a:gd name="T37" fmla="*/ 3 h 110"/>
                <a:gd name="T38" fmla="*/ 2 w 462"/>
                <a:gd name="T39" fmla="*/ 2 h 110"/>
                <a:gd name="T40" fmla="*/ 2 w 462"/>
                <a:gd name="T41" fmla="*/ 1 h 110"/>
                <a:gd name="T42" fmla="*/ 1 w 462"/>
                <a:gd name="T43" fmla="*/ 1 h 110"/>
                <a:gd name="T44" fmla="*/ 1 w 462"/>
                <a:gd name="T45" fmla="*/ 1 h 110"/>
                <a:gd name="T46" fmla="*/ 1 w 462"/>
                <a:gd name="T47" fmla="*/ 0 h 110"/>
                <a:gd name="T48" fmla="*/ 0 w 462"/>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110"/>
                <a:gd name="T77" fmla="*/ 462 w 462"/>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110">
                  <a:moveTo>
                    <a:pt x="0" y="12"/>
                  </a:moveTo>
                  <a:lnTo>
                    <a:pt x="33" y="110"/>
                  </a:lnTo>
                  <a:lnTo>
                    <a:pt x="73" y="96"/>
                  </a:lnTo>
                  <a:lnTo>
                    <a:pt x="107" y="88"/>
                  </a:lnTo>
                  <a:lnTo>
                    <a:pt x="143" y="91"/>
                  </a:lnTo>
                  <a:lnTo>
                    <a:pt x="186" y="105"/>
                  </a:lnTo>
                  <a:lnTo>
                    <a:pt x="223" y="106"/>
                  </a:lnTo>
                  <a:lnTo>
                    <a:pt x="253" y="101"/>
                  </a:lnTo>
                  <a:lnTo>
                    <a:pt x="305" y="87"/>
                  </a:lnTo>
                  <a:lnTo>
                    <a:pt x="348" y="80"/>
                  </a:lnTo>
                  <a:lnTo>
                    <a:pt x="401" y="83"/>
                  </a:lnTo>
                  <a:lnTo>
                    <a:pt x="462" y="96"/>
                  </a:lnTo>
                  <a:lnTo>
                    <a:pt x="425" y="74"/>
                  </a:lnTo>
                  <a:lnTo>
                    <a:pt x="387" y="52"/>
                  </a:lnTo>
                  <a:lnTo>
                    <a:pt x="355" y="38"/>
                  </a:lnTo>
                  <a:lnTo>
                    <a:pt x="322" y="29"/>
                  </a:lnTo>
                  <a:lnTo>
                    <a:pt x="303" y="29"/>
                  </a:lnTo>
                  <a:lnTo>
                    <a:pt x="265" y="34"/>
                  </a:lnTo>
                  <a:lnTo>
                    <a:pt x="220" y="35"/>
                  </a:lnTo>
                  <a:lnTo>
                    <a:pt x="191" y="29"/>
                  </a:lnTo>
                  <a:lnTo>
                    <a:pt x="152" y="16"/>
                  </a:lnTo>
                  <a:lnTo>
                    <a:pt x="119" y="7"/>
                  </a:lnTo>
                  <a:lnTo>
                    <a:pt x="89" y="3"/>
                  </a:lnTo>
                  <a:lnTo>
                    <a:pt x="55" y="0"/>
                  </a:lnTo>
                  <a:lnTo>
                    <a:pt x="0" y="12"/>
                  </a:lnTo>
                  <a:close/>
                </a:path>
              </a:pathLst>
            </a:custGeom>
            <a:solidFill>
              <a:srgbClr val="0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24" name="Group 57"/>
            <p:cNvGrpSpPr>
              <a:grpSpLocks/>
            </p:cNvGrpSpPr>
            <p:nvPr/>
          </p:nvGrpSpPr>
          <p:grpSpPr bwMode="auto">
            <a:xfrm>
              <a:off x="1651" y="2966"/>
              <a:ext cx="26" cy="41"/>
              <a:chOff x="1651" y="2966"/>
              <a:chExt cx="26" cy="41"/>
            </a:xfrm>
          </p:grpSpPr>
          <p:sp>
            <p:nvSpPr>
              <p:cNvPr id="33839" name="Freeform 58"/>
              <p:cNvSpPr>
                <a:spLocks/>
              </p:cNvSpPr>
              <p:nvPr/>
            </p:nvSpPr>
            <p:spPr bwMode="auto">
              <a:xfrm>
                <a:off x="1651" y="2971"/>
                <a:ext cx="17" cy="36"/>
              </a:xfrm>
              <a:custGeom>
                <a:avLst/>
                <a:gdLst>
                  <a:gd name="T0" fmla="*/ 0 w 50"/>
                  <a:gd name="T1" fmla="*/ 1 h 70"/>
                  <a:gd name="T2" fmla="*/ 0 w 50"/>
                  <a:gd name="T3" fmla="*/ 5 h 70"/>
                  <a:gd name="T4" fmla="*/ 1 w 50"/>
                  <a:gd name="T5" fmla="*/ 4 h 70"/>
                  <a:gd name="T6" fmla="*/ 0 w 50"/>
                  <a:gd name="T7" fmla="*/ 0 h 70"/>
                  <a:gd name="T8" fmla="*/ 0 w 50"/>
                  <a:gd name="T9" fmla="*/ 1 h 70"/>
                  <a:gd name="T10" fmla="*/ 0 60000 65536"/>
                  <a:gd name="T11" fmla="*/ 0 60000 65536"/>
                  <a:gd name="T12" fmla="*/ 0 60000 65536"/>
                  <a:gd name="T13" fmla="*/ 0 60000 65536"/>
                  <a:gd name="T14" fmla="*/ 0 60000 65536"/>
                  <a:gd name="T15" fmla="*/ 0 w 50"/>
                  <a:gd name="T16" fmla="*/ 0 h 70"/>
                  <a:gd name="T17" fmla="*/ 50 w 50"/>
                  <a:gd name="T18" fmla="*/ 70 h 70"/>
                </a:gdLst>
                <a:ahLst/>
                <a:cxnLst>
                  <a:cxn ang="T10">
                    <a:pos x="T0" y="T1"/>
                  </a:cxn>
                  <a:cxn ang="T11">
                    <a:pos x="T2" y="T3"/>
                  </a:cxn>
                  <a:cxn ang="T12">
                    <a:pos x="T4" y="T5"/>
                  </a:cxn>
                  <a:cxn ang="T13">
                    <a:pos x="T6" y="T7"/>
                  </a:cxn>
                  <a:cxn ang="T14">
                    <a:pos x="T8" y="T9"/>
                  </a:cxn>
                </a:cxnLst>
                <a:rect l="T15" t="T16" r="T17" b="T18"/>
                <a:pathLst>
                  <a:path w="50" h="70">
                    <a:moveTo>
                      <a:pt x="0" y="9"/>
                    </a:moveTo>
                    <a:lnTo>
                      <a:pt x="27" y="70"/>
                    </a:lnTo>
                    <a:lnTo>
                      <a:pt x="50" y="52"/>
                    </a:lnTo>
                    <a:lnTo>
                      <a:pt x="13"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9"/>
              <p:cNvSpPr>
                <a:spLocks/>
              </p:cNvSpPr>
              <p:nvPr/>
            </p:nvSpPr>
            <p:spPr bwMode="auto">
              <a:xfrm>
                <a:off x="1658" y="2966"/>
                <a:ext cx="19" cy="30"/>
              </a:xfrm>
              <a:custGeom>
                <a:avLst/>
                <a:gdLst>
                  <a:gd name="T0" fmla="*/ 0 w 58"/>
                  <a:gd name="T1" fmla="*/ 1 h 60"/>
                  <a:gd name="T2" fmla="*/ 0 w 58"/>
                  <a:gd name="T3" fmla="*/ 4 h 60"/>
                  <a:gd name="T4" fmla="*/ 1 w 58"/>
                  <a:gd name="T5" fmla="*/ 3 h 60"/>
                  <a:gd name="T6" fmla="*/ 0 w 58"/>
                  <a:gd name="T7" fmla="*/ 0 h 60"/>
                  <a:gd name="T8" fmla="*/ 0 w 58"/>
                  <a:gd name="T9" fmla="*/ 1 h 60"/>
                  <a:gd name="T10" fmla="*/ 0 60000 65536"/>
                  <a:gd name="T11" fmla="*/ 0 60000 65536"/>
                  <a:gd name="T12" fmla="*/ 0 60000 65536"/>
                  <a:gd name="T13" fmla="*/ 0 60000 65536"/>
                  <a:gd name="T14" fmla="*/ 0 60000 65536"/>
                  <a:gd name="T15" fmla="*/ 0 w 58"/>
                  <a:gd name="T16" fmla="*/ 0 h 60"/>
                  <a:gd name="T17" fmla="*/ 58 w 58"/>
                  <a:gd name="T18" fmla="*/ 60 h 60"/>
                </a:gdLst>
                <a:ahLst/>
                <a:cxnLst>
                  <a:cxn ang="T10">
                    <a:pos x="T0" y="T1"/>
                  </a:cxn>
                  <a:cxn ang="T11">
                    <a:pos x="T2" y="T3"/>
                  </a:cxn>
                  <a:cxn ang="T12">
                    <a:pos x="T4" y="T5"/>
                  </a:cxn>
                  <a:cxn ang="T13">
                    <a:pos x="T6" y="T7"/>
                  </a:cxn>
                  <a:cxn ang="T14">
                    <a:pos x="T8" y="T9"/>
                  </a:cxn>
                </a:cxnLst>
                <a:rect l="T15" t="T16" r="T17" b="T18"/>
                <a:pathLst>
                  <a:path w="58" h="60">
                    <a:moveTo>
                      <a:pt x="0" y="8"/>
                    </a:moveTo>
                    <a:lnTo>
                      <a:pt x="35" y="60"/>
                    </a:lnTo>
                    <a:lnTo>
                      <a:pt x="58" y="43"/>
                    </a:lnTo>
                    <a:lnTo>
                      <a:pt x="12"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25" name="Group 60"/>
            <p:cNvGrpSpPr>
              <a:grpSpLocks/>
            </p:cNvGrpSpPr>
            <p:nvPr/>
          </p:nvGrpSpPr>
          <p:grpSpPr bwMode="auto">
            <a:xfrm>
              <a:off x="1558" y="2896"/>
              <a:ext cx="316" cy="196"/>
              <a:chOff x="1558" y="2896"/>
              <a:chExt cx="316" cy="196"/>
            </a:xfrm>
          </p:grpSpPr>
          <p:sp>
            <p:nvSpPr>
              <p:cNvPr id="33835" name="Freeform 61"/>
              <p:cNvSpPr>
                <a:spLocks/>
              </p:cNvSpPr>
              <p:nvPr/>
            </p:nvSpPr>
            <p:spPr bwMode="auto">
              <a:xfrm>
                <a:off x="1558" y="2896"/>
                <a:ext cx="316" cy="155"/>
              </a:xfrm>
              <a:custGeom>
                <a:avLst/>
                <a:gdLst>
                  <a:gd name="T0" fmla="*/ 0 w 947"/>
                  <a:gd name="T1" fmla="*/ 0 h 310"/>
                  <a:gd name="T2" fmla="*/ 1 w 947"/>
                  <a:gd name="T3" fmla="*/ 5 h 310"/>
                  <a:gd name="T4" fmla="*/ 2 w 947"/>
                  <a:gd name="T5" fmla="*/ 7 h 310"/>
                  <a:gd name="T6" fmla="*/ 3 w 947"/>
                  <a:gd name="T7" fmla="*/ 11 h 310"/>
                  <a:gd name="T8" fmla="*/ 3 w 947"/>
                  <a:gd name="T9" fmla="*/ 13 h 310"/>
                  <a:gd name="T10" fmla="*/ 4 w 947"/>
                  <a:gd name="T11" fmla="*/ 15 h 310"/>
                  <a:gd name="T12" fmla="*/ 5 w 947"/>
                  <a:gd name="T13" fmla="*/ 17 h 310"/>
                  <a:gd name="T14" fmla="*/ 5 w 947"/>
                  <a:gd name="T15" fmla="*/ 18 h 310"/>
                  <a:gd name="T16" fmla="*/ 5 w 947"/>
                  <a:gd name="T17" fmla="*/ 19 h 310"/>
                  <a:gd name="T18" fmla="*/ 6 w 947"/>
                  <a:gd name="T19" fmla="*/ 19 h 310"/>
                  <a:gd name="T20" fmla="*/ 6 w 947"/>
                  <a:gd name="T21" fmla="*/ 19 h 310"/>
                  <a:gd name="T22" fmla="*/ 7 w 947"/>
                  <a:gd name="T23" fmla="*/ 19 h 310"/>
                  <a:gd name="T24" fmla="*/ 8 w 947"/>
                  <a:gd name="T25" fmla="*/ 19 h 310"/>
                  <a:gd name="T26" fmla="*/ 8 w 947"/>
                  <a:gd name="T27" fmla="*/ 19 h 310"/>
                  <a:gd name="T28" fmla="*/ 9 w 947"/>
                  <a:gd name="T29" fmla="*/ 19 h 310"/>
                  <a:gd name="T30" fmla="*/ 10 w 947"/>
                  <a:gd name="T31" fmla="*/ 19 h 310"/>
                  <a:gd name="T32" fmla="*/ 11 w 947"/>
                  <a:gd name="T33" fmla="*/ 19 h 310"/>
                  <a:gd name="T34" fmla="*/ 12 w 947"/>
                  <a:gd name="T35" fmla="*/ 18 h 3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7"/>
                  <a:gd name="T55" fmla="*/ 0 h 310"/>
                  <a:gd name="T56" fmla="*/ 947 w 947"/>
                  <a:gd name="T57" fmla="*/ 310 h 3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7" h="310">
                    <a:moveTo>
                      <a:pt x="0" y="0"/>
                    </a:moveTo>
                    <a:lnTo>
                      <a:pt x="94" y="93"/>
                    </a:lnTo>
                    <a:lnTo>
                      <a:pt x="136" y="125"/>
                    </a:lnTo>
                    <a:lnTo>
                      <a:pt x="207" y="176"/>
                    </a:lnTo>
                    <a:lnTo>
                      <a:pt x="268" y="215"/>
                    </a:lnTo>
                    <a:lnTo>
                      <a:pt x="324" y="248"/>
                    </a:lnTo>
                    <a:lnTo>
                      <a:pt x="377" y="271"/>
                    </a:lnTo>
                    <a:lnTo>
                      <a:pt x="410" y="281"/>
                    </a:lnTo>
                    <a:lnTo>
                      <a:pt x="441" y="290"/>
                    </a:lnTo>
                    <a:lnTo>
                      <a:pt x="483" y="300"/>
                    </a:lnTo>
                    <a:lnTo>
                      <a:pt x="521" y="307"/>
                    </a:lnTo>
                    <a:lnTo>
                      <a:pt x="558" y="310"/>
                    </a:lnTo>
                    <a:lnTo>
                      <a:pt x="611" y="310"/>
                    </a:lnTo>
                    <a:lnTo>
                      <a:pt x="672" y="309"/>
                    </a:lnTo>
                    <a:lnTo>
                      <a:pt x="728" y="304"/>
                    </a:lnTo>
                    <a:lnTo>
                      <a:pt x="782" y="298"/>
                    </a:lnTo>
                    <a:lnTo>
                      <a:pt x="855" y="289"/>
                    </a:lnTo>
                    <a:lnTo>
                      <a:pt x="947" y="27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6" name="Line 62"/>
              <p:cNvSpPr>
                <a:spLocks noChangeShapeType="1"/>
              </p:cNvSpPr>
              <p:nvPr/>
            </p:nvSpPr>
            <p:spPr bwMode="auto">
              <a:xfrm>
                <a:off x="1664" y="3017"/>
                <a:ext cx="15" cy="4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7" name="Line 63"/>
              <p:cNvSpPr>
                <a:spLocks noChangeShapeType="1"/>
              </p:cNvSpPr>
              <p:nvPr/>
            </p:nvSpPr>
            <p:spPr bwMode="auto">
              <a:xfrm>
                <a:off x="1740" y="3051"/>
                <a:ext cx="17" cy="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8" name="Line 64"/>
              <p:cNvSpPr>
                <a:spLocks noChangeShapeType="1"/>
              </p:cNvSpPr>
              <p:nvPr/>
            </p:nvSpPr>
            <p:spPr bwMode="auto">
              <a:xfrm>
                <a:off x="1819" y="3050"/>
                <a:ext cx="14" cy="3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26" name="Group 65"/>
            <p:cNvGrpSpPr>
              <a:grpSpLocks/>
            </p:cNvGrpSpPr>
            <p:nvPr/>
          </p:nvGrpSpPr>
          <p:grpSpPr bwMode="auto">
            <a:xfrm>
              <a:off x="1635" y="2949"/>
              <a:ext cx="486" cy="170"/>
              <a:chOff x="1635" y="2949"/>
              <a:chExt cx="486" cy="170"/>
            </a:xfrm>
          </p:grpSpPr>
          <p:sp>
            <p:nvSpPr>
              <p:cNvPr id="33829" name="Freeform 66"/>
              <p:cNvSpPr>
                <a:spLocks/>
              </p:cNvSpPr>
              <p:nvPr/>
            </p:nvSpPr>
            <p:spPr bwMode="auto">
              <a:xfrm>
                <a:off x="1635" y="3027"/>
                <a:ext cx="363" cy="92"/>
              </a:xfrm>
              <a:custGeom>
                <a:avLst/>
                <a:gdLst>
                  <a:gd name="T0" fmla="*/ 0 w 1090"/>
                  <a:gd name="T1" fmla="*/ 0 h 182"/>
                  <a:gd name="T2" fmla="*/ 1 w 1090"/>
                  <a:gd name="T3" fmla="*/ 5 h 182"/>
                  <a:gd name="T4" fmla="*/ 1 w 1090"/>
                  <a:gd name="T5" fmla="*/ 6 h 182"/>
                  <a:gd name="T6" fmla="*/ 1 w 1090"/>
                  <a:gd name="T7" fmla="*/ 7 h 182"/>
                  <a:gd name="T8" fmla="*/ 2 w 1090"/>
                  <a:gd name="T9" fmla="*/ 9 h 182"/>
                  <a:gd name="T10" fmla="*/ 3 w 1090"/>
                  <a:gd name="T11" fmla="*/ 10 h 182"/>
                  <a:gd name="T12" fmla="*/ 3 w 1090"/>
                  <a:gd name="T13" fmla="*/ 11 h 182"/>
                  <a:gd name="T14" fmla="*/ 4 w 1090"/>
                  <a:gd name="T15" fmla="*/ 11 h 182"/>
                  <a:gd name="T16" fmla="*/ 4 w 1090"/>
                  <a:gd name="T17" fmla="*/ 12 h 182"/>
                  <a:gd name="T18" fmla="*/ 5 w 1090"/>
                  <a:gd name="T19" fmla="*/ 12 h 182"/>
                  <a:gd name="T20" fmla="*/ 7 w 1090"/>
                  <a:gd name="T21" fmla="*/ 12 h 182"/>
                  <a:gd name="T22" fmla="*/ 8 w 1090"/>
                  <a:gd name="T23" fmla="*/ 11 h 182"/>
                  <a:gd name="T24" fmla="*/ 9 w 1090"/>
                  <a:gd name="T25" fmla="*/ 10 h 182"/>
                  <a:gd name="T26" fmla="*/ 11 w 1090"/>
                  <a:gd name="T27" fmla="*/ 9 h 182"/>
                  <a:gd name="T28" fmla="*/ 12 w 1090"/>
                  <a:gd name="T29" fmla="*/ 8 h 182"/>
                  <a:gd name="T30" fmla="*/ 13 w 1090"/>
                  <a:gd name="T31" fmla="*/ 6 h 182"/>
                  <a:gd name="T32" fmla="*/ 13 w 1090"/>
                  <a:gd name="T33" fmla="*/ 2 h 182"/>
                  <a:gd name="T34" fmla="*/ 12 w 1090"/>
                  <a:gd name="T35" fmla="*/ 3 h 182"/>
                  <a:gd name="T36" fmla="*/ 11 w 1090"/>
                  <a:gd name="T37" fmla="*/ 5 h 182"/>
                  <a:gd name="T38" fmla="*/ 10 w 1090"/>
                  <a:gd name="T39" fmla="*/ 7 h 182"/>
                  <a:gd name="T40" fmla="*/ 8 w 1090"/>
                  <a:gd name="T41" fmla="*/ 8 h 182"/>
                  <a:gd name="T42" fmla="*/ 7 w 1090"/>
                  <a:gd name="T43" fmla="*/ 9 h 182"/>
                  <a:gd name="T44" fmla="*/ 5 w 1090"/>
                  <a:gd name="T45" fmla="*/ 9 h 182"/>
                  <a:gd name="T46" fmla="*/ 4 w 1090"/>
                  <a:gd name="T47" fmla="*/ 9 h 182"/>
                  <a:gd name="T48" fmla="*/ 3 w 1090"/>
                  <a:gd name="T49" fmla="*/ 8 h 182"/>
                  <a:gd name="T50" fmla="*/ 2 w 1090"/>
                  <a:gd name="T51" fmla="*/ 8 h 182"/>
                  <a:gd name="T52" fmla="*/ 1 w 1090"/>
                  <a:gd name="T53" fmla="*/ 6 h 182"/>
                  <a:gd name="T54" fmla="*/ 1 w 1090"/>
                  <a:gd name="T55" fmla="*/ 5 h 182"/>
                  <a:gd name="T56" fmla="*/ 0 w 1090"/>
                  <a:gd name="T57" fmla="*/ 3 h 182"/>
                  <a:gd name="T58" fmla="*/ 0 w 1090"/>
                  <a:gd name="T59" fmla="*/ 0 h 1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90"/>
                  <a:gd name="T91" fmla="*/ 0 h 182"/>
                  <a:gd name="T92" fmla="*/ 1090 w 1090"/>
                  <a:gd name="T93" fmla="*/ 182 h 1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90" h="182">
                    <a:moveTo>
                      <a:pt x="0" y="0"/>
                    </a:moveTo>
                    <a:lnTo>
                      <a:pt x="49" y="65"/>
                    </a:lnTo>
                    <a:lnTo>
                      <a:pt x="72" y="83"/>
                    </a:lnTo>
                    <a:lnTo>
                      <a:pt x="110" y="107"/>
                    </a:lnTo>
                    <a:lnTo>
                      <a:pt x="155" y="133"/>
                    </a:lnTo>
                    <a:lnTo>
                      <a:pt x="203" y="150"/>
                    </a:lnTo>
                    <a:lnTo>
                      <a:pt x="256" y="165"/>
                    </a:lnTo>
                    <a:lnTo>
                      <a:pt x="311" y="174"/>
                    </a:lnTo>
                    <a:lnTo>
                      <a:pt x="362" y="181"/>
                    </a:lnTo>
                    <a:lnTo>
                      <a:pt x="434" y="182"/>
                    </a:lnTo>
                    <a:lnTo>
                      <a:pt x="550" y="178"/>
                    </a:lnTo>
                    <a:lnTo>
                      <a:pt x="650" y="169"/>
                    </a:lnTo>
                    <a:lnTo>
                      <a:pt x="761" y="156"/>
                    </a:lnTo>
                    <a:lnTo>
                      <a:pt x="861" y="138"/>
                    </a:lnTo>
                    <a:lnTo>
                      <a:pt x="986" y="112"/>
                    </a:lnTo>
                    <a:lnTo>
                      <a:pt x="1073" y="92"/>
                    </a:lnTo>
                    <a:lnTo>
                      <a:pt x="1090" y="18"/>
                    </a:lnTo>
                    <a:lnTo>
                      <a:pt x="981" y="47"/>
                    </a:lnTo>
                    <a:lnTo>
                      <a:pt x="879" y="74"/>
                    </a:lnTo>
                    <a:lnTo>
                      <a:pt x="772" y="98"/>
                    </a:lnTo>
                    <a:lnTo>
                      <a:pt x="636" y="119"/>
                    </a:lnTo>
                    <a:lnTo>
                      <a:pt x="532" y="130"/>
                    </a:lnTo>
                    <a:lnTo>
                      <a:pt x="445" y="137"/>
                    </a:lnTo>
                    <a:lnTo>
                      <a:pt x="344" y="134"/>
                    </a:lnTo>
                    <a:lnTo>
                      <a:pt x="258" y="125"/>
                    </a:lnTo>
                    <a:lnTo>
                      <a:pt x="179" y="112"/>
                    </a:lnTo>
                    <a:lnTo>
                      <a:pt x="119" y="92"/>
                    </a:lnTo>
                    <a:lnTo>
                      <a:pt x="72" y="65"/>
                    </a:lnTo>
                    <a:lnTo>
                      <a:pt x="33" y="3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30" name="Group 67"/>
              <p:cNvGrpSpPr>
                <a:grpSpLocks/>
              </p:cNvGrpSpPr>
              <p:nvPr/>
            </p:nvGrpSpPr>
            <p:grpSpPr bwMode="auto">
              <a:xfrm>
                <a:off x="1805" y="2951"/>
                <a:ext cx="310" cy="145"/>
                <a:chOff x="1805" y="2951"/>
                <a:chExt cx="310" cy="145"/>
              </a:xfrm>
            </p:grpSpPr>
            <p:sp>
              <p:nvSpPr>
                <p:cNvPr id="33833" name="Freeform 68"/>
                <p:cNvSpPr>
                  <a:spLocks/>
                </p:cNvSpPr>
                <p:nvPr/>
              </p:nvSpPr>
              <p:spPr bwMode="auto">
                <a:xfrm>
                  <a:off x="1805" y="3008"/>
                  <a:ext cx="214" cy="88"/>
                </a:xfrm>
                <a:custGeom>
                  <a:avLst/>
                  <a:gdLst>
                    <a:gd name="T0" fmla="*/ 0 w 643"/>
                    <a:gd name="T1" fmla="*/ 11 h 175"/>
                    <a:gd name="T2" fmla="*/ 0 w 643"/>
                    <a:gd name="T3" fmla="*/ 10 h 175"/>
                    <a:gd name="T4" fmla="*/ 0 w 643"/>
                    <a:gd name="T5" fmla="*/ 10 h 175"/>
                    <a:gd name="T6" fmla="*/ 0 w 643"/>
                    <a:gd name="T7" fmla="*/ 9 h 175"/>
                    <a:gd name="T8" fmla="*/ 1 w 643"/>
                    <a:gd name="T9" fmla="*/ 9 h 175"/>
                    <a:gd name="T10" fmla="*/ 1 w 643"/>
                    <a:gd name="T11" fmla="*/ 9 h 175"/>
                    <a:gd name="T12" fmla="*/ 1 w 643"/>
                    <a:gd name="T13" fmla="*/ 8 h 175"/>
                    <a:gd name="T14" fmla="*/ 2 w 643"/>
                    <a:gd name="T15" fmla="*/ 8 h 175"/>
                    <a:gd name="T16" fmla="*/ 2 w 643"/>
                    <a:gd name="T17" fmla="*/ 8 h 175"/>
                    <a:gd name="T18" fmla="*/ 2 w 643"/>
                    <a:gd name="T19" fmla="*/ 7 h 175"/>
                    <a:gd name="T20" fmla="*/ 3 w 643"/>
                    <a:gd name="T21" fmla="*/ 7 h 175"/>
                    <a:gd name="T22" fmla="*/ 3 w 643"/>
                    <a:gd name="T23" fmla="*/ 7 h 175"/>
                    <a:gd name="T24" fmla="*/ 4 w 643"/>
                    <a:gd name="T25" fmla="*/ 6 h 175"/>
                    <a:gd name="T26" fmla="*/ 4 w 643"/>
                    <a:gd name="T27" fmla="*/ 6 h 175"/>
                    <a:gd name="T28" fmla="*/ 5 w 643"/>
                    <a:gd name="T29" fmla="*/ 5 h 175"/>
                    <a:gd name="T30" fmla="*/ 5 w 643"/>
                    <a:gd name="T31" fmla="*/ 4 h 175"/>
                    <a:gd name="T32" fmla="*/ 6 w 643"/>
                    <a:gd name="T33" fmla="*/ 3 h 175"/>
                    <a:gd name="T34" fmla="*/ 6 w 643"/>
                    <a:gd name="T35" fmla="*/ 2 h 175"/>
                    <a:gd name="T36" fmla="*/ 7 w 643"/>
                    <a:gd name="T37" fmla="*/ 2 h 175"/>
                    <a:gd name="T38" fmla="*/ 8 w 643"/>
                    <a:gd name="T39" fmla="*/ 0 h 175"/>
                    <a:gd name="T40" fmla="*/ 7 w 643"/>
                    <a:gd name="T41" fmla="*/ 4 h 175"/>
                    <a:gd name="T42" fmla="*/ 7 w 643"/>
                    <a:gd name="T43" fmla="*/ 5 h 175"/>
                    <a:gd name="T44" fmla="*/ 6 w 643"/>
                    <a:gd name="T45" fmla="*/ 6 h 175"/>
                    <a:gd name="T46" fmla="*/ 5 w 643"/>
                    <a:gd name="T47" fmla="*/ 8 h 175"/>
                    <a:gd name="T48" fmla="*/ 4 w 643"/>
                    <a:gd name="T49" fmla="*/ 9 h 175"/>
                    <a:gd name="T50" fmla="*/ 3 w 643"/>
                    <a:gd name="T51" fmla="*/ 9 h 175"/>
                    <a:gd name="T52" fmla="*/ 2 w 643"/>
                    <a:gd name="T53" fmla="*/ 10 h 175"/>
                    <a:gd name="T54" fmla="*/ 1 w 643"/>
                    <a:gd name="T55" fmla="*/ 11 h 175"/>
                    <a:gd name="T56" fmla="*/ 0 w 643"/>
                    <a:gd name="T57" fmla="*/ 11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43"/>
                    <a:gd name="T88" fmla="*/ 0 h 175"/>
                    <a:gd name="T89" fmla="*/ 643 w 643"/>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43" h="175">
                      <a:moveTo>
                        <a:pt x="0" y="175"/>
                      </a:moveTo>
                      <a:lnTo>
                        <a:pt x="8" y="160"/>
                      </a:lnTo>
                      <a:lnTo>
                        <a:pt x="21" y="149"/>
                      </a:lnTo>
                      <a:lnTo>
                        <a:pt x="35" y="140"/>
                      </a:lnTo>
                      <a:lnTo>
                        <a:pt x="55" y="133"/>
                      </a:lnTo>
                      <a:lnTo>
                        <a:pt x="77" y="129"/>
                      </a:lnTo>
                      <a:lnTo>
                        <a:pt x="100" y="124"/>
                      </a:lnTo>
                      <a:lnTo>
                        <a:pt x="130" y="120"/>
                      </a:lnTo>
                      <a:lnTo>
                        <a:pt x="155" y="114"/>
                      </a:lnTo>
                      <a:lnTo>
                        <a:pt x="189" y="110"/>
                      </a:lnTo>
                      <a:lnTo>
                        <a:pt x="226" y="104"/>
                      </a:lnTo>
                      <a:lnTo>
                        <a:pt x="258" y="98"/>
                      </a:lnTo>
                      <a:lnTo>
                        <a:pt x="297" y="92"/>
                      </a:lnTo>
                      <a:lnTo>
                        <a:pt x="334" y="83"/>
                      </a:lnTo>
                      <a:lnTo>
                        <a:pt x="373" y="74"/>
                      </a:lnTo>
                      <a:lnTo>
                        <a:pt x="419" y="60"/>
                      </a:lnTo>
                      <a:lnTo>
                        <a:pt x="469" y="47"/>
                      </a:lnTo>
                      <a:lnTo>
                        <a:pt x="527" y="30"/>
                      </a:lnTo>
                      <a:lnTo>
                        <a:pt x="564" y="21"/>
                      </a:lnTo>
                      <a:lnTo>
                        <a:pt x="643" y="0"/>
                      </a:lnTo>
                      <a:lnTo>
                        <a:pt x="595" y="64"/>
                      </a:lnTo>
                      <a:lnTo>
                        <a:pt x="537" y="78"/>
                      </a:lnTo>
                      <a:lnTo>
                        <a:pt x="462" y="96"/>
                      </a:lnTo>
                      <a:lnTo>
                        <a:pt x="382" y="116"/>
                      </a:lnTo>
                      <a:lnTo>
                        <a:pt x="325" y="129"/>
                      </a:lnTo>
                      <a:lnTo>
                        <a:pt x="243" y="144"/>
                      </a:lnTo>
                      <a:lnTo>
                        <a:pt x="168" y="158"/>
                      </a:lnTo>
                      <a:lnTo>
                        <a:pt x="104" y="166"/>
                      </a:lnTo>
                      <a:lnTo>
                        <a:pt x="0" y="175"/>
                      </a:lnTo>
                      <a:close/>
                    </a:path>
                  </a:pathLst>
                </a:custGeom>
                <a:solidFill>
                  <a:srgbClr val="404040"/>
                </a:solidFill>
                <a:ln w="4763">
                  <a:solidFill>
                    <a:srgbClr val="808080"/>
                  </a:solidFill>
                  <a:round/>
                  <a:headEnd/>
                  <a:tailEnd/>
                </a:ln>
              </p:spPr>
              <p:txBody>
                <a:bodyPr/>
                <a:lstStyle/>
                <a:p>
                  <a:endParaRPr lang="en-US"/>
                </a:p>
              </p:txBody>
            </p:sp>
            <p:sp>
              <p:nvSpPr>
                <p:cNvPr id="33834" name="Freeform 69"/>
                <p:cNvSpPr>
                  <a:spLocks/>
                </p:cNvSpPr>
                <p:nvPr/>
              </p:nvSpPr>
              <p:spPr bwMode="auto">
                <a:xfrm>
                  <a:off x="1990" y="2951"/>
                  <a:ext cx="125" cy="67"/>
                </a:xfrm>
                <a:custGeom>
                  <a:avLst/>
                  <a:gdLst>
                    <a:gd name="T0" fmla="*/ 0 w 375"/>
                    <a:gd name="T1" fmla="*/ 8 h 134"/>
                    <a:gd name="T2" fmla="*/ 4 w 375"/>
                    <a:gd name="T3" fmla="*/ 1 h 134"/>
                    <a:gd name="T4" fmla="*/ 4 w 375"/>
                    <a:gd name="T5" fmla="*/ 1 h 134"/>
                    <a:gd name="T6" fmla="*/ 1 w 375"/>
                    <a:gd name="T7" fmla="*/ 1 h 134"/>
                    <a:gd name="T8" fmla="*/ 2 w 375"/>
                    <a:gd name="T9" fmla="*/ 1 h 134"/>
                    <a:gd name="T10" fmla="*/ 5 w 375"/>
                    <a:gd name="T11" fmla="*/ 0 h 134"/>
                    <a:gd name="T12" fmla="*/ 0 w 375"/>
                    <a:gd name="T13" fmla="*/ 8 h 134"/>
                    <a:gd name="T14" fmla="*/ 0 w 375"/>
                    <a:gd name="T15" fmla="*/ 8 h 134"/>
                    <a:gd name="T16" fmla="*/ 0 60000 65536"/>
                    <a:gd name="T17" fmla="*/ 0 60000 65536"/>
                    <a:gd name="T18" fmla="*/ 0 60000 65536"/>
                    <a:gd name="T19" fmla="*/ 0 60000 65536"/>
                    <a:gd name="T20" fmla="*/ 0 60000 65536"/>
                    <a:gd name="T21" fmla="*/ 0 60000 65536"/>
                    <a:gd name="T22" fmla="*/ 0 60000 65536"/>
                    <a:gd name="T23" fmla="*/ 0 60000 65536"/>
                    <a:gd name="T24" fmla="*/ 0 w 375"/>
                    <a:gd name="T25" fmla="*/ 0 h 134"/>
                    <a:gd name="T26" fmla="*/ 375 w 375"/>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5" h="134">
                      <a:moveTo>
                        <a:pt x="0" y="129"/>
                      </a:moveTo>
                      <a:lnTo>
                        <a:pt x="285" y="18"/>
                      </a:lnTo>
                      <a:lnTo>
                        <a:pt x="313" y="9"/>
                      </a:lnTo>
                      <a:lnTo>
                        <a:pt x="119" y="21"/>
                      </a:lnTo>
                      <a:lnTo>
                        <a:pt x="141" y="12"/>
                      </a:lnTo>
                      <a:lnTo>
                        <a:pt x="375" y="0"/>
                      </a:lnTo>
                      <a:lnTo>
                        <a:pt x="28" y="134"/>
                      </a:lnTo>
                      <a:lnTo>
                        <a:pt x="0" y="1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31" name="Freeform 70"/>
              <p:cNvSpPr>
                <a:spLocks/>
              </p:cNvSpPr>
              <p:nvPr/>
            </p:nvSpPr>
            <p:spPr bwMode="auto">
              <a:xfrm>
                <a:off x="1984" y="2949"/>
                <a:ext cx="137" cy="151"/>
              </a:xfrm>
              <a:custGeom>
                <a:avLst/>
                <a:gdLst>
                  <a:gd name="T0" fmla="*/ 2 w 410"/>
                  <a:gd name="T1" fmla="*/ 19 h 302"/>
                  <a:gd name="T2" fmla="*/ 2 w 410"/>
                  <a:gd name="T3" fmla="*/ 19 h 302"/>
                  <a:gd name="T4" fmla="*/ 2 w 410"/>
                  <a:gd name="T5" fmla="*/ 19 h 302"/>
                  <a:gd name="T6" fmla="*/ 2 w 410"/>
                  <a:gd name="T7" fmla="*/ 19 h 302"/>
                  <a:gd name="T8" fmla="*/ 3 w 410"/>
                  <a:gd name="T9" fmla="*/ 19 h 302"/>
                  <a:gd name="T10" fmla="*/ 3 w 410"/>
                  <a:gd name="T11" fmla="*/ 19 h 302"/>
                  <a:gd name="T12" fmla="*/ 3 w 410"/>
                  <a:gd name="T13" fmla="*/ 19 h 302"/>
                  <a:gd name="T14" fmla="*/ 3 w 410"/>
                  <a:gd name="T15" fmla="*/ 17 h 302"/>
                  <a:gd name="T16" fmla="*/ 3 w 410"/>
                  <a:gd name="T17" fmla="*/ 15 h 302"/>
                  <a:gd name="T18" fmla="*/ 3 w 410"/>
                  <a:gd name="T19" fmla="*/ 14 h 302"/>
                  <a:gd name="T20" fmla="*/ 4 w 410"/>
                  <a:gd name="T21" fmla="*/ 13 h 302"/>
                  <a:gd name="T22" fmla="*/ 4 w 410"/>
                  <a:gd name="T23" fmla="*/ 12 h 302"/>
                  <a:gd name="T24" fmla="*/ 4 w 410"/>
                  <a:gd name="T25" fmla="*/ 11 h 302"/>
                  <a:gd name="T26" fmla="*/ 4 w 410"/>
                  <a:gd name="T27" fmla="*/ 10 h 302"/>
                  <a:gd name="T28" fmla="*/ 5 w 410"/>
                  <a:gd name="T29" fmla="*/ 9 h 302"/>
                  <a:gd name="T30" fmla="*/ 5 w 410"/>
                  <a:gd name="T31" fmla="*/ 9 h 302"/>
                  <a:gd name="T32" fmla="*/ 5 w 410"/>
                  <a:gd name="T33" fmla="*/ 7 h 302"/>
                  <a:gd name="T34" fmla="*/ 5 w 410"/>
                  <a:gd name="T35" fmla="*/ 5 h 302"/>
                  <a:gd name="T36" fmla="*/ 5 w 410"/>
                  <a:gd name="T37" fmla="*/ 5 h 302"/>
                  <a:gd name="T38" fmla="*/ 5 w 410"/>
                  <a:gd name="T39" fmla="*/ 5 h 302"/>
                  <a:gd name="T40" fmla="*/ 5 w 410"/>
                  <a:gd name="T41" fmla="*/ 1 h 302"/>
                  <a:gd name="T42" fmla="*/ 5 w 410"/>
                  <a:gd name="T43" fmla="*/ 0 h 302"/>
                  <a:gd name="T44" fmla="*/ 4 w 410"/>
                  <a:gd name="T45" fmla="*/ 1 h 302"/>
                  <a:gd name="T46" fmla="*/ 3 w 410"/>
                  <a:gd name="T47" fmla="*/ 3 h 302"/>
                  <a:gd name="T48" fmla="*/ 2 w 410"/>
                  <a:gd name="T49" fmla="*/ 5 h 302"/>
                  <a:gd name="T50" fmla="*/ 0 w 410"/>
                  <a:gd name="T51" fmla="*/ 9 h 302"/>
                  <a:gd name="T52" fmla="*/ 0 w 410"/>
                  <a:gd name="T53" fmla="*/ 10 h 302"/>
                  <a:gd name="T54" fmla="*/ 0 w 410"/>
                  <a:gd name="T55" fmla="*/ 11 h 302"/>
                  <a:gd name="T56" fmla="*/ 0 w 410"/>
                  <a:gd name="T57" fmla="*/ 12 h 302"/>
                  <a:gd name="T58" fmla="*/ 0 w 410"/>
                  <a:gd name="T59" fmla="*/ 13 h 302"/>
                  <a:gd name="T60" fmla="*/ 0 w 410"/>
                  <a:gd name="T61" fmla="*/ 14 h 302"/>
                  <a:gd name="T62" fmla="*/ 0 w 410"/>
                  <a:gd name="T63" fmla="*/ 15 h 302"/>
                  <a:gd name="T64" fmla="*/ 0 w 410"/>
                  <a:gd name="T65" fmla="*/ 15 h 302"/>
                  <a:gd name="T66" fmla="*/ 0 w 410"/>
                  <a:gd name="T67" fmla="*/ 17 h 302"/>
                  <a:gd name="T68" fmla="*/ 0 w 410"/>
                  <a:gd name="T69" fmla="*/ 18 h 302"/>
                  <a:gd name="T70" fmla="*/ 0 w 410"/>
                  <a:gd name="T71" fmla="*/ 18 h 302"/>
                  <a:gd name="T72" fmla="*/ 1 w 410"/>
                  <a:gd name="T73" fmla="*/ 19 h 302"/>
                  <a:gd name="T74" fmla="*/ 1 w 410"/>
                  <a:gd name="T75" fmla="*/ 19 h 302"/>
                  <a:gd name="T76" fmla="*/ 1 w 410"/>
                  <a:gd name="T77" fmla="*/ 19 h 302"/>
                  <a:gd name="T78" fmla="*/ 1 w 410"/>
                  <a:gd name="T79" fmla="*/ 19 h 302"/>
                  <a:gd name="T80" fmla="*/ 1 w 410"/>
                  <a:gd name="T81" fmla="*/ 19 h 302"/>
                  <a:gd name="T82" fmla="*/ 1 w 410"/>
                  <a:gd name="T83" fmla="*/ 19 h 302"/>
                  <a:gd name="T84" fmla="*/ 2 w 410"/>
                  <a:gd name="T85" fmla="*/ 19 h 302"/>
                  <a:gd name="T86" fmla="*/ 2 w 410"/>
                  <a:gd name="T87" fmla="*/ 19 h 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0"/>
                  <a:gd name="T133" fmla="*/ 0 h 302"/>
                  <a:gd name="T134" fmla="*/ 410 w 410"/>
                  <a:gd name="T135" fmla="*/ 302 h 3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0" h="302">
                    <a:moveTo>
                      <a:pt x="157" y="295"/>
                    </a:moveTo>
                    <a:lnTo>
                      <a:pt x="171" y="294"/>
                    </a:lnTo>
                    <a:lnTo>
                      <a:pt x="185" y="294"/>
                    </a:lnTo>
                    <a:lnTo>
                      <a:pt x="195" y="295"/>
                    </a:lnTo>
                    <a:lnTo>
                      <a:pt x="206" y="298"/>
                    </a:lnTo>
                    <a:lnTo>
                      <a:pt x="218" y="302"/>
                    </a:lnTo>
                    <a:lnTo>
                      <a:pt x="230" y="289"/>
                    </a:lnTo>
                    <a:lnTo>
                      <a:pt x="247" y="269"/>
                    </a:lnTo>
                    <a:lnTo>
                      <a:pt x="261" y="255"/>
                    </a:lnTo>
                    <a:lnTo>
                      <a:pt x="282" y="237"/>
                    </a:lnTo>
                    <a:lnTo>
                      <a:pt x="300" y="223"/>
                    </a:lnTo>
                    <a:lnTo>
                      <a:pt x="319" y="204"/>
                    </a:lnTo>
                    <a:lnTo>
                      <a:pt x="337" y="187"/>
                    </a:lnTo>
                    <a:lnTo>
                      <a:pt x="355" y="169"/>
                    </a:lnTo>
                    <a:lnTo>
                      <a:pt x="372" y="150"/>
                    </a:lnTo>
                    <a:lnTo>
                      <a:pt x="384" y="131"/>
                    </a:lnTo>
                    <a:lnTo>
                      <a:pt x="395" y="112"/>
                    </a:lnTo>
                    <a:lnTo>
                      <a:pt x="401" y="95"/>
                    </a:lnTo>
                    <a:lnTo>
                      <a:pt x="408" y="78"/>
                    </a:lnTo>
                    <a:lnTo>
                      <a:pt x="410" y="68"/>
                    </a:lnTo>
                    <a:lnTo>
                      <a:pt x="397" y="1"/>
                    </a:lnTo>
                    <a:lnTo>
                      <a:pt x="393" y="0"/>
                    </a:lnTo>
                    <a:lnTo>
                      <a:pt x="350" y="16"/>
                    </a:lnTo>
                    <a:lnTo>
                      <a:pt x="249" y="56"/>
                    </a:lnTo>
                    <a:lnTo>
                      <a:pt x="151" y="94"/>
                    </a:lnTo>
                    <a:lnTo>
                      <a:pt x="26" y="143"/>
                    </a:lnTo>
                    <a:lnTo>
                      <a:pt x="27" y="170"/>
                    </a:lnTo>
                    <a:lnTo>
                      <a:pt x="28" y="183"/>
                    </a:lnTo>
                    <a:lnTo>
                      <a:pt x="18" y="196"/>
                    </a:lnTo>
                    <a:lnTo>
                      <a:pt x="8" y="212"/>
                    </a:lnTo>
                    <a:lnTo>
                      <a:pt x="2" y="226"/>
                    </a:lnTo>
                    <a:lnTo>
                      <a:pt x="0" y="242"/>
                    </a:lnTo>
                    <a:lnTo>
                      <a:pt x="3" y="255"/>
                    </a:lnTo>
                    <a:lnTo>
                      <a:pt x="9" y="266"/>
                    </a:lnTo>
                    <a:lnTo>
                      <a:pt x="19" y="280"/>
                    </a:lnTo>
                    <a:lnTo>
                      <a:pt x="30" y="287"/>
                    </a:lnTo>
                    <a:lnTo>
                      <a:pt x="46" y="294"/>
                    </a:lnTo>
                    <a:lnTo>
                      <a:pt x="58" y="296"/>
                    </a:lnTo>
                    <a:lnTo>
                      <a:pt x="76" y="299"/>
                    </a:lnTo>
                    <a:lnTo>
                      <a:pt x="88" y="299"/>
                    </a:lnTo>
                    <a:lnTo>
                      <a:pt x="103" y="299"/>
                    </a:lnTo>
                    <a:lnTo>
                      <a:pt x="120" y="298"/>
                    </a:lnTo>
                    <a:lnTo>
                      <a:pt x="139" y="296"/>
                    </a:lnTo>
                    <a:lnTo>
                      <a:pt x="157" y="2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2" name="Freeform 71"/>
              <p:cNvSpPr>
                <a:spLocks/>
              </p:cNvSpPr>
              <p:nvPr/>
            </p:nvSpPr>
            <p:spPr bwMode="auto">
              <a:xfrm>
                <a:off x="2016" y="2985"/>
                <a:ext cx="94" cy="74"/>
              </a:xfrm>
              <a:custGeom>
                <a:avLst/>
                <a:gdLst>
                  <a:gd name="T0" fmla="*/ 0 w 281"/>
                  <a:gd name="T1" fmla="*/ 7 h 148"/>
                  <a:gd name="T2" fmla="*/ 3 w 281"/>
                  <a:gd name="T3" fmla="*/ 0 h 148"/>
                  <a:gd name="T4" fmla="*/ 3 w 281"/>
                  <a:gd name="T5" fmla="*/ 1 h 148"/>
                  <a:gd name="T6" fmla="*/ 0 w 281"/>
                  <a:gd name="T7" fmla="*/ 9 h 148"/>
                  <a:gd name="T8" fmla="*/ 0 w 281"/>
                  <a:gd name="T9" fmla="*/ 7 h 148"/>
                  <a:gd name="T10" fmla="*/ 0 60000 65536"/>
                  <a:gd name="T11" fmla="*/ 0 60000 65536"/>
                  <a:gd name="T12" fmla="*/ 0 60000 65536"/>
                  <a:gd name="T13" fmla="*/ 0 60000 65536"/>
                  <a:gd name="T14" fmla="*/ 0 60000 65536"/>
                  <a:gd name="T15" fmla="*/ 0 w 281"/>
                  <a:gd name="T16" fmla="*/ 0 h 148"/>
                  <a:gd name="T17" fmla="*/ 281 w 281"/>
                  <a:gd name="T18" fmla="*/ 148 h 148"/>
                </a:gdLst>
                <a:ahLst/>
                <a:cxnLst>
                  <a:cxn ang="T10">
                    <a:pos x="T0" y="T1"/>
                  </a:cxn>
                  <a:cxn ang="T11">
                    <a:pos x="T2" y="T3"/>
                  </a:cxn>
                  <a:cxn ang="T12">
                    <a:pos x="T4" y="T5"/>
                  </a:cxn>
                  <a:cxn ang="T13">
                    <a:pos x="T6" y="T7"/>
                  </a:cxn>
                  <a:cxn ang="T14">
                    <a:pos x="T8" y="T9"/>
                  </a:cxn>
                </a:cxnLst>
                <a:rect l="T15" t="T16" r="T17" b="T18"/>
                <a:pathLst>
                  <a:path w="281" h="148">
                    <a:moveTo>
                      <a:pt x="0" y="125"/>
                    </a:moveTo>
                    <a:lnTo>
                      <a:pt x="281" y="0"/>
                    </a:lnTo>
                    <a:lnTo>
                      <a:pt x="281" y="19"/>
                    </a:lnTo>
                    <a:lnTo>
                      <a:pt x="2" y="148"/>
                    </a:lnTo>
                    <a:lnTo>
                      <a:pt x="0" y="1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27" name="Freeform 72"/>
            <p:cNvSpPr>
              <a:spLocks/>
            </p:cNvSpPr>
            <p:nvPr/>
          </p:nvSpPr>
          <p:spPr bwMode="auto">
            <a:xfrm>
              <a:off x="1521" y="3075"/>
              <a:ext cx="748" cy="137"/>
            </a:xfrm>
            <a:custGeom>
              <a:avLst/>
              <a:gdLst>
                <a:gd name="T0" fmla="*/ 5 w 2246"/>
                <a:gd name="T1" fmla="*/ 2 h 275"/>
                <a:gd name="T2" fmla="*/ 3 w 2246"/>
                <a:gd name="T3" fmla="*/ 4 h 275"/>
                <a:gd name="T4" fmla="*/ 2 w 2246"/>
                <a:gd name="T5" fmla="*/ 5 h 275"/>
                <a:gd name="T6" fmla="*/ 2 w 2246"/>
                <a:gd name="T7" fmla="*/ 6 h 275"/>
                <a:gd name="T8" fmla="*/ 1 w 2246"/>
                <a:gd name="T9" fmla="*/ 7 h 275"/>
                <a:gd name="T10" fmla="*/ 0 w 2246"/>
                <a:gd name="T11" fmla="*/ 9 h 275"/>
                <a:gd name="T12" fmla="*/ 1 w 2246"/>
                <a:gd name="T13" fmla="*/ 9 h 275"/>
                <a:gd name="T14" fmla="*/ 2 w 2246"/>
                <a:gd name="T15" fmla="*/ 9 h 275"/>
                <a:gd name="T16" fmla="*/ 3 w 2246"/>
                <a:gd name="T17" fmla="*/ 10 h 275"/>
                <a:gd name="T18" fmla="*/ 4 w 2246"/>
                <a:gd name="T19" fmla="*/ 9 h 275"/>
                <a:gd name="T20" fmla="*/ 5 w 2246"/>
                <a:gd name="T21" fmla="*/ 11 h 275"/>
                <a:gd name="T22" fmla="*/ 6 w 2246"/>
                <a:gd name="T23" fmla="*/ 12 h 275"/>
                <a:gd name="T24" fmla="*/ 7 w 2246"/>
                <a:gd name="T25" fmla="*/ 14 h 275"/>
                <a:gd name="T26" fmla="*/ 8 w 2246"/>
                <a:gd name="T27" fmla="*/ 12 h 275"/>
                <a:gd name="T28" fmla="*/ 10 w 2246"/>
                <a:gd name="T29" fmla="*/ 12 h 275"/>
                <a:gd name="T30" fmla="*/ 11 w 2246"/>
                <a:gd name="T31" fmla="*/ 12 h 275"/>
                <a:gd name="T32" fmla="*/ 13 w 2246"/>
                <a:gd name="T33" fmla="*/ 11 h 275"/>
                <a:gd name="T34" fmla="*/ 14 w 2246"/>
                <a:gd name="T35" fmla="*/ 13 h 275"/>
                <a:gd name="T36" fmla="*/ 13 w 2246"/>
                <a:gd name="T37" fmla="*/ 15 h 275"/>
                <a:gd name="T38" fmla="*/ 14 w 2246"/>
                <a:gd name="T39" fmla="*/ 13 h 275"/>
                <a:gd name="T40" fmla="*/ 15 w 2246"/>
                <a:gd name="T41" fmla="*/ 16 h 275"/>
                <a:gd name="T42" fmla="*/ 16 w 2246"/>
                <a:gd name="T43" fmla="*/ 15 h 275"/>
                <a:gd name="T44" fmla="*/ 17 w 2246"/>
                <a:gd name="T45" fmla="*/ 14 h 275"/>
                <a:gd name="T46" fmla="*/ 19 w 2246"/>
                <a:gd name="T47" fmla="*/ 15 h 275"/>
                <a:gd name="T48" fmla="*/ 20 w 2246"/>
                <a:gd name="T49" fmla="*/ 16 h 275"/>
                <a:gd name="T50" fmla="*/ 22 w 2246"/>
                <a:gd name="T51" fmla="*/ 15 h 275"/>
                <a:gd name="T52" fmla="*/ 24 w 2246"/>
                <a:gd name="T53" fmla="*/ 15 h 275"/>
                <a:gd name="T54" fmla="*/ 24 w 2246"/>
                <a:gd name="T55" fmla="*/ 16 h 275"/>
                <a:gd name="T56" fmla="*/ 25 w 2246"/>
                <a:gd name="T57" fmla="*/ 15 h 275"/>
                <a:gd name="T58" fmla="*/ 26 w 2246"/>
                <a:gd name="T59" fmla="*/ 16 h 275"/>
                <a:gd name="T60" fmla="*/ 27 w 2246"/>
                <a:gd name="T61" fmla="*/ 15 h 275"/>
                <a:gd name="T62" fmla="*/ 27 w 2246"/>
                <a:gd name="T63" fmla="*/ 13 h 275"/>
                <a:gd name="T64" fmla="*/ 26 w 2246"/>
                <a:gd name="T65" fmla="*/ 13 h 275"/>
                <a:gd name="T66" fmla="*/ 26 w 2246"/>
                <a:gd name="T67" fmla="*/ 16 h 275"/>
                <a:gd name="T68" fmla="*/ 25 w 2246"/>
                <a:gd name="T69" fmla="*/ 14 h 275"/>
                <a:gd name="T70" fmla="*/ 24 w 2246"/>
                <a:gd name="T71" fmla="*/ 13 h 275"/>
                <a:gd name="T72" fmla="*/ 23 w 2246"/>
                <a:gd name="T73" fmla="*/ 13 h 275"/>
                <a:gd name="T74" fmla="*/ 22 w 2246"/>
                <a:gd name="T75" fmla="*/ 13 h 275"/>
                <a:gd name="T76" fmla="*/ 21 w 2246"/>
                <a:gd name="T77" fmla="*/ 12 h 275"/>
                <a:gd name="T78" fmla="*/ 20 w 2246"/>
                <a:gd name="T79" fmla="*/ 12 h 275"/>
                <a:gd name="T80" fmla="*/ 18 w 2246"/>
                <a:gd name="T81" fmla="*/ 11 h 275"/>
                <a:gd name="T82" fmla="*/ 17 w 2246"/>
                <a:gd name="T83" fmla="*/ 10 h 275"/>
                <a:gd name="T84" fmla="*/ 16 w 2246"/>
                <a:gd name="T85" fmla="*/ 8 h 275"/>
                <a:gd name="T86" fmla="*/ 14 w 2246"/>
                <a:gd name="T87" fmla="*/ 9 h 275"/>
                <a:gd name="T88" fmla="*/ 13 w 2246"/>
                <a:gd name="T89" fmla="*/ 10 h 275"/>
                <a:gd name="T90" fmla="*/ 12 w 2246"/>
                <a:gd name="T91" fmla="*/ 11 h 275"/>
                <a:gd name="T92" fmla="*/ 10 w 2246"/>
                <a:gd name="T93" fmla="*/ 11 h 275"/>
                <a:gd name="T94" fmla="*/ 9 w 2246"/>
                <a:gd name="T95" fmla="*/ 11 h 275"/>
                <a:gd name="T96" fmla="*/ 8 w 2246"/>
                <a:gd name="T97" fmla="*/ 9 h 275"/>
                <a:gd name="T98" fmla="*/ 7 w 2246"/>
                <a:gd name="T99" fmla="*/ 9 h 275"/>
                <a:gd name="T100" fmla="*/ 6 w 2246"/>
                <a:gd name="T101" fmla="*/ 10 h 275"/>
                <a:gd name="T102" fmla="*/ 6 w 2246"/>
                <a:gd name="T103" fmla="*/ 8 h 275"/>
                <a:gd name="T104" fmla="*/ 5 w 2246"/>
                <a:gd name="T105" fmla="*/ 7 h 275"/>
                <a:gd name="T106" fmla="*/ 5 w 2246"/>
                <a:gd name="T107" fmla="*/ 4 h 275"/>
                <a:gd name="T108" fmla="*/ 5 w 2246"/>
                <a:gd name="T109" fmla="*/ 0 h 2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46"/>
                <a:gd name="T166" fmla="*/ 0 h 275"/>
                <a:gd name="T167" fmla="*/ 2246 w 2246"/>
                <a:gd name="T168" fmla="*/ 275 h 2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46" h="275">
                  <a:moveTo>
                    <a:pt x="420" y="0"/>
                  </a:moveTo>
                  <a:lnTo>
                    <a:pt x="402" y="6"/>
                  </a:lnTo>
                  <a:lnTo>
                    <a:pt x="388" y="10"/>
                  </a:lnTo>
                  <a:lnTo>
                    <a:pt x="376" y="18"/>
                  </a:lnTo>
                  <a:lnTo>
                    <a:pt x="369" y="25"/>
                  </a:lnTo>
                  <a:lnTo>
                    <a:pt x="365" y="36"/>
                  </a:lnTo>
                  <a:lnTo>
                    <a:pt x="346" y="37"/>
                  </a:lnTo>
                  <a:lnTo>
                    <a:pt x="334" y="40"/>
                  </a:lnTo>
                  <a:lnTo>
                    <a:pt x="325" y="46"/>
                  </a:lnTo>
                  <a:lnTo>
                    <a:pt x="311" y="53"/>
                  </a:lnTo>
                  <a:lnTo>
                    <a:pt x="296" y="53"/>
                  </a:lnTo>
                  <a:lnTo>
                    <a:pt x="277" y="64"/>
                  </a:lnTo>
                  <a:lnTo>
                    <a:pt x="255" y="54"/>
                  </a:lnTo>
                  <a:lnTo>
                    <a:pt x="268" y="77"/>
                  </a:lnTo>
                  <a:lnTo>
                    <a:pt x="247" y="77"/>
                  </a:lnTo>
                  <a:lnTo>
                    <a:pt x="220" y="79"/>
                  </a:lnTo>
                  <a:lnTo>
                    <a:pt x="200" y="72"/>
                  </a:lnTo>
                  <a:lnTo>
                    <a:pt x="176" y="86"/>
                  </a:lnTo>
                  <a:lnTo>
                    <a:pt x="155" y="77"/>
                  </a:lnTo>
                  <a:lnTo>
                    <a:pt x="149" y="79"/>
                  </a:lnTo>
                  <a:lnTo>
                    <a:pt x="144" y="84"/>
                  </a:lnTo>
                  <a:lnTo>
                    <a:pt x="137" y="91"/>
                  </a:lnTo>
                  <a:lnTo>
                    <a:pt x="132" y="100"/>
                  </a:lnTo>
                  <a:lnTo>
                    <a:pt x="124" y="107"/>
                  </a:lnTo>
                  <a:lnTo>
                    <a:pt x="118" y="111"/>
                  </a:lnTo>
                  <a:lnTo>
                    <a:pt x="104" y="111"/>
                  </a:lnTo>
                  <a:lnTo>
                    <a:pt x="89" y="111"/>
                  </a:lnTo>
                  <a:lnTo>
                    <a:pt x="82" y="118"/>
                  </a:lnTo>
                  <a:lnTo>
                    <a:pt x="71" y="126"/>
                  </a:lnTo>
                  <a:lnTo>
                    <a:pt x="62" y="126"/>
                  </a:lnTo>
                  <a:lnTo>
                    <a:pt x="48" y="127"/>
                  </a:lnTo>
                  <a:lnTo>
                    <a:pt x="30" y="127"/>
                  </a:lnTo>
                  <a:lnTo>
                    <a:pt x="14" y="135"/>
                  </a:lnTo>
                  <a:lnTo>
                    <a:pt x="0" y="154"/>
                  </a:lnTo>
                  <a:lnTo>
                    <a:pt x="11" y="152"/>
                  </a:lnTo>
                  <a:lnTo>
                    <a:pt x="30" y="146"/>
                  </a:lnTo>
                  <a:lnTo>
                    <a:pt x="49" y="145"/>
                  </a:lnTo>
                  <a:lnTo>
                    <a:pt x="63" y="146"/>
                  </a:lnTo>
                  <a:lnTo>
                    <a:pt x="76" y="154"/>
                  </a:lnTo>
                  <a:lnTo>
                    <a:pt x="90" y="157"/>
                  </a:lnTo>
                  <a:lnTo>
                    <a:pt x="104" y="152"/>
                  </a:lnTo>
                  <a:lnTo>
                    <a:pt x="119" y="146"/>
                  </a:lnTo>
                  <a:lnTo>
                    <a:pt x="133" y="141"/>
                  </a:lnTo>
                  <a:lnTo>
                    <a:pt x="146" y="141"/>
                  </a:lnTo>
                  <a:lnTo>
                    <a:pt x="155" y="152"/>
                  </a:lnTo>
                  <a:lnTo>
                    <a:pt x="164" y="161"/>
                  </a:lnTo>
                  <a:lnTo>
                    <a:pt x="179" y="161"/>
                  </a:lnTo>
                  <a:lnTo>
                    <a:pt x="193" y="158"/>
                  </a:lnTo>
                  <a:lnTo>
                    <a:pt x="209" y="152"/>
                  </a:lnTo>
                  <a:lnTo>
                    <a:pt x="223" y="148"/>
                  </a:lnTo>
                  <a:lnTo>
                    <a:pt x="237" y="157"/>
                  </a:lnTo>
                  <a:lnTo>
                    <a:pt x="251" y="166"/>
                  </a:lnTo>
                  <a:lnTo>
                    <a:pt x="265" y="170"/>
                  </a:lnTo>
                  <a:lnTo>
                    <a:pt x="279" y="174"/>
                  </a:lnTo>
                  <a:lnTo>
                    <a:pt x="298" y="176"/>
                  </a:lnTo>
                  <a:lnTo>
                    <a:pt x="317" y="178"/>
                  </a:lnTo>
                  <a:lnTo>
                    <a:pt x="334" y="176"/>
                  </a:lnTo>
                  <a:lnTo>
                    <a:pt x="355" y="172"/>
                  </a:lnTo>
                  <a:lnTo>
                    <a:pt x="346" y="155"/>
                  </a:lnTo>
                  <a:lnTo>
                    <a:pt x="348" y="145"/>
                  </a:lnTo>
                  <a:lnTo>
                    <a:pt x="358" y="139"/>
                  </a:lnTo>
                  <a:lnTo>
                    <a:pt x="360" y="150"/>
                  </a:lnTo>
                  <a:lnTo>
                    <a:pt x="372" y="161"/>
                  </a:lnTo>
                  <a:lnTo>
                    <a:pt x="384" y="166"/>
                  </a:lnTo>
                  <a:lnTo>
                    <a:pt x="396" y="170"/>
                  </a:lnTo>
                  <a:lnTo>
                    <a:pt x="412" y="176"/>
                  </a:lnTo>
                  <a:lnTo>
                    <a:pt x="427" y="179"/>
                  </a:lnTo>
                  <a:lnTo>
                    <a:pt x="449" y="183"/>
                  </a:lnTo>
                  <a:lnTo>
                    <a:pt x="463" y="180"/>
                  </a:lnTo>
                  <a:lnTo>
                    <a:pt x="481" y="183"/>
                  </a:lnTo>
                  <a:lnTo>
                    <a:pt x="509" y="189"/>
                  </a:lnTo>
                  <a:lnTo>
                    <a:pt x="499" y="197"/>
                  </a:lnTo>
                  <a:lnTo>
                    <a:pt x="486" y="206"/>
                  </a:lnTo>
                  <a:lnTo>
                    <a:pt x="462" y="222"/>
                  </a:lnTo>
                  <a:lnTo>
                    <a:pt x="477" y="223"/>
                  </a:lnTo>
                  <a:lnTo>
                    <a:pt x="491" y="225"/>
                  </a:lnTo>
                  <a:lnTo>
                    <a:pt x="511" y="230"/>
                  </a:lnTo>
                  <a:lnTo>
                    <a:pt x="532" y="232"/>
                  </a:lnTo>
                  <a:lnTo>
                    <a:pt x="544" y="231"/>
                  </a:lnTo>
                  <a:lnTo>
                    <a:pt x="553" y="223"/>
                  </a:lnTo>
                  <a:lnTo>
                    <a:pt x="566" y="219"/>
                  </a:lnTo>
                  <a:lnTo>
                    <a:pt x="584" y="217"/>
                  </a:lnTo>
                  <a:lnTo>
                    <a:pt x="607" y="216"/>
                  </a:lnTo>
                  <a:lnTo>
                    <a:pt x="623" y="206"/>
                  </a:lnTo>
                  <a:lnTo>
                    <a:pt x="646" y="198"/>
                  </a:lnTo>
                  <a:lnTo>
                    <a:pt x="664" y="193"/>
                  </a:lnTo>
                  <a:lnTo>
                    <a:pt x="677" y="194"/>
                  </a:lnTo>
                  <a:lnTo>
                    <a:pt x="723" y="196"/>
                  </a:lnTo>
                  <a:lnTo>
                    <a:pt x="758" y="201"/>
                  </a:lnTo>
                  <a:lnTo>
                    <a:pt x="781" y="201"/>
                  </a:lnTo>
                  <a:lnTo>
                    <a:pt x="800" y="203"/>
                  </a:lnTo>
                  <a:lnTo>
                    <a:pt x="832" y="221"/>
                  </a:lnTo>
                  <a:lnTo>
                    <a:pt x="847" y="221"/>
                  </a:lnTo>
                  <a:lnTo>
                    <a:pt x="864" y="216"/>
                  </a:lnTo>
                  <a:lnTo>
                    <a:pt x="883" y="210"/>
                  </a:lnTo>
                  <a:lnTo>
                    <a:pt x="898" y="206"/>
                  </a:lnTo>
                  <a:lnTo>
                    <a:pt x="952" y="201"/>
                  </a:lnTo>
                  <a:lnTo>
                    <a:pt x="988" y="198"/>
                  </a:lnTo>
                  <a:lnTo>
                    <a:pt x="1012" y="196"/>
                  </a:lnTo>
                  <a:lnTo>
                    <a:pt x="1031" y="194"/>
                  </a:lnTo>
                  <a:lnTo>
                    <a:pt x="1049" y="192"/>
                  </a:lnTo>
                  <a:lnTo>
                    <a:pt x="1072" y="187"/>
                  </a:lnTo>
                  <a:lnTo>
                    <a:pt x="1087" y="183"/>
                  </a:lnTo>
                  <a:lnTo>
                    <a:pt x="1110" y="175"/>
                  </a:lnTo>
                  <a:lnTo>
                    <a:pt x="1123" y="184"/>
                  </a:lnTo>
                  <a:lnTo>
                    <a:pt x="1130" y="194"/>
                  </a:lnTo>
                  <a:lnTo>
                    <a:pt x="1122" y="205"/>
                  </a:lnTo>
                  <a:lnTo>
                    <a:pt x="1105" y="212"/>
                  </a:lnTo>
                  <a:lnTo>
                    <a:pt x="1125" y="212"/>
                  </a:lnTo>
                  <a:lnTo>
                    <a:pt x="1115" y="221"/>
                  </a:lnTo>
                  <a:lnTo>
                    <a:pt x="1100" y="230"/>
                  </a:lnTo>
                  <a:lnTo>
                    <a:pt x="1077" y="241"/>
                  </a:lnTo>
                  <a:lnTo>
                    <a:pt x="1057" y="249"/>
                  </a:lnTo>
                  <a:lnTo>
                    <a:pt x="1082" y="245"/>
                  </a:lnTo>
                  <a:lnTo>
                    <a:pt x="1104" y="241"/>
                  </a:lnTo>
                  <a:lnTo>
                    <a:pt x="1125" y="234"/>
                  </a:lnTo>
                  <a:lnTo>
                    <a:pt x="1139" y="228"/>
                  </a:lnTo>
                  <a:lnTo>
                    <a:pt x="1146" y="225"/>
                  </a:lnTo>
                  <a:lnTo>
                    <a:pt x="1158" y="223"/>
                  </a:lnTo>
                  <a:lnTo>
                    <a:pt x="1172" y="223"/>
                  </a:lnTo>
                  <a:lnTo>
                    <a:pt x="1190" y="225"/>
                  </a:lnTo>
                  <a:lnTo>
                    <a:pt x="1205" y="230"/>
                  </a:lnTo>
                  <a:lnTo>
                    <a:pt x="1219" y="231"/>
                  </a:lnTo>
                  <a:lnTo>
                    <a:pt x="1238" y="230"/>
                  </a:lnTo>
                  <a:lnTo>
                    <a:pt x="1224" y="245"/>
                  </a:lnTo>
                  <a:lnTo>
                    <a:pt x="1208" y="257"/>
                  </a:lnTo>
                  <a:lnTo>
                    <a:pt x="1191" y="265"/>
                  </a:lnTo>
                  <a:lnTo>
                    <a:pt x="1211" y="261"/>
                  </a:lnTo>
                  <a:lnTo>
                    <a:pt x="1229" y="258"/>
                  </a:lnTo>
                  <a:lnTo>
                    <a:pt x="1249" y="256"/>
                  </a:lnTo>
                  <a:lnTo>
                    <a:pt x="1266" y="250"/>
                  </a:lnTo>
                  <a:lnTo>
                    <a:pt x="1287" y="248"/>
                  </a:lnTo>
                  <a:lnTo>
                    <a:pt x="1311" y="244"/>
                  </a:lnTo>
                  <a:lnTo>
                    <a:pt x="1334" y="244"/>
                  </a:lnTo>
                  <a:lnTo>
                    <a:pt x="1351" y="239"/>
                  </a:lnTo>
                  <a:lnTo>
                    <a:pt x="1356" y="234"/>
                  </a:lnTo>
                  <a:lnTo>
                    <a:pt x="1362" y="230"/>
                  </a:lnTo>
                  <a:lnTo>
                    <a:pt x="1375" y="230"/>
                  </a:lnTo>
                  <a:lnTo>
                    <a:pt x="1397" y="235"/>
                  </a:lnTo>
                  <a:lnTo>
                    <a:pt x="1424" y="239"/>
                  </a:lnTo>
                  <a:lnTo>
                    <a:pt x="1449" y="244"/>
                  </a:lnTo>
                  <a:lnTo>
                    <a:pt x="1464" y="248"/>
                  </a:lnTo>
                  <a:lnTo>
                    <a:pt x="1488" y="248"/>
                  </a:lnTo>
                  <a:lnTo>
                    <a:pt x="1516" y="249"/>
                  </a:lnTo>
                  <a:lnTo>
                    <a:pt x="1537" y="253"/>
                  </a:lnTo>
                  <a:lnTo>
                    <a:pt x="1563" y="261"/>
                  </a:lnTo>
                  <a:lnTo>
                    <a:pt x="1585" y="266"/>
                  </a:lnTo>
                  <a:lnTo>
                    <a:pt x="1604" y="269"/>
                  </a:lnTo>
                  <a:lnTo>
                    <a:pt x="1623" y="266"/>
                  </a:lnTo>
                  <a:lnTo>
                    <a:pt x="1652" y="257"/>
                  </a:lnTo>
                  <a:lnTo>
                    <a:pt x="1676" y="261"/>
                  </a:lnTo>
                  <a:lnTo>
                    <a:pt x="1699" y="261"/>
                  </a:lnTo>
                  <a:lnTo>
                    <a:pt x="1722" y="261"/>
                  </a:lnTo>
                  <a:lnTo>
                    <a:pt x="1746" y="260"/>
                  </a:lnTo>
                  <a:lnTo>
                    <a:pt x="1777" y="252"/>
                  </a:lnTo>
                  <a:lnTo>
                    <a:pt x="1792" y="252"/>
                  </a:lnTo>
                  <a:lnTo>
                    <a:pt x="1810" y="250"/>
                  </a:lnTo>
                  <a:lnTo>
                    <a:pt x="1843" y="256"/>
                  </a:lnTo>
                  <a:lnTo>
                    <a:pt x="1859" y="258"/>
                  </a:lnTo>
                  <a:lnTo>
                    <a:pt x="1873" y="257"/>
                  </a:lnTo>
                  <a:lnTo>
                    <a:pt x="1892" y="253"/>
                  </a:lnTo>
                  <a:lnTo>
                    <a:pt x="1910" y="252"/>
                  </a:lnTo>
                  <a:lnTo>
                    <a:pt x="1925" y="252"/>
                  </a:lnTo>
                  <a:lnTo>
                    <a:pt x="1930" y="256"/>
                  </a:lnTo>
                  <a:lnTo>
                    <a:pt x="1930" y="266"/>
                  </a:lnTo>
                  <a:lnTo>
                    <a:pt x="1937" y="269"/>
                  </a:lnTo>
                  <a:lnTo>
                    <a:pt x="1949" y="269"/>
                  </a:lnTo>
                  <a:lnTo>
                    <a:pt x="1961" y="266"/>
                  </a:lnTo>
                  <a:lnTo>
                    <a:pt x="1971" y="257"/>
                  </a:lnTo>
                  <a:lnTo>
                    <a:pt x="1978" y="248"/>
                  </a:lnTo>
                  <a:lnTo>
                    <a:pt x="1985" y="243"/>
                  </a:lnTo>
                  <a:lnTo>
                    <a:pt x="2004" y="243"/>
                  </a:lnTo>
                  <a:lnTo>
                    <a:pt x="2018" y="243"/>
                  </a:lnTo>
                  <a:lnTo>
                    <a:pt x="2036" y="252"/>
                  </a:lnTo>
                  <a:lnTo>
                    <a:pt x="2050" y="258"/>
                  </a:lnTo>
                  <a:lnTo>
                    <a:pt x="2066" y="266"/>
                  </a:lnTo>
                  <a:lnTo>
                    <a:pt x="2077" y="267"/>
                  </a:lnTo>
                  <a:lnTo>
                    <a:pt x="2087" y="269"/>
                  </a:lnTo>
                  <a:lnTo>
                    <a:pt x="2099" y="269"/>
                  </a:lnTo>
                  <a:lnTo>
                    <a:pt x="2118" y="266"/>
                  </a:lnTo>
                  <a:lnTo>
                    <a:pt x="2181" y="275"/>
                  </a:lnTo>
                  <a:lnTo>
                    <a:pt x="2162" y="266"/>
                  </a:lnTo>
                  <a:lnTo>
                    <a:pt x="2150" y="261"/>
                  </a:lnTo>
                  <a:lnTo>
                    <a:pt x="2146" y="252"/>
                  </a:lnTo>
                  <a:lnTo>
                    <a:pt x="2150" y="245"/>
                  </a:lnTo>
                  <a:lnTo>
                    <a:pt x="2173" y="240"/>
                  </a:lnTo>
                  <a:lnTo>
                    <a:pt x="2188" y="235"/>
                  </a:lnTo>
                  <a:lnTo>
                    <a:pt x="2207" y="230"/>
                  </a:lnTo>
                  <a:lnTo>
                    <a:pt x="2222" y="221"/>
                  </a:lnTo>
                  <a:lnTo>
                    <a:pt x="2246" y="210"/>
                  </a:lnTo>
                  <a:lnTo>
                    <a:pt x="2210" y="210"/>
                  </a:lnTo>
                  <a:lnTo>
                    <a:pt x="2187" y="209"/>
                  </a:lnTo>
                  <a:lnTo>
                    <a:pt x="2164" y="205"/>
                  </a:lnTo>
                  <a:lnTo>
                    <a:pt x="2146" y="203"/>
                  </a:lnTo>
                  <a:lnTo>
                    <a:pt x="2133" y="203"/>
                  </a:lnTo>
                  <a:lnTo>
                    <a:pt x="2122" y="205"/>
                  </a:lnTo>
                  <a:lnTo>
                    <a:pt x="2112" y="206"/>
                  </a:lnTo>
                  <a:lnTo>
                    <a:pt x="2098" y="212"/>
                  </a:lnTo>
                  <a:lnTo>
                    <a:pt x="2085" y="216"/>
                  </a:lnTo>
                  <a:lnTo>
                    <a:pt x="2104" y="222"/>
                  </a:lnTo>
                  <a:lnTo>
                    <a:pt x="2118" y="230"/>
                  </a:lnTo>
                  <a:lnTo>
                    <a:pt x="2127" y="239"/>
                  </a:lnTo>
                  <a:lnTo>
                    <a:pt x="2130" y="248"/>
                  </a:lnTo>
                  <a:lnTo>
                    <a:pt x="2127" y="257"/>
                  </a:lnTo>
                  <a:lnTo>
                    <a:pt x="2113" y="253"/>
                  </a:lnTo>
                  <a:lnTo>
                    <a:pt x="2102" y="250"/>
                  </a:lnTo>
                  <a:lnTo>
                    <a:pt x="2094" y="243"/>
                  </a:lnTo>
                  <a:lnTo>
                    <a:pt x="2080" y="235"/>
                  </a:lnTo>
                  <a:lnTo>
                    <a:pt x="2063" y="232"/>
                  </a:lnTo>
                  <a:lnTo>
                    <a:pt x="2047" y="230"/>
                  </a:lnTo>
                  <a:lnTo>
                    <a:pt x="2026" y="232"/>
                  </a:lnTo>
                  <a:lnTo>
                    <a:pt x="2012" y="231"/>
                  </a:lnTo>
                  <a:lnTo>
                    <a:pt x="1999" y="230"/>
                  </a:lnTo>
                  <a:lnTo>
                    <a:pt x="1985" y="225"/>
                  </a:lnTo>
                  <a:lnTo>
                    <a:pt x="1970" y="219"/>
                  </a:lnTo>
                  <a:lnTo>
                    <a:pt x="1957" y="212"/>
                  </a:lnTo>
                  <a:lnTo>
                    <a:pt x="1944" y="206"/>
                  </a:lnTo>
                  <a:lnTo>
                    <a:pt x="1933" y="206"/>
                  </a:lnTo>
                  <a:lnTo>
                    <a:pt x="1921" y="212"/>
                  </a:lnTo>
                  <a:lnTo>
                    <a:pt x="1907" y="216"/>
                  </a:lnTo>
                  <a:lnTo>
                    <a:pt x="1893" y="216"/>
                  </a:lnTo>
                  <a:lnTo>
                    <a:pt x="1874" y="216"/>
                  </a:lnTo>
                  <a:lnTo>
                    <a:pt x="1859" y="213"/>
                  </a:lnTo>
                  <a:lnTo>
                    <a:pt x="1844" y="210"/>
                  </a:lnTo>
                  <a:lnTo>
                    <a:pt x="1830" y="209"/>
                  </a:lnTo>
                  <a:lnTo>
                    <a:pt x="1818" y="210"/>
                  </a:lnTo>
                  <a:lnTo>
                    <a:pt x="1801" y="212"/>
                  </a:lnTo>
                  <a:lnTo>
                    <a:pt x="1786" y="214"/>
                  </a:lnTo>
                  <a:lnTo>
                    <a:pt x="1769" y="212"/>
                  </a:lnTo>
                  <a:lnTo>
                    <a:pt x="1749" y="210"/>
                  </a:lnTo>
                  <a:lnTo>
                    <a:pt x="1727" y="209"/>
                  </a:lnTo>
                  <a:lnTo>
                    <a:pt x="1705" y="206"/>
                  </a:lnTo>
                  <a:lnTo>
                    <a:pt x="1689" y="202"/>
                  </a:lnTo>
                  <a:lnTo>
                    <a:pt x="1674" y="196"/>
                  </a:lnTo>
                  <a:lnTo>
                    <a:pt x="1661" y="189"/>
                  </a:lnTo>
                  <a:lnTo>
                    <a:pt x="1650" y="187"/>
                  </a:lnTo>
                  <a:lnTo>
                    <a:pt x="1640" y="187"/>
                  </a:lnTo>
                  <a:lnTo>
                    <a:pt x="1629" y="188"/>
                  </a:lnTo>
                  <a:lnTo>
                    <a:pt x="1599" y="193"/>
                  </a:lnTo>
                  <a:lnTo>
                    <a:pt x="1632" y="196"/>
                  </a:lnTo>
                  <a:lnTo>
                    <a:pt x="1624" y="206"/>
                  </a:lnTo>
                  <a:lnTo>
                    <a:pt x="1612" y="217"/>
                  </a:lnTo>
                  <a:lnTo>
                    <a:pt x="1600" y="219"/>
                  </a:lnTo>
                  <a:lnTo>
                    <a:pt x="1445" y="194"/>
                  </a:lnTo>
                  <a:lnTo>
                    <a:pt x="1435" y="189"/>
                  </a:lnTo>
                  <a:lnTo>
                    <a:pt x="1464" y="179"/>
                  </a:lnTo>
                  <a:lnTo>
                    <a:pt x="1444" y="175"/>
                  </a:lnTo>
                  <a:lnTo>
                    <a:pt x="1431" y="174"/>
                  </a:lnTo>
                  <a:lnTo>
                    <a:pt x="1421" y="166"/>
                  </a:lnTo>
                  <a:lnTo>
                    <a:pt x="1409" y="161"/>
                  </a:lnTo>
                  <a:lnTo>
                    <a:pt x="1393" y="165"/>
                  </a:lnTo>
                  <a:lnTo>
                    <a:pt x="1378" y="167"/>
                  </a:lnTo>
                  <a:lnTo>
                    <a:pt x="1364" y="174"/>
                  </a:lnTo>
                  <a:lnTo>
                    <a:pt x="1351" y="166"/>
                  </a:lnTo>
                  <a:lnTo>
                    <a:pt x="1337" y="154"/>
                  </a:lnTo>
                  <a:lnTo>
                    <a:pt x="1323" y="145"/>
                  </a:lnTo>
                  <a:lnTo>
                    <a:pt x="1309" y="139"/>
                  </a:lnTo>
                  <a:lnTo>
                    <a:pt x="1294" y="135"/>
                  </a:lnTo>
                  <a:lnTo>
                    <a:pt x="1279" y="132"/>
                  </a:lnTo>
                  <a:lnTo>
                    <a:pt x="1254" y="135"/>
                  </a:lnTo>
                  <a:lnTo>
                    <a:pt x="1234" y="137"/>
                  </a:lnTo>
                  <a:lnTo>
                    <a:pt x="1214" y="140"/>
                  </a:lnTo>
                  <a:lnTo>
                    <a:pt x="1191" y="144"/>
                  </a:lnTo>
                  <a:lnTo>
                    <a:pt x="1167" y="148"/>
                  </a:lnTo>
                  <a:lnTo>
                    <a:pt x="1149" y="150"/>
                  </a:lnTo>
                  <a:lnTo>
                    <a:pt x="1132" y="158"/>
                  </a:lnTo>
                  <a:lnTo>
                    <a:pt x="1115" y="163"/>
                  </a:lnTo>
                  <a:lnTo>
                    <a:pt x="1098" y="163"/>
                  </a:lnTo>
                  <a:lnTo>
                    <a:pt x="1081" y="167"/>
                  </a:lnTo>
                  <a:lnTo>
                    <a:pt x="1063" y="172"/>
                  </a:lnTo>
                  <a:lnTo>
                    <a:pt x="1045" y="176"/>
                  </a:lnTo>
                  <a:lnTo>
                    <a:pt x="1026" y="176"/>
                  </a:lnTo>
                  <a:lnTo>
                    <a:pt x="1007" y="176"/>
                  </a:lnTo>
                  <a:lnTo>
                    <a:pt x="993" y="175"/>
                  </a:lnTo>
                  <a:lnTo>
                    <a:pt x="980" y="179"/>
                  </a:lnTo>
                  <a:lnTo>
                    <a:pt x="963" y="185"/>
                  </a:lnTo>
                  <a:lnTo>
                    <a:pt x="944" y="185"/>
                  </a:lnTo>
                  <a:lnTo>
                    <a:pt x="922" y="185"/>
                  </a:lnTo>
                  <a:lnTo>
                    <a:pt x="903" y="185"/>
                  </a:lnTo>
                  <a:lnTo>
                    <a:pt x="880" y="185"/>
                  </a:lnTo>
                  <a:lnTo>
                    <a:pt x="836" y="193"/>
                  </a:lnTo>
                  <a:lnTo>
                    <a:pt x="827" y="188"/>
                  </a:lnTo>
                  <a:lnTo>
                    <a:pt x="818" y="180"/>
                  </a:lnTo>
                  <a:lnTo>
                    <a:pt x="805" y="176"/>
                  </a:lnTo>
                  <a:lnTo>
                    <a:pt x="793" y="175"/>
                  </a:lnTo>
                  <a:lnTo>
                    <a:pt x="777" y="176"/>
                  </a:lnTo>
                  <a:lnTo>
                    <a:pt x="758" y="180"/>
                  </a:lnTo>
                  <a:lnTo>
                    <a:pt x="728" y="184"/>
                  </a:lnTo>
                  <a:lnTo>
                    <a:pt x="715" y="178"/>
                  </a:lnTo>
                  <a:lnTo>
                    <a:pt x="705" y="172"/>
                  </a:lnTo>
                  <a:lnTo>
                    <a:pt x="695" y="169"/>
                  </a:lnTo>
                  <a:lnTo>
                    <a:pt x="681" y="167"/>
                  </a:lnTo>
                  <a:lnTo>
                    <a:pt x="669" y="163"/>
                  </a:lnTo>
                  <a:lnTo>
                    <a:pt x="664" y="154"/>
                  </a:lnTo>
                  <a:lnTo>
                    <a:pt x="655" y="140"/>
                  </a:lnTo>
                  <a:lnTo>
                    <a:pt x="644" y="136"/>
                  </a:lnTo>
                  <a:lnTo>
                    <a:pt x="630" y="132"/>
                  </a:lnTo>
                  <a:lnTo>
                    <a:pt x="618" y="132"/>
                  </a:lnTo>
                  <a:lnTo>
                    <a:pt x="612" y="139"/>
                  </a:lnTo>
                  <a:lnTo>
                    <a:pt x="603" y="154"/>
                  </a:lnTo>
                  <a:lnTo>
                    <a:pt x="594" y="150"/>
                  </a:lnTo>
                  <a:lnTo>
                    <a:pt x="584" y="149"/>
                  </a:lnTo>
                  <a:lnTo>
                    <a:pt x="571" y="150"/>
                  </a:lnTo>
                  <a:lnTo>
                    <a:pt x="559" y="157"/>
                  </a:lnTo>
                  <a:lnTo>
                    <a:pt x="544" y="161"/>
                  </a:lnTo>
                  <a:lnTo>
                    <a:pt x="525" y="161"/>
                  </a:lnTo>
                  <a:lnTo>
                    <a:pt x="539" y="148"/>
                  </a:lnTo>
                  <a:lnTo>
                    <a:pt x="545" y="139"/>
                  </a:lnTo>
                  <a:lnTo>
                    <a:pt x="532" y="141"/>
                  </a:lnTo>
                  <a:lnTo>
                    <a:pt x="508" y="148"/>
                  </a:lnTo>
                  <a:lnTo>
                    <a:pt x="486" y="146"/>
                  </a:lnTo>
                  <a:lnTo>
                    <a:pt x="485" y="139"/>
                  </a:lnTo>
                  <a:lnTo>
                    <a:pt x="482" y="131"/>
                  </a:lnTo>
                  <a:lnTo>
                    <a:pt x="477" y="126"/>
                  </a:lnTo>
                  <a:lnTo>
                    <a:pt x="465" y="121"/>
                  </a:lnTo>
                  <a:lnTo>
                    <a:pt x="453" y="121"/>
                  </a:lnTo>
                  <a:lnTo>
                    <a:pt x="436" y="122"/>
                  </a:lnTo>
                  <a:lnTo>
                    <a:pt x="421" y="126"/>
                  </a:lnTo>
                  <a:lnTo>
                    <a:pt x="406" y="121"/>
                  </a:lnTo>
                  <a:lnTo>
                    <a:pt x="388" y="113"/>
                  </a:lnTo>
                  <a:lnTo>
                    <a:pt x="376" y="104"/>
                  </a:lnTo>
                  <a:lnTo>
                    <a:pt x="389" y="86"/>
                  </a:lnTo>
                  <a:lnTo>
                    <a:pt x="402" y="80"/>
                  </a:lnTo>
                  <a:lnTo>
                    <a:pt x="416" y="72"/>
                  </a:lnTo>
                  <a:lnTo>
                    <a:pt x="426" y="67"/>
                  </a:lnTo>
                  <a:lnTo>
                    <a:pt x="434" y="58"/>
                  </a:lnTo>
                  <a:lnTo>
                    <a:pt x="439" y="49"/>
                  </a:lnTo>
                  <a:lnTo>
                    <a:pt x="441" y="40"/>
                  </a:lnTo>
                  <a:lnTo>
                    <a:pt x="444" y="30"/>
                  </a:lnTo>
                  <a:lnTo>
                    <a:pt x="420" y="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73"/>
            <p:cNvSpPr>
              <a:spLocks/>
            </p:cNvSpPr>
            <p:nvPr/>
          </p:nvSpPr>
          <p:spPr bwMode="auto">
            <a:xfrm>
              <a:off x="1511" y="1551"/>
              <a:ext cx="160" cy="73"/>
            </a:xfrm>
            <a:custGeom>
              <a:avLst/>
              <a:gdLst>
                <a:gd name="T0" fmla="*/ 0 w 478"/>
                <a:gd name="T1" fmla="*/ 3 h 147"/>
                <a:gd name="T2" fmla="*/ 0 w 478"/>
                <a:gd name="T3" fmla="*/ 9 h 147"/>
                <a:gd name="T4" fmla="*/ 1 w 478"/>
                <a:gd name="T5" fmla="*/ 7 h 147"/>
                <a:gd name="T6" fmla="*/ 1 w 478"/>
                <a:gd name="T7" fmla="*/ 6 h 147"/>
                <a:gd name="T8" fmla="*/ 1 w 478"/>
                <a:gd name="T9" fmla="*/ 6 h 147"/>
                <a:gd name="T10" fmla="*/ 2 w 478"/>
                <a:gd name="T11" fmla="*/ 5 h 147"/>
                <a:gd name="T12" fmla="*/ 2 w 478"/>
                <a:gd name="T13" fmla="*/ 5 h 147"/>
                <a:gd name="T14" fmla="*/ 2 w 478"/>
                <a:gd name="T15" fmla="*/ 5 h 147"/>
                <a:gd name="T16" fmla="*/ 2 w 478"/>
                <a:gd name="T17" fmla="*/ 6 h 147"/>
                <a:gd name="T18" fmla="*/ 2 w 478"/>
                <a:gd name="T19" fmla="*/ 7 h 147"/>
                <a:gd name="T20" fmla="*/ 2 w 478"/>
                <a:gd name="T21" fmla="*/ 7 h 147"/>
                <a:gd name="T22" fmla="*/ 3 w 478"/>
                <a:gd name="T23" fmla="*/ 7 h 147"/>
                <a:gd name="T24" fmla="*/ 4 w 478"/>
                <a:gd name="T25" fmla="*/ 6 h 147"/>
                <a:gd name="T26" fmla="*/ 5 w 478"/>
                <a:gd name="T27" fmla="*/ 5 h 147"/>
                <a:gd name="T28" fmla="*/ 6 w 478"/>
                <a:gd name="T29" fmla="*/ 4 h 147"/>
                <a:gd name="T30" fmla="*/ 5 w 478"/>
                <a:gd name="T31" fmla="*/ 3 h 147"/>
                <a:gd name="T32" fmla="*/ 5 w 478"/>
                <a:gd name="T33" fmla="*/ 3 h 147"/>
                <a:gd name="T34" fmla="*/ 4 w 478"/>
                <a:gd name="T35" fmla="*/ 4 h 147"/>
                <a:gd name="T36" fmla="*/ 3 w 478"/>
                <a:gd name="T37" fmla="*/ 4 h 147"/>
                <a:gd name="T38" fmla="*/ 3 w 478"/>
                <a:gd name="T39" fmla="*/ 4 h 147"/>
                <a:gd name="T40" fmla="*/ 3 w 478"/>
                <a:gd name="T41" fmla="*/ 3 h 147"/>
                <a:gd name="T42" fmla="*/ 3 w 478"/>
                <a:gd name="T43" fmla="*/ 2 h 147"/>
                <a:gd name="T44" fmla="*/ 2 w 478"/>
                <a:gd name="T45" fmla="*/ 1 h 147"/>
                <a:gd name="T46" fmla="*/ 2 w 478"/>
                <a:gd name="T47" fmla="*/ 0 h 147"/>
                <a:gd name="T48" fmla="*/ 2 w 478"/>
                <a:gd name="T49" fmla="*/ 0 h 147"/>
                <a:gd name="T50" fmla="*/ 2 w 478"/>
                <a:gd name="T51" fmla="*/ 0 h 147"/>
                <a:gd name="T52" fmla="*/ 1 w 478"/>
                <a:gd name="T53" fmla="*/ 1 h 147"/>
                <a:gd name="T54" fmla="*/ 0 w 478"/>
                <a:gd name="T55" fmla="*/ 3 h 1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8"/>
                <a:gd name="T85" fmla="*/ 0 h 147"/>
                <a:gd name="T86" fmla="*/ 478 w 478"/>
                <a:gd name="T87" fmla="*/ 147 h 1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8" h="147">
                  <a:moveTo>
                    <a:pt x="0" y="61"/>
                  </a:moveTo>
                  <a:lnTo>
                    <a:pt x="25" y="147"/>
                  </a:lnTo>
                  <a:lnTo>
                    <a:pt x="66" y="120"/>
                  </a:lnTo>
                  <a:lnTo>
                    <a:pt x="90" y="110"/>
                  </a:lnTo>
                  <a:lnTo>
                    <a:pt x="113" y="96"/>
                  </a:lnTo>
                  <a:lnTo>
                    <a:pt x="126" y="88"/>
                  </a:lnTo>
                  <a:lnTo>
                    <a:pt x="146" y="87"/>
                  </a:lnTo>
                  <a:lnTo>
                    <a:pt x="159" y="93"/>
                  </a:lnTo>
                  <a:lnTo>
                    <a:pt x="165" y="106"/>
                  </a:lnTo>
                  <a:lnTo>
                    <a:pt x="177" y="120"/>
                  </a:lnTo>
                  <a:lnTo>
                    <a:pt x="201" y="124"/>
                  </a:lnTo>
                  <a:lnTo>
                    <a:pt x="240" y="122"/>
                  </a:lnTo>
                  <a:lnTo>
                    <a:pt x="300" y="105"/>
                  </a:lnTo>
                  <a:lnTo>
                    <a:pt x="386" y="83"/>
                  </a:lnTo>
                  <a:lnTo>
                    <a:pt x="478" y="74"/>
                  </a:lnTo>
                  <a:lnTo>
                    <a:pt x="390" y="61"/>
                  </a:lnTo>
                  <a:lnTo>
                    <a:pt x="360" y="61"/>
                  </a:lnTo>
                  <a:lnTo>
                    <a:pt x="310" y="69"/>
                  </a:lnTo>
                  <a:lnTo>
                    <a:pt x="278" y="69"/>
                  </a:lnTo>
                  <a:lnTo>
                    <a:pt x="241" y="69"/>
                  </a:lnTo>
                  <a:lnTo>
                    <a:pt x="217" y="60"/>
                  </a:lnTo>
                  <a:lnTo>
                    <a:pt x="203" y="43"/>
                  </a:lnTo>
                  <a:lnTo>
                    <a:pt x="189" y="26"/>
                  </a:lnTo>
                  <a:lnTo>
                    <a:pt x="177" y="11"/>
                  </a:lnTo>
                  <a:lnTo>
                    <a:pt x="151" y="0"/>
                  </a:lnTo>
                  <a:lnTo>
                    <a:pt x="127" y="0"/>
                  </a:lnTo>
                  <a:lnTo>
                    <a:pt x="71" y="22"/>
                  </a:lnTo>
                  <a:lnTo>
                    <a:pt x="0" y="61"/>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06" name="Rectangle 74"/>
          <p:cNvSpPr>
            <a:spLocks noChangeArrowheads="1"/>
          </p:cNvSpPr>
          <p:nvPr/>
        </p:nvSpPr>
        <p:spPr bwMode="auto">
          <a:xfrm>
            <a:off x="3429000" y="228600"/>
            <a:ext cx="567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latin typeface="Arial" panose="020B0604020202020204" pitchFamily="34" charset="0"/>
              </a:rPr>
              <a:t>Transaction Cost Iceberg</a:t>
            </a:r>
            <a:endParaRPr lang="en-US" altLang="en-US" sz="3600" b="1">
              <a:solidFill>
                <a:srgbClr val="FF0000"/>
              </a:solidFill>
              <a:latin typeface="Arial" panose="020B0604020202020204" pitchFamily="34" charset="0"/>
            </a:endParaRPr>
          </a:p>
        </p:txBody>
      </p:sp>
      <p:sp>
        <p:nvSpPr>
          <p:cNvPr id="745547" name="AutoShape 75"/>
          <p:cNvSpPr>
            <a:spLocks noChangeArrowheads="1"/>
          </p:cNvSpPr>
          <p:nvPr/>
        </p:nvSpPr>
        <p:spPr bwMode="auto">
          <a:xfrm rot="1688336">
            <a:off x="6788150" y="1858963"/>
            <a:ext cx="82550" cy="1162050"/>
          </a:xfrm>
          <a:prstGeom prst="can">
            <a:avLst>
              <a:gd name="adj" fmla="val 83093"/>
            </a:avLst>
          </a:prstGeom>
          <a:solidFill>
            <a:srgbClr val="FFFFFF"/>
          </a:solidFill>
          <a:ln w="9525">
            <a:solidFill>
              <a:srgbClr val="000000"/>
            </a:solidFill>
            <a:round/>
            <a:headEnd/>
            <a:tailEnd/>
          </a:ln>
          <a:effectLst>
            <a:outerShdw dist="107763" dir="18900000" algn="ctr" rotWithShape="0">
              <a:srgbClr val="808080"/>
            </a:outerShdw>
          </a:effectLst>
        </p:spPr>
        <p:txBody>
          <a:bodyPr/>
          <a:lstStyle/>
          <a:p>
            <a:pPr>
              <a:defRPr/>
            </a:pPr>
            <a:endParaRPr lang="en-US"/>
          </a:p>
        </p:txBody>
      </p:sp>
      <p:sp>
        <p:nvSpPr>
          <p:cNvPr id="745548" name="Text Box 76"/>
          <p:cNvSpPr txBox="1">
            <a:spLocks noChangeArrowheads="1"/>
          </p:cNvSpPr>
          <p:nvPr/>
        </p:nvSpPr>
        <p:spPr bwMode="auto">
          <a:xfrm rot="1688336">
            <a:off x="6415089" y="2136776"/>
            <a:ext cx="1284287" cy="384175"/>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anchor="ctr"/>
          <a:lstStyle/>
          <a:p>
            <a:pPr algn="ctr">
              <a:defRPr/>
            </a:pPr>
            <a:r>
              <a:rPr lang="en-US" sz="1200" b="1">
                <a:latin typeface="Arial" charset="0"/>
              </a:rPr>
              <a:t>Transaction Cost Iceberg</a:t>
            </a:r>
          </a:p>
        </p:txBody>
      </p:sp>
      <p:sp>
        <p:nvSpPr>
          <p:cNvPr id="33809" name="Text Box 77"/>
          <p:cNvSpPr txBox="1">
            <a:spLocks noChangeArrowheads="1"/>
          </p:cNvSpPr>
          <p:nvPr/>
        </p:nvSpPr>
        <p:spPr bwMode="auto">
          <a:xfrm>
            <a:off x="2514600" y="1143000"/>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Depiction of the Iceberg to illustrate Transaction Costs was introduced by Wayne Wagner, The Plexus Group.</a:t>
            </a:r>
          </a:p>
        </p:txBody>
      </p:sp>
      <p:cxnSp>
        <p:nvCxnSpPr>
          <p:cNvPr id="77" name="Straight Connector 76">
            <a:extLst>
              <a:ext uri="{FF2B5EF4-FFF2-40B4-BE49-F238E27FC236}">
                <a16:creationId xmlns:a16="http://schemas.microsoft.com/office/drawing/2014/main" id="{8E350D38-CCCD-45A0-9555-08043300F610}"/>
              </a:ext>
            </a:extLst>
          </p:cNvPr>
          <p:cNvCxnSpPr>
            <a:cxnSpLocks/>
          </p:cNvCxnSpPr>
          <p:nvPr/>
        </p:nvCxnSpPr>
        <p:spPr>
          <a:xfrm>
            <a:off x="1077310" y="869950"/>
            <a:ext cx="956966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344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08018" y="480060"/>
            <a:ext cx="8250382" cy="475904"/>
          </a:xfrm>
        </p:spPr>
        <p:txBody>
          <a:bodyPr/>
          <a:lstStyle/>
          <a:p>
            <a:pPr algn="ctr"/>
            <a:r>
              <a:rPr lang="en-US" altLang="en-US" sz="2800" b="1" dirty="0"/>
              <a:t>Transaction Cost Decomposition</a:t>
            </a:r>
            <a:endParaRPr lang="en-US" altLang="en-US" b="1" dirty="0"/>
          </a:p>
        </p:txBody>
      </p:sp>
      <p:sp>
        <p:nvSpPr>
          <p:cNvPr id="31747" name="Rectangle 3"/>
          <p:cNvSpPr>
            <a:spLocks noGrp="1" noChangeArrowheads="1"/>
          </p:cNvSpPr>
          <p:nvPr>
            <p:ph type="body" idx="1"/>
          </p:nvPr>
        </p:nvSpPr>
        <p:spPr>
          <a:xfrm>
            <a:off x="1404851" y="1431868"/>
            <a:ext cx="9144000" cy="4114800"/>
          </a:xfrm>
        </p:spPr>
        <p:txBody>
          <a:bodyPr>
            <a:normAutofit fontScale="92500" lnSpcReduction="10000"/>
          </a:bodyPr>
          <a:lstStyle/>
          <a:p>
            <a:pPr>
              <a:lnSpc>
                <a:spcPct val="105000"/>
              </a:lnSpc>
              <a:spcBef>
                <a:spcPts val="1200"/>
              </a:spcBef>
            </a:pPr>
            <a:r>
              <a:rPr lang="en-US" altLang="en-US" sz="2200" dirty="0"/>
              <a:t>Commissions</a:t>
            </a:r>
          </a:p>
          <a:p>
            <a:pPr>
              <a:lnSpc>
                <a:spcPct val="105000"/>
              </a:lnSpc>
              <a:spcBef>
                <a:spcPts val="1200"/>
              </a:spcBef>
            </a:pPr>
            <a:r>
              <a:rPr lang="en-US" altLang="en-US" sz="2200" dirty="0"/>
              <a:t>Fess &amp; Rebates</a:t>
            </a:r>
          </a:p>
          <a:p>
            <a:pPr>
              <a:lnSpc>
                <a:spcPct val="105000"/>
              </a:lnSpc>
              <a:spcBef>
                <a:spcPts val="1200"/>
              </a:spcBef>
            </a:pPr>
            <a:r>
              <a:rPr lang="en-US" altLang="en-US" sz="2200" dirty="0"/>
              <a:t>Taxes</a:t>
            </a:r>
          </a:p>
          <a:p>
            <a:pPr>
              <a:lnSpc>
                <a:spcPct val="105000"/>
              </a:lnSpc>
              <a:spcBef>
                <a:spcPts val="1200"/>
              </a:spcBef>
            </a:pPr>
            <a:r>
              <a:rPr lang="en-US" altLang="en-US" sz="2200" dirty="0"/>
              <a:t>Spreads</a:t>
            </a:r>
          </a:p>
          <a:p>
            <a:pPr>
              <a:lnSpc>
                <a:spcPct val="105000"/>
              </a:lnSpc>
              <a:spcBef>
                <a:spcPts val="1200"/>
              </a:spcBef>
            </a:pPr>
            <a:r>
              <a:rPr lang="en-US" altLang="en-US" sz="2200" dirty="0"/>
              <a:t>Delay</a:t>
            </a:r>
          </a:p>
          <a:p>
            <a:pPr>
              <a:lnSpc>
                <a:spcPct val="105000"/>
              </a:lnSpc>
              <a:spcBef>
                <a:spcPts val="1200"/>
              </a:spcBef>
            </a:pPr>
            <a:r>
              <a:rPr lang="en-US" altLang="en-US" sz="2200" dirty="0"/>
              <a:t>Market Impact</a:t>
            </a:r>
          </a:p>
          <a:p>
            <a:pPr>
              <a:lnSpc>
                <a:spcPct val="105000"/>
              </a:lnSpc>
              <a:spcBef>
                <a:spcPts val="1200"/>
              </a:spcBef>
            </a:pPr>
            <a:r>
              <a:rPr lang="en-US" altLang="en-US" sz="2200" dirty="0"/>
              <a:t>Price Appreciation</a:t>
            </a:r>
          </a:p>
          <a:p>
            <a:pPr>
              <a:lnSpc>
                <a:spcPct val="105000"/>
              </a:lnSpc>
              <a:spcBef>
                <a:spcPts val="1200"/>
              </a:spcBef>
            </a:pPr>
            <a:r>
              <a:rPr lang="en-US" altLang="en-US" sz="2200" dirty="0"/>
              <a:t>Timing Risk</a:t>
            </a:r>
          </a:p>
          <a:p>
            <a:pPr>
              <a:lnSpc>
                <a:spcPct val="105000"/>
              </a:lnSpc>
              <a:spcBef>
                <a:spcPts val="1200"/>
              </a:spcBef>
            </a:pPr>
            <a:r>
              <a:rPr lang="en-US" altLang="en-US" sz="2200" dirty="0"/>
              <a:t>Opportunity Cost</a:t>
            </a:r>
          </a:p>
        </p:txBody>
      </p:sp>
      <p:cxnSp>
        <p:nvCxnSpPr>
          <p:cNvPr id="4" name="Straight Connector 3"/>
          <p:cNvCxnSpPr>
            <a:cxnSpLocks/>
          </p:cNvCxnSpPr>
          <p:nvPr/>
        </p:nvCxnSpPr>
        <p:spPr>
          <a:xfrm>
            <a:off x="1005840" y="955964"/>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64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838200" y="365125"/>
            <a:ext cx="10515600" cy="949325"/>
          </a:xfrm>
        </p:spPr>
        <p:txBody>
          <a:bodyPr>
            <a:normAutofit/>
          </a:bodyPr>
          <a:lstStyle/>
          <a:p>
            <a:pPr algn="ctr"/>
            <a:r>
              <a:rPr lang="en-US" sz="3200" dirty="0">
                <a:solidFill>
                  <a:schemeClr val="accent2"/>
                </a:solidFill>
                <a:latin typeface="Arial" charset="0"/>
              </a:rPr>
              <a:t>Trading Process</a:t>
            </a:r>
          </a:p>
        </p:txBody>
      </p:sp>
      <p:sp>
        <p:nvSpPr>
          <p:cNvPr id="14338" name="Content Placeholder 2"/>
          <p:cNvSpPr>
            <a:spLocks noGrp="1"/>
          </p:cNvSpPr>
          <p:nvPr>
            <p:ph idx="1"/>
          </p:nvPr>
        </p:nvSpPr>
        <p:spPr>
          <a:xfrm>
            <a:off x="838200" y="1528445"/>
            <a:ext cx="10515600" cy="4351338"/>
          </a:xfrm>
        </p:spPr>
        <p:txBody>
          <a:bodyPr/>
          <a:lstStyle/>
          <a:p>
            <a:pPr>
              <a:lnSpc>
                <a:spcPct val="150000"/>
              </a:lnSpc>
            </a:pPr>
            <a:r>
              <a:rPr lang="en-US" sz="2400" dirty="0">
                <a:latin typeface="Arial" charset="0"/>
              </a:rPr>
              <a:t>Investment Goals</a:t>
            </a:r>
          </a:p>
          <a:p>
            <a:pPr>
              <a:lnSpc>
                <a:spcPct val="150000"/>
              </a:lnSpc>
            </a:pPr>
            <a:r>
              <a:rPr lang="en-US" sz="2400" dirty="0">
                <a:latin typeface="Arial" charset="0"/>
              </a:rPr>
              <a:t>Macro Trading Goals</a:t>
            </a:r>
          </a:p>
          <a:p>
            <a:pPr>
              <a:lnSpc>
                <a:spcPct val="150000"/>
              </a:lnSpc>
            </a:pPr>
            <a:r>
              <a:rPr lang="en-US" sz="2400" dirty="0">
                <a:latin typeface="Arial" charset="0"/>
              </a:rPr>
              <a:t>Micro Decisions</a:t>
            </a:r>
          </a:p>
          <a:p>
            <a:pPr>
              <a:lnSpc>
                <a:spcPct val="150000"/>
              </a:lnSpc>
            </a:pPr>
            <a:r>
              <a:rPr lang="en-US" sz="2400" dirty="0">
                <a:latin typeface="Arial" charset="0"/>
              </a:rPr>
              <a:t>Limit Order Models</a:t>
            </a:r>
          </a:p>
          <a:p>
            <a:pPr>
              <a:lnSpc>
                <a:spcPct val="150000"/>
              </a:lnSpc>
            </a:pPr>
            <a:r>
              <a:rPr lang="en-US" sz="2400" dirty="0">
                <a:latin typeface="Arial" charset="0"/>
              </a:rPr>
              <a:t>Smart Order Router</a:t>
            </a:r>
          </a:p>
        </p:txBody>
      </p:sp>
      <p:cxnSp>
        <p:nvCxnSpPr>
          <p:cNvPr id="4" name="Straight Connector 3"/>
          <p:cNvCxnSpPr/>
          <p:nvPr/>
        </p:nvCxnSpPr>
        <p:spPr>
          <a:xfrm>
            <a:off x="838200" y="107658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33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088020" y="228600"/>
            <a:ext cx="8894180" cy="727364"/>
          </a:xfrm>
        </p:spPr>
        <p:txBody>
          <a:bodyPr/>
          <a:lstStyle/>
          <a:p>
            <a:r>
              <a:rPr lang="en-US" sz="2800" dirty="0">
                <a:latin typeface="Arial" charset="0"/>
              </a:rPr>
              <a:t>Lecture 6: Algorithmic Trading</a:t>
            </a:r>
          </a:p>
        </p:txBody>
      </p:sp>
      <p:sp>
        <p:nvSpPr>
          <p:cNvPr id="7170" name="Rectangle 3"/>
          <p:cNvSpPr>
            <a:spLocks noGrp="1" noChangeArrowheads="1"/>
          </p:cNvSpPr>
          <p:nvPr>
            <p:ph type="body" idx="1"/>
          </p:nvPr>
        </p:nvSpPr>
        <p:spPr>
          <a:xfrm>
            <a:off x="1088020" y="1070263"/>
            <a:ext cx="9291656" cy="5305823"/>
          </a:xfrm>
        </p:spPr>
        <p:txBody>
          <a:bodyPr>
            <a:normAutofit/>
          </a:bodyPr>
          <a:lstStyle/>
          <a:p>
            <a:pPr marL="457200" lvl="1" indent="-403225">
              <a:lnSpc>
                <a:spcPct val="125000"/>
              </a:lnSpc>
              <a:spcBef>
                <a:spcPts val="600"/>
              </a:spcBef>
            </a:pPr>
            <a:r>
              <a:rPr lang="en-US" dirty="0">
                <a:latin typeface="Arial" charset="0"/>
              </a:rPr>
              <a:t>Algorithmic Trading</a:t>
            </a:r>
          </a:p>
          <a:p>
            <a:pPr marL="457200" lvl="1" indent="-403225">
              <a:lnSpc>
                <a:spcPct val="125000"/>
              </a:lnSpc>
              <a:spcBef>
                <a:spcPts val="600"/>
              </a:spcBef>
            </a:pPr>
            <a:r>
              <a:rPr lang="en-US" dirty="0">
                <a:latin typeface="Arial" charset="0"/>
              </a:rPr>
              <a:t>Market Impact Model</a:t>
            </a:r>
          </a:p>
          <a:p>
            <a:pPr marL="914400" lvl="2" indent="-403225">
              <a:lnSpc>
                <a:spcPct val="125000"/>
              </a:lnSpc>
              <a:spcBef>
                <a:spcPts val="600"/>
              </a:spcBef>
            </a:pPr>
            <a:r>
              <a:rPr lang="en-US" dirty="0">
                <a:latin typeface="Arial" charset="0"/>
              </a:rPr>
              <a:t>Data Requirements</a:t>
            </a:r>
          </a:p>
          <a:p>
            <a:pPr marL="914400" lvl="2" indent="-403225">
              <a:lnSpc>
                <a:spcPct val="125000"/>
              </a:lnSpc>
              <a:spcBef>
                <a:spcPts val="600"/>
              </a:spcBef>
            </a:pPr>
            <a:r>
              <a:rPr lang="en-US" dirty="0">
                <a:latin typeface="Arial" charset="0"/>
              </a:rPr>
              <a:t>Functional Form vs. Machine Learning</a:t>
            </a:r>
          </a:p>
          <a:p>
            <a:pPr marL="457200" lvl="1" indent="-403225">
              <a:lnSpc>
                <a:spcPct val="125000"/>
              </a:lnSpc>
              <a:spcBef>
                <a:spcPts val="600"/>
              </a:spcBef>
            </a:pPr>
            <a:r>
              <a:rPr lang="en-US" dirty="0">
                <a:latin typeface="Arial" charset="0"/>
              </a:rPr>
              <a:t>How do we test models, and predictive data?</a:t>
            </a:r>
          </a:p>
          <a:p>
            <a:pPr marL="914400" lvl="2" indent="-403225">
              <a:lnSpc>
                <a:spcPct val="125000"/>
              </a:lnSpc>
              <a:spcBef>
                <a:spcPts val="600"/>
              </a:spcBef>
            </a:pPr>
            <a:endParaRPr lang="en-US" dirty="0">
              <a:latin typeface="Arial" charset="0"/>
            </a:endParaRPr>
          </a:p>
          <a:p>
            <a:pPr marL="457200" lvl="1" indent="-403225">
              <a:lnSpc>
                <a:spcPct val="125000"/>
              </a:lnSpc>
              <a:spcBef>
                <a:spcPts val="600"/>
              </a:spcBef>
            </a:pPr>
            <a:r>
              <a:rPr lang="en-US" dirty="0">
                <a:latin typeface="Arial" charset="0"/>
              </a:rPr>
              <a:t>Final Project Review</a:t>
            </a:r>
          </a:p>
          <a:p>
            <a:pPr marL="914400" lvl="2" indent="-403225">
              <a:lnSpc>
                <a:spcPct val="125000"/>
              </a:lnSpc>
              <a:spcBef>
                <a:spcPts val="600"/>
              </a:spcBef>
            </a:pPr>
            <a:endParaRPr lang="en-US" dirty="0">
              <a:latin typeface="Arial" charset="0"/>
            </a:endParaRPr>
          </a:p>
          <a:p>
            <a:pPr marL="457200" lvl="1" indent="-403225">
              <a:lnSpc>
                <a:spcPct val="125000"/>
              </a:lnSpc>
              <a:spcBef>
                <a:spcPts val="600"/>
              </a:spcBef>
            </a:pPr>
            <a:r>
              <a:rPr lang="en-US" b="1" dirty="0">
                <a:latin typeface="Arial" charset="0"/>
              </a:rPr>
              <a:t>Final Project Due Friday 12/15/2017</a:t>
            </a:r>
          </a:p>
          <a:p>
            <a:pPr marL="53975" lvl="1" indent="0">
              <a:lnSpc>
                <a:spcPct val="125000"/>
              </a:lnSpc>
              <a:spcBef>
                <a:spcPts val="600"/>
              </a:spcBef>
              <a:buNone/>
            </a:pPr>
            <a:endParaRPr lang="en-US" b="1" dirty="0">
              <a:latin typeface="Arial" charset="0"/>
            </a:endParaRPr>
          </a:p>
        </p:txBody>
      </p:sp>
      <p:cxnSp>
        <p:nvCxnSpPr>
          <p:cNvPr id="5" name="Straight Connector 4"/>
          <p:cNvCxnSpPr/>
          <p:nvPr/>
        </p:nvCxnSpPr>
        <p:spPr>
          <a:xfrm>
            <a:off x="1088020" y="955964"/>
            <a:ext cx="8970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074717" y="2531918"/>
            <a:ext cx="8336973"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chemeClr val="accent2"/>
                </a:solidFill>
                <a:latin typeface="+mn-lt"/>
              </a:rPr>
              <a:t>Exchanges, Venues, &amp; Dark Pools</a:t>
            </a:r>
          </a:p>
        </p:txBody>
      </p:sp>
      <p:cxnSp>
        <p:nvCxnSpPr>
          <p:cNvPr id="3" name="Straight Connector 2">
            <a:extLst>
              <a:ext uri="{FF2B5EF4-FFF2-40B4-BE49-F238E27FC236}">
                <a16:creationId xmlns:a16="http://schemas.microsoft.com/office/drawing/2014/main" id="{688FD7FE-C42F-4B70-843C-B9ED288BF12F}"/>
              </a:ext>
            </a:extLst>
          </p:cNvPr>
          <p:cNvCxnSpPr/>
          <p:nvPr/>
        </p:nvCxnSpPr>
        <p:spPr>
          <a:xfrm>
            <a:off x="1093959" y="3231194"/>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365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715587" y="235268"/>
            <a:ext cx="10515600" cy="568036"/>
          </a:xfrm>
        </p:spPr>
        <p:txBody>
          <a:bodyPr>
            <a:normAutofit lnSpcReduction="10000"/>
          </a:bodyPr>
          <a:lstStyle/>
          <a:p>
            <a:pPr marL="533400" indent="-533400" algn="ctr">
              <a:buNone/>
            </a:pPr>
            <a:r>
              <a:rPr lang="en-US" sz="3600" dirty="0">
                <a:solidFill>
                  <a:schemeClr val="accent2"/>
                </a:solidFill>
                <a:latin typeface="Arial" charset="0"/>
              </a:rPr>
              <a:t>Trading Venues</a:t>
            </a:r>
            <a:endParaRPr lang="en-US" sz="3600" dirty="0">
              <a:solidFill>
                <a:schemeClr val="accent2"/>
              </a:solidFill>
              <a:latin typeface="Tahoma" charset="0"/>
            </a:endParaRPr>
          </a:p>
        </p:txBody>
      </p:sp>
      <p:cxnSp>
        <p:nvCxnSpPr>
          <p:cNvPr id="4" name="Straight Connector 3"/>
          <p:cNvCxnSpPr/>
          <p:nvPr/>
        </p:nvCxnSpPr>
        <p:spPr>
          <a:xfrm>
            <a:off x="715587" y="803304"/>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6DB64CA-B7A8-42EA-807D-064B72E9116E}"/>
              </a:ext>
            </a:extLst>
          </p:cNvPr>
          <p:cNvSpPr/>
          <p:nvPr/>
        </p:nvSpPr>
        <p:spPr>
          <a:xfrm>
            <a:off x="2081011" y="3248910"/>
            <a:ext cx="2556163" cy="10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Stock Exchange</a:t>
            </a:r>
          </a:p>
        </p:txBody>
      </p:sp>
      <p:cxnSp>
        <p:nvCxnSpPr>
          <p:cNvPr id="18" name="Straight Arrow Connector 17">
            <a:extLst>
              <a:ext uri="{FF2B5EF4-FFF2-40B4-BE49-F238E27FC236}">
                <a16:creationId xmlns:a16="http://schemas.microsoft.com/office/drawing/2014/main" id="{90DB0BCE-BEB9-47CD-80D3-81A6086FAB7F}"/>
              </a:ext>
            </a:extLst>
          </p:cNvPr>
          <p:cNvCxnSpPr>
            <a:cxnSpLocks/>
          </p:cNvCxnSpPr>
          <p:nvPr/>
        </p:nvCxnSpPr>
        <p:spPr>
          <a:xfrm>
            <a:off x="5873202" y="1946535"/>
            <a:ext cx="1812488" cy="1193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595B8A2-6C44-4B3E-97DE-E821F99A2F57}"/>
              </a:ext>
            </a:extLst>
          </p:cNvPr>
          <p:cNvSpPr/>
          <p:nvPr/>
        </p:nvSpPr>
        <p:spPr>
          <a:xfrm>
            <a:off x="4371716" y="1128775"/>
            <a:ext cx="3002972" cy="10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Trading Venues</a:t>
            </a:r>
          </a:p>
        </p:txBody>
      </p:sp>
      <p:cxnSp>
        <p:nvCxnSpPr>
          <p:cNvPr id="17" name="Straight Arrow Connector 16">
            <a:extLst>
              <a:ext uri="{FF2B5EF4-FFF2-40B4-BE49-F238E27FC236}">
                <a16:creationId xmlns:a16="http://schemas.microsoft.com/office/drawing/2014/main" id="{C7A68AB2-A9DB-4070-833E-D444BBF63F88}"/>
              </a:ext>
            </a:extLst>
          </p:cNvPr>
          <p:cNvCxnSpPr>
            <a:cxnSpLocks/>
          </p:cNvCxnSpPr>
          <p:nvPr/>
        </p:nvCxnSpPr>
        <p:spPr>
          <a:xfrm flipH="1">
            <a:off x="3547241" y="2191249"/>
            <a:ext cx="2325961" cy="9483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A2636B-9E66-4C6B-B8C4-F7BA70C74B96}"/>
              </a:ext>
            </a:extLst>
          </p:cNvPr>
          <p:cNvSpPr/>
          <p:nvPr/>
        </p:nvSpPr>
        <p:spPr>
          <a:xfrm>
            <a:off x="5010082" y="5361872"/>
            <a:ext cx="2636967" cy="10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Crossing Network</a:t>
            </a:r>
          </a:p>
        </p:txBody>
      </p:sp>
      <p:sp>
        <p:nvSpPr>
          <p:cNvPr id="22" name="Rectangle 21">
            <a:extLst>
              <a:ext uri="{FF2B5EF4-FFF2-40B4-BE49-F238E27FC236}">
                <a16:creationId xmlns:a16="http://schemas.microsoft.com/office/drawing/2014/main" id="{9CDD801C-1ECA-448C-952B-4456EB9748DB}"/>
              </a:ext>
            </a:extLst>
          </p:cNvPr>
          <p:cNvSpPr/>
          <p:nvPr/>
        </p:nvSpPr>
        <p:spPr>
          <a:xfrm>
            <a:off x="8501768" y="5361872"/>
            <a:ext cx="2636967" cy="10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Dark Pool</a:t>
            </a:r>
          </a:p>
        </p:txBody>
      </p:sp>
      <p:sp>
        <p:nvSpPr>
          <p:cNvPr id="23" name="Rectangle 22">
            <a:extLst>
              <a:ext uri="{FF2B5EF4-FFF2-40B4-BE49-F238E27FC236}">
                <a16:creationId xmlns:a16="http://schemas.microsoft.com/office/drawing/2014/main" id="{7EAB93BB-659D-4A2D-9EF3-B21A19642E1C}"/>
              </a:ext>
            </a:extLst>
          </p:cNvPr>
          <p:cNvSpPr/>
          <p:nvPr/>
        </p:nvSpPr>
        <p:spPr>
          <a:xfrm>
            <a:off x="6328566" y="3139626"/>
            <a:ext cx="3002972" cy="10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ATS Venue</a:t>
            </a:r>
          </a:p>
        </p:txBody>
      </p:sp>
      <p:cxnSp>
        <p:nvCxnSpPr>
          <p:cNvPr id="24" name="Straight Arrow Connector 23">
            <a:extLst>
              <a:ext uri="{FF2B5EF4-FFF2-40B4-BE49-F238E27FC236}">
                <a16:creationId xmlns:a16="http://schemas.microsoft.com/office/drawing/2014/main" id="{686F807C-ED30-4317-B825-ECB5FEE22D25}"/>
              </a:ext>
            </a:extLst>
          </p:cNvPr>
          <p:cNvCxnSpPr>
            <a:cxnSpLocks/>
          </p:cNvCxnSpPr>
          <p:nvPr/>
        </p:nvCxnSpPr>
        <p:spPr>
          <a:xfrm>
            <a:off x="8122935" y="4202100"/>
            <a:ext cx="1430968" cy="1095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5455C79-2CEE-406D-9FFF-D49D7DA82F7E}"/>
              </a:ext>
            </a:extLst>
          </p:cNvPr>
          <p:cNvCxnSpPr>
            <a:cxnSpLocks/>
          </p:cNvCxnSpPr>
          <p:nvPr/>
        </p:nvCxnSpPr>
        <p:spPr>
          <a:xfrm flipH="1">
            <a:off x="6722798" y="4187033"/>
            <a:ext cx="1400137" cy="1110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6374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38400" y="2438400"/>
            <a:ext cx="7391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chemeClr val="accent2"/>
                </a:solidFill>
                <a:latin typeface="Arial" charset="0"/>
              </a:rPr>
              <a:t>Trader’s Dilemma</a:t>
            </a:r>
          </a:p>
        </p:txBody>
      </p:sp>
      <p:cxnSp>
        <p:nvCxnSpPr>
          <p:cNvPr id="3" name="Straight Connector 2">
            <a:extLst>
              <a:ext uri="{FF2B5EF4-FFF2-40B4-BE49-F238E27FC236}">
                <a16:creationId xmlns:a16="http://schemas.microsoft.com/office/drawing/2014/main" id="{238E9811-88D9-4C6F-B39D-0B0DAD2208F8}"/>
              </a:ext>
            </a:extLst>
          </p:cNvPr>
          <p:cNvCxnSpPr>
            <a:cxnSpLocks/>
          </p:cNvCxnSpPr>
          <p:nvPr/>
        </p:nvCxnSpPr>
        <p:spPr>
          <a:xfrm>
            <a:off x="1495425" y="3223520"/>
            <a:ext cx="916305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9306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631373" y="1246563"/>
            <a:ext cx="8305800" cy="533400"/>
          </a:xfrm>
        </p:spPr>
        <p:txBody>
          <a:bodyPr/>
          <a:lstStyle/>
          <a:p>
            <a:r>
              <a:rPr lang="en-US" sz="2800" u="sng" dirty="0">
                <a:latin typeface="Arial" charset="0"/>
              </a:rPr>
              <a:t>Trader</a:t>
            </a:r>
            <a:r>
              <a:rPr lang="ja-JP" altLang="en-US" sz="2800" u="sng" dirty="0">
                <a:latin typeface="Arial" charset="0"/>
              </a:rPr>
              <a:t>’</a:t>
            </a:r>
            <a:r>
              <a:rPr lang="en-US" altLang="ja-JP" sz="2800" u="sng" dirty="0">
                <a:latin typeface="Arial" charset="0"/>
              </a:rPr>
              <a:t>s Dilemma:</a:t>
            </a:r>
            <a:endParaRPr lang="en-US" sz="2800" u="sng" dirty="0">
              <a:latin typeface="Arial" charset="0"/>
            </a:endParaRPr>
          </a:p>
        </p:txBody>
      </p:sp>
      <p:sp>
        <p:nvSpPr>
          <p:cNvPr id="45058" name="Rectangle 3"/>
          <p:cNvSpPr>
            <a:spLocks noGrp="1" noChangeArrowheads="1"/>
          </p:cNvSpPr>
          <p:nvPr>
            <p:ph type="body" idx="1"/>
          </p:nvPr>
        </p:nvSpPr>
        <p:spPr>
          <a:xfrm>
            <a:off x="1631373" y="2306782"/>
            <a:ext cx="8207953" cy="2798618"/>
          </a:xfrm>
        </p:spPr>
        <p:txBody>
          <a:bodyPr/>
          <a:lstStyle/>
          <a:p>
            <a:pPr marL="0" indent="0">
              <a:buNone/>
            </a:pPr>
            <a:r>
              <a:rPr lang="en-US" i="1" dirty="0">
                <a:latin typeface="Arial" charset="0"/>
              </a:rPr>
              <a:t>Trading too aggressively will cause high market impact (low timing risk) but trading too passively will cause high price risk (low market impact cost).</a:t>
            </a:r>
          </a:p>
          <a:p>
            <a:pPr marL="0" indent="0">
              <a:buNone/>
            </a:pPr>
            <a:endParaRPr lang="en-US" i="1" dirty="0">
              <a:latin typeface="Arial" charset="0"/>
            </a:endParaRPr>
          </a:p>
          <a:p>
            <a:pPr marL="0" indent="0">
              <a:buNone/>
            </a:pPr>
            <a:r>
              <a:rPr lang="en-US" i="1" dirty="0">
                <a:latin typeface="Arial" charset="0"/>
              </a:rPr>
              <a:t>Market Impact and Timing Risk are conflicting expressions.</a:t>
            </a:r>
          </a:p>
        </p:txBody>
      </p:sp>
      <p:cxnSp>
        <p:nvCxnSpPr>
          <p:cNvPr id="4" name="Straight Connector 3">
            <a:extLst>
              <a:ext uri="{FF2B5EF4-FFF2-40B4-BE49-F238E27FC236}">
                <a16:creationId xmlns:a16="http://schemas.microsoft.com/office/drawing/2014/main" id="{15FF5112-B5D6-4D1A-BD9C-A8E11063F001}"/>
              </a:ext>
            </a:extLst>
          </p:cNvPr>
          <p:cNvCxnSpPr>
            <a:cxnSpLocks/>
          </p:cNvCxnSpPr>
          <p:nvPr/>
        </p:nvCxnSpPr>
        <p:spPr>
          <a:xfrm>
            <a:off x="1497725" y="1014705"/>
            <a:ext cx="913611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0C8C252-6085-48E7-BD19-EFB0B492B94C}"/>
              </a:ext>
            </a:extLst>
          </p:cNvPr>
          <p:cNvSpPr/>
          <p:nvPr/>
        </p:nvSpPr>
        <p:spPr>
          <a:xfrm>
            <a:off x="1497725" y="449317"/>
            <a:ext cx="9136116" cy="523220"/>
          </a:xfrm>
          <a:prstGeom prst="rect">
            <a:avLst/>
          </a:prstGeom>
        </p:spPr>
        <p:txBody>
          <a:bodyPr wrap="square">
            <a:spAutoFit/>
          </a:bodyPr>
          <a:lstStyle/>
          <a:p>
            <a:pPr algn="ctr"/>
            <a:r>
              <a:rPr lang="en-US" sz="2800" dirty="0">
                <a:solidFill>
                  <a:schemeClr val="accent2"/>
                </a:solidFill>
                <a:latin typeface="Tahoma" charset="0"/>
              </a:rPr>
              <a:t>Trader’s Dilemma</a:t>
            </a:r>
            <a:endParaRPr lang="en-US" sz="2800" dirty="0"/>
          </a:p>
        </p:txBody>
      </p:sp>
    </p:spTree>
    <p:extLst>
      <p:ext uri="{BB962C8B-B14F-4D97-AF65-F5344CB8AC3E}">
        <p14:creationId xmlns:p14="http://schemas.microsoft.com/office/powerpoint/2010/main" val="4092125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686296" y="304801"/>
            <a:ext cx="8971194" cy="525463"/>
          </a:xfrm>
        </p:spPr>
        <p:txBody>
          <a:bodyPr/>
          <a:lstStyle/>
          <a:p>
            <a:pPr algn="ctr"/>
            <a:r>
              <a:rPr lang="en-US" sz="2800" dirty="0">
                <a:solidFill>
                  <a:schemeClr val="accent2"/>
                </a:solidFill>
                <a:latin typeface="Tahoma" charset="0"/>
                <a:ea typeface="+mn-ea"/>
                <a:cs typeface="+mn-cs"/>
              </a:rPr>
              <a:t>Trader</a:t>
            </a:r>
            <a:r>
              <a:rPr lang="ja-JP" altLang="en-US" sz="2800" dirty="0">
                <a:solidFill>
                  <a:schemeClr val="accent2"/>
                </a:solidFill>
                <a:latin typeface="Tahoma" charset="0"/>
                <a:ea typeface="+mn-ea"/>
                <a:cs typeface="+mn-cs"/>
              </a:rPr>
              <a:t>’</a:t>
            </a:r>
            <a:r>
              <a:rPr lang="en-US" altLang="ja-JP" sz="2800" dirty="0">
                <a:solidFill>
                  <a:schemeClr val="accent2"/>
                </a:solidFill>
                <a:latin typeface="Tahoma" charset="0"/>
                <a:ea typeface="+mn-ea"/>
                <a:cs typeface="+mn-cs"/>
              </a:rPr>
              <a:t>s Dilemma Optimization</a:t>
            </a:r>
            <a:endParaRPr lang="en-US" sz="2800" dirty="0">
              <a:solidFill>
                <a:schemeClr val="accent2"/>
              </a:solidFill>
              <a:latin typeface="Tahoma" charset="0"/>
              <a:ea typeface="+mn-ea"/>
              <a:cs typeface="+mn-cs"/>
            </a:endParaRPr>
          </a:p>
        </p:txBody>
      </p:sp>
      <p:pic>
        <p:nvPicPr>
          <p:cNvPr id="4" name="Picture 3"/>
          <p:cNvPicPr>
            <a:picLocks noChangeAspect="1"/>
          </p:cNvPicPr>
          <p:nvPr/>
        </p:nvPicPr>
        <p:blipFill>
          <a:blip r:embed="rId2"/>
          <a:stretch>
            <a:fillRect/>
          </a:stretch>
        </p:blipFill>
        <p:spPr>
          <a:xfrm>
            <a:off x="1686296" y="1151906"/>
            <a:ext cx="8207007" cy="4921419"/>
          </a:xfrm>
          <a:prstGeom prst="rect">
            <a:avLst/>
          </a:prstGeom>
        </p:spPr>
      </p:pic>
      <p:cxnSp>
        <p:nvCxnSpPr>
          <p:cNvPr id="5" name="Straight Connector 4">
            <a:extLst>
              <a:ext uri="{FF2B5EF4-FFF2-40B4-BE49-F238E27FC236}">
                <a16:creationId xmlns:a16="http://schemas.microsoft.com/office/drawing/2014/main" id="{17DDE936-2BE7-4817-B91A-D7A711F74FAA}"/>
              </a:ext>
            </a:extLst>
          </p:cNvPr>
          <p:cNvCxnSpPr>
            <a:cxnSpLocks/>
          </p:cNvCxnSpPr>
          <p:nvPr/>
        </p:nvCxnSpPr>
        <p:spPr>
          <a:xfrm flipV="1">
            <a:off x="1686296" y="756745"/>
            <a:ext cx="8971194" cy="7351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16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524001" y="3010972"/>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46082" name="Rectangle 3"/>
          <p:cNvSpPr>
            <a:spLocks noChangeArrowheads="1"/>
          </p:cNvSpPr>
          <p:nvPr/>
        </p:nvSpPr>
        <p:spPr bwMode="auto">
          <a:xfrm>
            <a:off x="1524001" y="2844284"/>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46083" name="Object 4"/>
          <p:cNvGraphicFramePr>
            <a:graphicFrameLocks noChangeAspect="1"/>
          </p:cNvGraphicFramePr>
          <p:nvPr>
            <p:extLst/>
          </p:nvPr>
        </p:nvGraphicFramePr>
        <p:xfrm>
          <a:off x="3030538" y="2667000"/>
          <a:ext cx="6138862" cy="844550"/>
        </p:xfrm>
        <a:graphic>
          <a:graphicData uri="http://schemas.openxmlformats.org/presentationml/2006/ole">
            <mc:AlternateContent xmlns:mc="http://schemas.openxmlformats.org/markup-compatibility/2006">
              <mc:Choice xmlns:v="urn:schemas-microsoft-com:vml" Requires="v">
                <p:oleObj spid="_x0000_s1026" name="Equation" r:id="rId3" imgW="1295280" imgH="177480" progId="Equation.3">
                  <p:embed/>
                </p:oleObj>
              </mc:Choice>
              <mc:Fallback>
                <p:oleObj name="Equation" r:id="rId3" imgW="1295280" imgH="177480" progId="Equation.3">
                  <p:embed/>
                  <p:pic>
                    <p:nvPicPr>
                      <p:cNvPr id="46083" name="Object 4"/>
                      <p:cNvPicPr>
                        <a:picLocks noChangeAspect="1" noChangeArrowheads="1"/>
                      </p:cNvPicPr>
                      <p:nvPr/>
                    </p:nvPicPr>
                    <p:blipFill>
                      <a:blip r:embed="rId4"/>
                      <a:srcRect/>
                      <a:stretch>
                        <a:fillRect/>
                      </a:stretch>
                    </p:blipFill>
                    <p:spPr bwMode="auto">
                      <a:xfrm>
                        <a:off x="3030538" y="2667000"/>
                        <a:ext cx="6138862"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6084" name="Rectangle 5"/>
          <p:cNvSpPr>
            <a:spLocks noGrp="1" noChangeArrowheads="1"/>
          </p:cNvSpPr>
          <p:nvPr>
            <p:ph type="title"/>
          </p:nvPr>
        </p:nvSpPr>
        <p:spPr>
          <a:xfrm>
            <a:off x="1708732" y="994847"/>
            <a:ext cx="8305800" cy="914400"/>
          </a:xfrm>
        </p:spPr>
        <p:txBody>
          <a:bodyPr/>
          <a:lstStyle/>
          <a:p>
            <a:r>
              <a:rPr lang="en-US" sz="3600" u="sng" dirty="0">
                <a:latin typeface="Arial" charset="0"/>
              </a:rPr>
              <a:t>Solving Trader</a:t>
            </a:r>
            <a:r>
              <a:rPr lang="ja-JP" altLang="en-US" sz="3600" u="sng" dirty="0">
                <a:latin typeface="Arial" charset="0"/>
              </a:rPr>
              <a:t>’</a:t>
            </a:r>
            <a:r>
              <a:rPr lang="en-US" altLang="ja-JP" sz="3600" u="sng" dirty="0">
                <a:latin typeface="Arial" charset="0"/>
              </a:rPr>
              <a:t>s Dilemma</a:t>
            </a:r>
            <a:endParaRPr lang="en-US" sz="3600" u="sng" dirty="0">
              <a:latin typeface="Arial" charset="0"/>
            </a:endParaRPr>
          </a:p>
        </p:txBody>
      </p:sp>
      <p:sp>
        <p:nvSpPr>
          <p:cNvPr id="46085" name="Rectangle 6"/>
          <p:cNvSpPr>
            <a:spLocks noChangeArrowheads="1"/>
          </p:cNvSpPr>
          <p:nvPr/>
        </p:nvSpPr>
        <p:spPr bwMode="auto">
          <a:xfrm>
            <a:off x="1805940" y="4269302"/>
            <a:ext cx="8208592" cy="1274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0B9FCD"/>
              </a:buClr>
              <a:buFont typeface="Wingdings" charset="0"/>
              <a:buNone/>
            </a:pPr>
            <a:r>
              <a:rPr lang="en-US" sz="2000" i="1" dirty="0">
                <a:latin typeface="Arial" charset="0"/>
              </a:rPr>
              <a:t>Traders seek to manage the tradeoff between market impact cost and timing risk at a specified level of risk aversion </a:t>
            </a:r>
            <a:r>
              <a:rPr lang="en-US" sz="2000" i="1" dirty="0">
                <a:latin typeface="Arial" charset="0"/>
                <a:sym typeface="Symbol" charset="0"/>
              </a:rPr>
              <a:t>.</a:t>
            </a:r>
          </a:p>
        </p:txBody>
      </p:sp>
    </p:spTree>
    <p:extLst>
      <p:ext uri="{BB962C8B-B14F-4D97-AF65-F5344CB8AC3E}">
        <p14:creationId xmlns:p14="http://schemas.microsoft.com/office/powerpoint/2010/main" val="321444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057400" y="304801"/>
            <a:ext cx="8077200" cy="525463"/>
          </a:xfrm>
        </p:spPr>
        <p:txBody>
          <a:bodyPr/>
          <a:lstStyle/>
          <a:p>
            <a:pPr algn="ctr"/>
            <a:r>
              <a:rPr lang="en-US" sz="2800" dirty="0">
                <a:solidFill>
                  <a:schemeClr val="accent2"/>
                </a:solidFill>
                <a:latin typeface="Tahoma" charset="0"/>
                <a:ea typeface="+mn-ea"/>
                <a:cs typeface="+mn-cs"/>
              </a:rPr>
              <a:t>Trader</a:t>
            </a:r>
            <a:r>
              <a:rPr lang="ja-JP" altLang="en-US" sz="2800" dirty="0">
                <a:solidFill>
                  <a:schemeClr val="accent2"/>
                </a:solidFill>
                <a:latin typeface="Tahoma" charset="0"/>
                <a:ea typeface="+mn-ea"/>
                <a:cs typeface="+mn-cs"/>
              </a:rPr>
              <a:t>’</a:t>
            </a:r>
            <a:r>
              <a:rPr lang="en-US" altLang="ja-JP" sz="2800" dirty="0">
                <a:solidFill>
                  <a:schemeClr val="accent2"/>
                </a:solidFill>
                <a:latin typeface="Tahoma" charset="0"/>
                <a:ea typeface="+mn-ea"/>
                <a:cs typeface="+mn-cs"/>
              </a:rPr>
              <a:t>s Dilemma Optimization</a:t>
            </a:r>
            <a:endParaRPr lang="en-US" sz="2800" dirty="0">
              <a:solidFill>
                <a:schemeClr val="accent2"/>
              </a:solidFill>
              <a:latin typeface="Tahoma" charset="0"/>
              <a:ea typeface="+mn-ea"/>
              <a:cs typeface="+mn-cs"/>
            </a:endParaRPr>
          </a:p>
        </p:txBody>
      </p:sp>
      <p:cxnSp>
        <p:nvCxnSpPr>
          <p:cNvPr id="4" name="Straight Connector 3">
            <a:extLst>
              <a:ext uri="{FF2B5EF4-FFF2-40B4-BE49-F238E27FC236}">
                <a16:creationId xmlns:a16="http://schemas.microsoft.com/office/drawing/2014/main" id="{E885B987-4EE3-4FEE-83DE-5B12C461CD23}"/>
              </a:ext>
            </a:extLst>
          </p:cNvPr>
          <p:cNvCxnSpPr>
            <a:cxnSpLocks/>
          </p:cNvCxnSpPr>
          <p:nvPr/>
        </p:nvCxnSpPr>
        <p:spPr>
          <a:xfrm>
            <a:off x="1497725" y="1014705"/>
            <a:ext cx="913611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287B20F-71D8-4E54-82EA-2700DDC4FF2F}"/>
              </a:ext>
            </a:extLst>
          </p:cNvPr>
          <p:cNvPicPr>
            <a:picLocks noChangeAspect="1"/>
          </p:cNvPicPr>
          <p:nvPr/>
        </p:nvPicPr>
        <p:blipFill>
          <a:blip r:embed="rId2"/>
          <a:stretch>
            <a:fillRect/>
          </a:stretch>
        </p:blipFill>
        <p:spPr>
          <a:xfrm>
            <a:off x="2219968" y="1332994"/>
            <a:ext cx="7914632" cy="5076300"/>
          </a:xfrm>
          <a:prstGeom prst="rect">
            <a:avLst/>
          </a:prstGeom>
        </p:spPr>
      </p:pic>
    </p:spTree>
    <p:extLst>
      <p:ext uri="{BB962C8B-B14F-4D97-AF65-F5344CB8AC3E}">
        <p14:creationId xmlns:p14="http://schemas.microsoft.com/office/powerpoint/2010/main" val="1133546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(Almgren &amp; </a:t>
            </a:r>
            <a:r>
              <a:rPr lang="en-US" dirty="0" err="1">
                <a:solidFill>
                  <a:schemeClr val="accent2"/>
                </a:solidFill>
                <a:latin typeface="Arial" charset="0"/>
              </a:rPr>
              <a:t>Chriss</a:t>
            </a:r>
            <a:r>
              <a:rPr lang="en-US" dirty="0">
                <a:solidFill>
                  <a:schemeClr val="accent2"/>
                </a:solidFill>
                <a:latin typeface="Arial" charset="0"/>
              </a:rPr>
              <a:t> 1997)</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334308" y="1335386"/>
            <a:ext cx="8056602" cy="5028469"/>
          </a:xfrm>
          <a:prstGeom prst="rect">
            <a:avLst/>
          </a:prstGeom>
        </p:spPr>
      </p:pic>
    </p:spTree>
    <p:extLst>
      <p:ext uri="{BB962C8B-B14F-4D97-AF65-F5344CB8AC3E}">
        <p14:creationId xmlns:p14="http://schemas.microsoft.com/office/powerpoint/2010/main" val="25084161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(Optimal Trading Strategies)</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229566" y="1355436"/>
            <a:ext cx="8124398" cy="5063837"/>
          </a:xfrm>
          <a:prstGeom prst="rect">
            <a:avLst/>
          </a:prstGeom>
        </p:spPr>
      </p:pic>
    </p:spTree>
    <p:extLst>
      <p:ext uri="{BB962C8B-B14F-4D97-AF65-F5344CB8AC3E}">
        <p14:creationId xmlns:p14="http://schemas.microsoft.com/office/powerpoint/2010/main" val="28578899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(Irrational Strategy)</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005777" y="1329494"/>
            <a:ext cx="7710877" cy="4812687"/>
          </a:xfrm>
          <a:prstGeom prst="rect">
            <a:avLst/>
          </a:prstGeom>
        </p:spPr>
      </p:pic>
    </p:spTree>
    <p:extLst>
      <p:ext uri="{BB962C8B-B14F-4D97-AF65-F5344CB8AC3E}">
        <p14:creationId xmlns:p14="http://schemas.microsoft.com/office/powerpoint/2010/main" val="25540161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What is Algorithmic Trading</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1804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Market Impact</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2420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494503" y="228600"/>
            <a:ext cx="9183330" cy="609377"/>
          </a:xfrm>
        </p:spPr>
        <p:txBody>
          <a:bodyPr/>
          <a:lstStyle/>
          <a:p>
            <a:r>
              <a:rPr lang="en-US" sz="2800" dirty="0">
                <a:latin typeface="Arial" charset="0"/>
              </a:rPr>
              <a:t>What is Market Impact?</a:t>
            </a:r>
          </a:p>
        </p:txBody>
      </p:sp>
      <p:sp>
        <p:nvSpPr>
          <p:cNvPr id="7170" name="Rectangle 3"/>
          <p:cNvSpPr>
            <a:spLocks noGrp="1" noChangeArrowheads="1"/>
          </p:cNvSpPr>
          <p:nvPr>
            <p:ph type="body" idx="1"/>
          </p:nvPr>
        </p:nvSpPr>
        <p:spPr>
          <a:xfrm>
            <a:off x="1494503" y="1027231"/>
            <a:ext cx="9183330" cy="5133109"/>
          </a:xfrm>
        </p:spPr>
        <p:txBody>
          <a:bodyPr>
            <a:normAutofit lnSpcReduction="10000"/>
          </a:bodyPr>
          <a:lstStyle/>
          <a:p>
            <a:pPr marL="463550" lvl="1" indent="-463550">
              <a:lnSpc>
                <a:spcPct val="105000"/>
              </a:lnSpc>
              <a:spcBef>
                <a:spcPts val="600"/>
              </a:spcBef>
            </a:pPr>
            <a:r>
              <a:rPr lang="en-US" dirty="0"/>
              <a:t>Market Impact is the price movement in a stock caused by the order or trade.</a:t>
            </a:r>
          </a:p>
          <a:p>
            <a:pPr marL="463550" lvl="1" indent="-463550">
              <a:lnSpc>
                <a:spcPct val="105000"/>
              </a:lnSpc>
              <a:spcBef>
                <a:spcPts val="600"/>
              </a:spcBef>
            </a:pPr>
            <a:r>
              <a:rPr lang="en-US" dirty="0"/>
              <a:t>MI consists of two components: temporary and permanent.</a:t>
            </a:r>
          </a:p>
          <a:p>
            <a:pPr marL="920750" lvl="2" indent="-463550">
              <a:lnSpc>
                <a:spcPct val="105000"/>
              </a:lnSpc>
              <a:spcBef>
                <a:spcPts val="600"/>
              </a:spcBef>
            </a:pPr>
            <a:r>
              <a:rPr lang="en-US" dirty="0"/>
              <a:t>Temporary impact is due to the liquidity needs of the investor. Temporary impact cost can be managed via the trading strategy and is a controllable cost.</a:t>
            </a:r>
          </a:p>
          <a:p>
            <a:pPr marL="920750" lvl="2" indent="-463550">
              <a:lnSpc>
                <a:spcPct val="105000"/>
              </a:lnSpc>
              <a:spcBef>
                <a:spcPts val="600"/>
              </a:spcBef>
            </a:pPr>
            <a:r>
              <a:rPr lang="en-US" dirty="0"/>
              <a:t>Permanent impact is due to the information content of the trade. Permanent impact is an unavoidable cost of trading.</a:t>
            </a:r>
          </a:p>
          <a:p>
            <a:pPr marL="463550" lvl="1" indent="-463550">
              <a:lnSpc>
                <a:spcPct val="105000"/>
              </a:lnSpc>
              <a:spcBef>
                <a:spcPts val="600"/>
              </a:spcBef>
            </a:pPr>
            <a:endParaRPr lang="en-US" dirty="0"/>
          </a:p>
          <a:p>
            <a:pPr marL="463550" lvl="1" indent="-463550">
              <a:lnSpc>
                <a:spcPct val="105000"/>
              </a:lnSpc>
              <a:spcBef>
                <a:spcPts val="600"/>
              </a:spcBef>
            </a:pPr>
            <a:r>
              <a:rPr lang="en-US" dirty="0"/>
              <a:t>Mathematically, MI is defined as the difference between the path of the stock with and without the order. </a:t>
            </a:r>
          </a:p>
          <a:p>
            <a:pPr marL="463550" lvl="1" indent="-463550">
              <a:lnSpc>
                <a:spcPct val="105000"/>
              </a:lnSpc>
              <a:spcBef>
                <a:spcPts val="600"/>
              </a:spcBef>
            </a:pPr>
            <a:r>
              <a:rPr lang="en-US" dirty="0"/>
              <a:t>Since we are not able to observe both paths simultaneously, market impact has been referred to has the “</a:t>
            </a:r>
            <a:r>
              <a:rPr lang="en-US" dirty="0">
                <a:solidFill>
                  <a:srgbClr val="0070C0"/>
                </a:solidFill>
              </a:rPr>
              <a:t>Heisenberg Uncertainty Principal of Finance.</a:t>
            </a:r>
            <a:r>
              <a:rPr lang="en-US" dirty="0"/>
              <a:t>”</a:t>
            </a:r>
          </a:p>
        </p:txBody>
      </p:sp>
      <p:cxnSp>
        <p:nvCxnSpPr>
          <p:cNvPr id="5" name="Straight Connector 4"/>
          <p:cNvCxnSpPr>
            <a:cxnSpLocks/>
          </p:cNvCxnSpPr>
          <p:nvPr/>
        </p:nvCxnSpPr>
        <p:spPr>
          <a:xfrm>
            <a:off x="1494503" y="837977"/>
            <a:ext cx="9183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3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5704" y="181865"/>
            <a:ext cx="10064978" cy="651164"/>
          </a:xfrm>
        </p:spPr>
        <p:txBody>
          <a:bodyPr>
            <a:normAutofit/>
          </a:bodyPr>
          <a:lstStyle/>
          <a:p>
            <a:pPr algn="ctr"/>
            <a:r>
              <a:rPr lang="en-US" altLang="en-US" sz="2400" dirty="0">
                <a:latin typeface="+mn-lt"/>
              </a:rPr>
              <a:t>Market Impact: Buy Order Illustration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65704" y="833029"/>
            <a:ext cx="100649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25D55A7-8983-4461-85A4-7E8BE5089716}"/>
              </a:ext>
            </a:extLst>
          </p:cNvPr>
          <p:cNvSpPr/>
          <p:nvPr/>
        </p:nvSpPr>
        <p:spPr>
          <a:xfrm>
            <a:off x="1065704" y="5840305"/>
            <a:ext cx="4352282" cy="369332"/>
          </a:xfrm>
          <a:prstGeom prst="rect">
            <a:avLst/>
          </a:prstGeom>
        </p:spPr>
        <p:txBody>
          <a:bodyPr wrap="none">
            <a:spAutoFit/>
          </a:bodyPr>
          <a:lstStyle/>
          <a:p>
            <a:r>
              <a:rPr lang="en-US" dirty="0"/>
              <a:t>Ananth </a:t>
            </a:r>
            <a:r>
              <a:rPr lang="en-US" dirty="0" err="1"/>
              <a:t>Madhavan</a:t>
            </a:r>
            <a:r>
              <a:rPr lang="en-US" dirty="0"/>
              <a:t> Formulation (2000, 2002)</a:t>
            </a:r>
          </a:p>
        </p:txBody>
      </p:sp>
      <p:pic>
        <p:nvPicPr>
          <p:cNvPr id="9" name="Picture 8">
            <a:extLst>
              <a:ext uri="{FF2B5EF4-FFF2-40B4-BE49-F238E27FC236}">
                <a16:creationId xmlns:a16="http://schemas.microsoft.com/office/drawing/2014/main" id="{E62189E3-42BF-4A73-84D2-1D3A3B6BDA3C}"/>
              </a:ext>
            </a:extLst>
          </p:cNvPr>
          <p:cNvPicPr>
            <a:picLocks noChangeAspect="1"/>
          </p:cNvPicPr>
          <p:nvPr/>
        </p:nvPicPr>
        <p:blipFill>
          <a:blip r:embed="rId2"/>
          <a:stretch>
            <a:fillRect/>
          </a:stretch>
        </p:blipFill>
        <p:spPr>
          <a:xfrm>
            <a:off x="2010840" y="1010110"/>
            <a:ext cx="7732514" cy="4546432"/>
          </a:xfrm>
          <a:prstGeom prst="rect">
            <a:avLst/>
          </a:prstGeom>
        </p:spPr>
      </p:pic>
    </p:spTree>
    <p:extLst>
      <p:ext uri="{BB962C8B-B14F-4D97-AF65-F5344CB8AC3E}">
        <p14:creationId xmlns:p14="http://schemas.microsoft.com/office/powerpoint/2010/main" val="216459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5704" y="181865"/>
            <a:ext cx="10064978" cy="651164"/>
          </a:xfrm>
        </p:spPr>
        <p:txBody>
          <a:bodyPr>
            <a:normAutofit/>
          </a:bodyPr>
          <a:lstStyle/>
          <a:p>
            <a:pPr algn="ctr"/>
            <a:r>
              <a:rPr lang="en-US" altLang="en-US" sz="2400" dirty="0">
                <a:latin typeface="+mn-lt"/>
              </a:rPr>
              <a:t>Market Impact: Sell Order Trade Illustration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65704" y="833029"/>
            <a:ext cx="100649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25D55A7-8983-4461-85A4-7E8BE5089716}"/>
              </a:ext>
            </a:extLst>
          </p:cNvPr>
          <p:cNvSpPr/>
          <p:nvPr/>
        </p:nvSpPr>
        <p:spPr>
          <a:xfrm>
            <a:off x="1065704" y="6024971"/>
            <a:ext cx="4352282" cy="369332"/>
          </a:xfrm>
          <a:prstGeom prst="rect">
            <a:avLst/>
          </a:prstGeom>
        </p:spPr>
        <p:txBody>
          <a:bodyPr wrap="none">
            <a:spAutoFit/>
          </a:bodyPr>
          <a:lstStyle/>
          <a:p>
            <a:r>
              <a:rPr lang="en-US" dirty="0"/>
              <a:t>Ananth </a:t>
            </a:r>
            <a:r>
              <a:rPr lang="en-US" dirty="0" err="1"/>
              <a:t>Madhavan</a:t>
            </a:r>
            <a:r>
              <a:rPr lang="en-US" dirty="0"/>
              <a:t> Formulation (2000, 2002)</a:t>
            </a:r>
          </a:p>
        </p:txBody>
      </p:sp>
      <p:pic>
        <p:nvPicPr>
          <p:cNvPr id="10" name="Picture 9">
            <a:extLst>
              <a:ext uri="{FF2B5EF4-FFF2-40B4-BE49-F238E27FC236}">
                <a16:creationId xmlns:a16="http://schemas.microsoft.com/office/drawing/2014/main" id="{E5FB021B-E33E-47BC-A0E0-B70F4F916764}"/>
              </a:ext>
            </a:extLst>
          </p:cNvPr>
          <p:cNvPicPr>
            <a:picLocks noChangeAspect="1"/>
          </p:cNvPicPr>
          <p:nvPr/>
        </p:nvPicPr>
        <p:blipFill>
          <a:blip r:embed="rId2"/>
          <a:stretch>
            <a:fillRect/>
          </a:stretch>
        </p:blipFill>
        <p:spPr>
          <a:xfrm>
            <a:off x="1980103" y="1040845"/>
            <a:ext cx="7947667" cy="4672934"/>
          </a:xfrm>
          <a:prstGeom prst="rect">
            <a:avLst/>
          </a:prstGeom>
        </p:spPr>
      </p:pic>
    </p:spTree>
    <p:extLst>
      <p:ext uri="{BB962C8B-B14F-4D97-AF65-F5344CB8AC3E}">
        <p14:creationId xmlns:p14="http://schemas.microsoft.com/office/powerpoint/2010/main" val="175094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59125" y="181865"/>
            <a:ext cx="10084714" cy="651164"/>
          </a:xfrm>
        </p:spPr>
        <p:txBody>
          <a:bodyPr>
            <a:normAutofit/>
          </a:bodyPr>
          <a:lstStyle/>
          <a:p>
            <a:pPr algn="ctr"/>
            <a:r>
              <a:rPr lang="en-US" altLang="en-US" sz="2400" dirty="0">
                <a:latin typeface="+mn-lt"/>
              </a:rPr>
              <a:t>Market Impact: Supply Demand Illustration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59125" y="833029"/>
            <a:ext cx="100847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755197" y="960621"/>
            <a:ext cx="3413488" cy="2669993"/>
          </a:xfrm>
          <a:prstGeom prst="rect">
            <a:avLst/>
          </a:prstGeom>
        </p:spPr>
      </p:pic>
      <p:pic>
        <p:nvPicPr>
          <p:cNvPr id="4" name="Picture 3"/>
          <p:cNvPicPr>
            <a:picLocks noChangeAspect="1"/>
          </p:cNvPicPr>
          <p:nvPr/>
        </p:nvPicPr>
        <p:blipFill>
          <a:blip r:embed="rId3"/>
          <a:stretch>
            <a:fillRect/>
          </a:stretch>
        </p:blipFill>
        <p:spPr>
          <a:xfrm>
            <a:off x="6189395" y="940192"/>
            <a:ext cx="3442801" cy="2690422"/>
          </a:xfrm>
          <a:prstGeom prst="rect">
            <a:avLst/>
          </a:prstGeom>
        </p:spPr>
      </p:pic>
      <p:pic>
        <p:nvPicPr>
          <p:cNvPr id="7" name="Picture 6"/>
          <p:cNvPicPr>
            <a:picLocks noChangeAspect="1"/>
          </p:cNvPicPr>
          <p:nvPr/>
        </p:nvPicPr>
        <p:blipFill>
          <a:blip r:embed="rId4"/>
          <a:stretch>
            <a:fillRect/>
          </a:stretch>
        </p:blipFill>
        <p:spPr>
          <a:xfrm>
            <a:off x="1755197" y="3533153"/>
            <a:ext cx="3413488" cy="2669993"/>
          </a:xfrm>
          <a:prstGeom prst="rect">
            <a:avLst/>
          </a:prstGeom>
        </p:spPr>
      </p:pic>
      <p:pic>
        <p:nvPicPr>
          <p:cNvPr id="8" name="Picture 7"/>
          <p:cNvPicPr>
            <a:picLocks noChangeAspect="1"/>
          </p:cNvPicPr>
          <p:nvPr/>
        </p:nvPicPr>
        <p:blipFill>
          <a:blip r:embed="rId5"/>
          <a:stretch>
            <a:fillRect/>
          </a:stretch>
        </p:blipFill>
        <p:spPr>
          <a:xfrm>
            <a:off x="6189395" y="3533153"/>
            <a:ext cx="3375732" cy="2639384"/>
          </a:xfrm>
          <a:prstGeom prst="rect">
            <a:avLst/>
          </a:prstGeom>
        </p:spPr>
      </p:pic>
    </p:spTree>
    <p:extLst>
      <p:ext uri="{BB962C8B-B14F-4D97-AF65-F5344CB8AC3E}">
        <p14:creationId xmlns:p14="http://schemas.microsoft.com/office/powerpoint/2010/main" val="2551586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5704" y="181865"/>
            <a:ext cx="10071556" cy="539331"/>
          </a:xfrm>
        </p:spPr>
        <p:txBody>
          <a:bodyPr>
            <a:normAutofit/>
          </a:bodyPr>
          <a:lstStyle/>
          <a:p>
            <a:pPr algn="ctr"/>
            <a:r>
              <a:rPr lang="en-US" altLang="en-US" sz="2400" dirty="0">
                <a:latin typeface="+mn-lt"/>
              </a:rPr>
              <a:t>Temporary Dissipation Illustration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65704" y="721196"/>
            <a:ext cx="100715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1AB1E1-DE3D-45B3-8995-B25274B2EC2D}"/>
              </a:ext>
            </a:extLst>
          </p:cNvPr>
          <p:cNvPicPr>
            <a:picLocks noChangeAspect="1"/>
          </p:cNvPicPr>
          <p:nvPr/>
        </p:nvPicPr>
        <p:blipFill>
          <a:blip r:embed="rId2"/>
          <a:stretch>
            <a:fillRect/>
          </a:stretch>
        </p:blipFill>
        <p:spPr>
          <a:xfrm>
            <a:off x="1491907" y="774625"/>
            <a:ext cx="4133333" cy="2635002"/>
          </a:xfrm>
          <a:prstGeom prst="rect">
            <a:avLst/>
          </a:prstGeom>
        </p:spPr>
      </p:pic>
      <p:pic>
        <p:nvPicPr>
          <p:cNvPr id="10" name="Picture 9">
            <a:extLst>
              <a:ext uri="{FF2B5EF4-FFF2-40B4-BE49-F238E27FC236}">
                <a16:creationId xmlns:a16="http://schemas.microsoft.com/office/drawing/2014/main" id="{D7867448-4652-4E3D-A29D-FA53F01E6636}"/>
              </a:ext>
            </a:extLst>
          </p:cNvPr>
          <p:cNvPicPr>
            <a:picLocks noChangeAspect="1"/>
          </p:cNvPicPr>
          <p:nvPr/>
        </p:nvPicPr>
        <p:blipFill>
          <a:blip r:embed="rId3"/>
          <a:stretch>
            <a:fillRect/>
          </a:stretch>
        </p:blipFill>
        <p:spPr>
          <a:xfrm>
            <a:off x="6518155" y="774625"/>
            <a:ext cx="4161905" cy="2635002"/>
          </a:xfrm>
          <a:prstGeom prst="rect">
            <a:avLst/>
          </a:prstGeom>
        </p:spPr>
      </p:pic>
      <p:pic>
        <p:nvPicPr>
          <p:cNvPr id="11" name="Picture 10">
            <a:extLst>
              <a:ext uri="{FF2B5EF4-FFF2-40B4-BE49-F238E27FC236}">
                <a16:creationId xmlns:a16="http://schemas.microsoft.com/office/drawing/2014/main" id="{354436CA-3E99-4BAE-AAA6-0EEF0B3DC935}"/>
              </a:ext>
            </a:extLst>
          </p:cNvPr>
          <p:cNvPicPr>
            <a:picLocks noChangeAspect="1"/>
          </p:cNvPicPr>
          <p:nvPr/>
        </p:nvPicPr>
        <p:blipFill>
          <a:blip r:embed="rId4"/>
          <a:stretch>
            <a:fillRect/>
          </a:stretch>
        </p:blipFill>
        <p:spPr>
          <a:xfrm>
            <a:off x="1504876" y="3463055"/>
            <a:ext cx="4114286" cy="2771429"/>
          </a:xfrm>
          <a:prstGeom prst="rect">
            <a:avLst/>
          </a:prstGeom>
        </p:spPr>
      </p:pic>
      <p:pic>
        <p:nvPicPr>
          <p:cNvPr id="13" name="Picture 12">
            <a:extLst>
              <a:ext uri="{FF2B5EF4-FFF2-40B4-BE49-F238E27FC236}">
                <a16:creationId xmlns:a16="http://schemas.microsoft.com/office/drawing/2014/main" id="{846EF924-BF4D-4263-826B-349C236FC5F8}"/>
              </a:ext>
            </a:extLst>
          </p:cNvPr>
          <p:cNvPicPr>
            <a:picLocks noChangeAspect="1"/>
          </p:cNvPicPr>
          <p:nvPr/>
        </p:nvPicPr>
        <p:blipFill>
          <a:blip r:embed="rId5"/>
          <a:stretch>
            <a:fillRect/>
          </a:stretch>
        </p:blipFill>
        <p:spPr>
          <a:xfrm>
            <a:off x="6518155" y="3448769"/>
            <a:ext cx="4114286" cy="2800000"/>
          </a:xfrm>
          <a:prstGeom prst="rect">
            <a:avLst/>
          </a:prstGeom>
        </p:spPr>
      </p:pic>
    </p:spTree>
    <p:extLst>
      <p:ext uri="{BB962C8B-B14F-4D97-AF65-F5344CB8AC3E}">
        <p14:creationId xmlns:p14="http://schemas.microsoft.com/office/powerpoint/2010/main" val="441139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5704" y="181865"/>
            <a:ext cx="10071556" cy="539331"/>
          </a:xfrm>
        </p:spPr>
        <p:txBody>
          <a:bodyPr>
            <a:normAutofit/>
          </a:bodyPr>
          <a:lstStyle/>
          <a:p>
            <a:pPr algn="ctr"/>
            <a:r>
              <a:rPr lang="en-US" altLang="en-US" sz="2400" dirty="0">
                <a:latin typeface="+mn-lt"/>
              </a:rPr>
              <a:t>Temporary Dissipation Costs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65704" y="721196"/>
            <a:ext cx="100715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71373F5-0304-4929-9E10-6B46BC239168}"/>
              </a:ext>
            </a:extLst>
          </p:cNvPr>
          <p:cNvPicPr>
            <a:picLocks noChangeAspect="1"/>
          </p:cNvPicPr>
          <p:nvPr/>
        </p:nvPicPr>
        <p:blipFill>
          <a:blip r:embed="rId2"/>
          <a:stretch>
            <a:fillRect/>
          </a:stretch>
        </p:blipFill>
        <p:spPr>
          <a:xfrm>
            <a:off x="2986117" y="900492"/>
            <a:ext cx="6367110" cy="5142382"/>
          </a:xfrm>
          <a:prstGeom prst="rect">
            <a:avLst/>
          </a:prstGeom>
        </p:spPr>
      </p:pic>
    </p:spTree>
    <p:extLst>
      <p:ext uri="{BB962C8B-B14F-4D97-AF65-F5344CB8AC3E}">
        <p14:creationId xmlns:p14="http://schemas.microsoft.com/office/powerpoint/2010/main" val="300725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5704" y="181865"/>
            <a:ext cx="10071556" cy="539331"/>
          </a:xfrm>
        </p:spPr>
        <p:txBody>
          <a:bodyPr>
            <a:normAutofit/>
          </a:bodyPr>
          <a:lstStyle/>
          <a:p>
            <a:pPr algn="ctr"/>
            <a:r>
              <a:rPr lang="en-US" altLang="en-US" sz="2400" dirty="0">
                <a:latin typeface="+mn-lt"/>
              </a:rPr>
              <a:t>Market Impact Shape</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65704" y="721196"/>
            <a:ext cx="100715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A3118D5-49CC-4D3F-A489-D05A6A088763}"/>
              </a:ext>
            </a:extLst>
          </p:cNvPr>
          <p:cNvPicPr>
            <a:picLocks noChangeAspect="1"/>
          </p:cNvPicPr>
          <p:nvPr/>
        </p:nvPicPr>
        <p:blipFill>
          <a:blip r:embed="rId2"/>
          <a:stretch>
            <a:fillRect/>
          </a:stretch>
        </p:blipFill>
        <p:spPr>
          <a:xfrm>
            <a:off x="1912747" y="935375"/>
            <a:ext cx="8254141" cy="4866503"/>
          </a:xfrm>
          <a:prstGeom prst="rect">
            <a:avLst/>
          </a:prstGeom>
        </p:spPr>
      </p:pic>
    </p:spTree>
    <p:extLst>
      <p:ext uri="{BB962C8B-B14F-4D97-AF65-F5344CB8AC3E}">
        <p14:creationId xmlns:p14="http://schemas.microsoft.com/office/powerpoint/2010/main" val="97148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44882"/>
            <a:ext cx="947651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Market Impact Models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33999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33203" y="343060"/>
            <a:ext cx="9570720" cy="651164"/>
          </a:xfrm>
        </p:spPr>
        <p:txBody>
          <a:bodyPr>
            <a:normAutofit/>
          </a:bodyPr>
          <a:lstStyle/>
          <a:p>
            <a:pPr algn="ctr"/>
            <a:r>
              <a:rPr lang="en-US" altLang="en-US" sz="3200" dirty="0">
                <a:latin typeface="+mn-lt"/>
              </a:rPr>
              <a:t>Market Impact Models</a:t>
            </a:r>
          </a:p>
        </p:txBody>
      </p:sp>
      <p:cxnSp>
        <p:nvCxnSpPr>
          <p:cNvPr id="5" name="Straight Connector 4"/>
          <p:cNvCxnSpPr/>
          <p:nvPr/>
        </p:nvCxnSpPr>
        <p:spPr>
          <a:xfrm>
            <a:off x="1333203" y="923247"/>
            <a:ext cx="9570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33203" y="1453830"/>
            <a:ext cx="9570720" cy="3877985"/>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b="1" dirty="0"/>
              <a:t>Path Dependent Approach</a:t>
            </a:r>
          </a:p>
          <a:p>
            <a:pPr marL="914400" lvl="1" indent="-457200">
              <a:buFont typeface="Arial" panose="020B0604020202020204" pitchFamily="34" charset="0"/>
              <a:buChar char="•"/>
            </a:pPr>
            <a:r>
              <a:rPr lang="en-US" sz="2800" dirty="0"/>
              <a:t>Almgren &amp; </a:t>
            </a:r>
            <a:r>
              <a:rPr lang="en-US" sz="2800" dirty="0" err="1"/>
              <a:t>Chriss</a:t>
            </a:r>
            <a:r>
              <a:rPr lang="en-US" sz="2800" dirty="0"/>
              <a:t> (2000)</a:t>
            </a:r>
          </a:p>
          <a:p>
            <a:pPr lvl="2" indent="-457200">
              <a:buFont typeface="Arial" panose="020B0604020202020204" pitchFamily="34" charset="0"/>
              <a:buChar char="•"/>
            </a:pPr>
            <a:r>
              <a:rPr lang="en-US" sz="2800" dirty="0"/>
              <a:t>Bottom Up</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Cost Allocation Approach</a:t>
            </a:r>
          </a:p>
          <a:p>
            <a:pPr marL="914400" lvl="1" indent="-457200">
              <a:buFont typeface="Arial" panose="020B0604020202020204" pitchFamily="34" charset="0"/>
              <a:buChar char="•"/>
            </a:pPr>
            <a:r>
              <a:rPr lang="en-US" sz="2800" dirty="0"/>
              <a:t>Kissell &amp; Malamut (2001)</a:t>
            </a:r>
          </a:p>
          <a:p>
            <a:pPr marL="914400" lvl="1" indent="-457200">
              <a:buFont typeface="Arial" panose="020B0604020202020204" pitchFamily="34" charset="0"/>
              <a:buChar char="•"/>
            </a:pPr>
            <a:r>
              <a:rPr lang="en-US" sz="2800" dirty="0"/>
              <a:t>I-Star Model</a:t>
            </a:r>
          </a:p>
          <a:p>
            <a:pPr marL="914400" lvl="1" indent="-457200">
              <a:buFont typeface="Arial" panose="020B0604020202020204" pitchFamily="34" charset="0"/>
              <a:buChar char="•"/>
            </a:pPr>
            <a:r>
              <a:rPr lang="en-US" sz="2800" dirty="0"/>
              <a:t>Top Down</a:t>
            </a:r>
          </a:p>
          <a:p>
            <a:pPr marL="914400" lvl="1"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60001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838200"/>
          </a:xfrm>
        </p:spPr>
        <p:txBody>
          <a:bodyPr/>
          <a:lstStyle/>
          <a:p>
            <a:pPr marL="533400" indent="-533400" algn="ctr">
              <a:buNone/>
            </a:pPr>
            <a:r>
              <a:rPr lang="en-US" sz="3600" dirty="0">
                <a:solidFill>
                  <a:schemeClr val="accent2"/>
                </a:solidFill>
                <a:latin typeface="Arial" charset="0"/>
              </a:rPr>
              <a:t>What is Algorithmic Trading?</a:t>
            </a:r>
            <a:endParaRPr lang="en-US" sz="3600" dirty="0">
              <a:solidFill>
                <a:schemeClr val="accent2"/>
              </a:solidFill>
              <a:latin typeface="Tahoma" charset="0"/>
            </a:endParaRPr>
          </a:p>
        </p:txBody>
      </p:sp>
      <p:sp>
        <p:nvSpPr>
          <p:cNvPr id="10242" name="Rectangle 3"/>
          <p:cNvSpPr>
            <a:spLocks noChangeArrowheads="1"/>
          </p:cNvSpPr>
          <p:nvPr/>
        </p:nvSpPr>
        <p:spPr bwMode="auto">
          <a:xfrm>
            <a:off x="748145" y="1371600"/>
            <a:ext cx="10628515" cy="4465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14000"/>
              </a:lnSpc>
              <a:spcBef>
                <a:spcPts val="600"/>
              </a:spcBef>
              <a:spcAft>
                <a:spcPts val="300"/>
              </a:spcAft>
              <a:buClr>
                <a:srgbClr val="0B9FCD"/>
              </a:buClr>
              <a:buFont typeface="Wingdings" charset="0"/>
              <a:buChar char=""/>
            </a:pPr>
            <a:r>
              <a:rPr lang="en-US" sz="2400" dirty="0">
                <a:latin typeface="Arial" charset="0"/>
              </a:rPr>
              <a:t>Algorithmic trading is the computerized (automated) execution of financial instruments following pre-specified rules and guidelines .</a:t>
            </a:r>
          </a:p>
          <a:p>
            <a:pPr marL="342900" indent="-342900">
              <a:lnSpc>
                <a:spcPct val="114000"/>
              </a:lnSpc>
              <a:spcBef>
                <a:spcPts val="600"/>
              </a:spcBef>
              <a:spcAft>
                <a:spcPts val="300"/>
              </a:spcAft>
              <a:buClr>
                <a:srgbClr val="0B9FCD"/>
              </a:buClr>
              <a:buFont typeface="Wingdings" charset="0"/>
              <a:buChar char=""/>
            </a:pPr>
            <a:r>
              <a:rPr lang="en-US" sz="2400" dirty="0">
                <a:latin typeface="Arial" charset="0"/>
              </a:rPr>
              <a:t>These pre-specified rules include: Macro Rules, Micro Rules, Limit Order Modeling, and Smart Ordre Routing.</a:t>
            </a:r>
          </a:p>
          <a:p>
            <a:pPr marL="342900" indent="-342900">
              <a:lnSpc>
                <a:spcPct val="114000"/>
              </a:lnSpc>
              <a:spcBef>
                <a:spcPts val="600"/>
              </a:spcBef>
              <a:spcAft>
                <a:spcPts val="300"/>
              </a:spcAft>
              <a:buClr>
                <a:srgbClr val="0B9FCD"/>
              </a:buClr>
              <a:buFont typeface="Wingdings" charset="0"/>
              <a:buChar char=""/>
            </a:pPr>
            <a:r>
              <a:rPr lang="en-US" sz="2400" dirty="0">
                <a:latin typeface="Arial" charset="0"/>
              </a:rPr>
              <a:t>A goal of algorithmic trading is to reduce overall transaction costs and to ensure that the trading goal is consistent with the investment objective of the fund. </a:t>
            </a:r>
          </a:p>
          <a:p>
            <a:pPr marL="342900" indent="-342900">
              <a:lnSpc>
                <a:spcPct val="114000"/>
              </a:lnSpc>
              <a:spcBef>
                <a:spcPts val="600"/>
              </a:spcBef>
              <a:spcAft>
                <a:spcPts val="300"/>
              </a:spcAft>
              <a:buClr>
                <a:srgbClr val="0B9FCD"/>
              </a:buClr>
              <a:buFont typeface="Wingdings" charset="0"/>
              <a:buChar char=""/>
            </a:pPr>
            <a:r>
              <a:rPr lang="en-US" sz="2400" dirty="0">
                <a:latin typeface="Arial" charset="0"/>
              </a:rPr>
              <a:t>To reduce and manage transaction costs, algorithms will slice orders into smaller pieces and trade over time.</a:t>
            </a:r>
          </a:p>
          <a:p>
            <a:pPr marL="342900" indent="-342900">
              <a:lnSpc>
                <a:spcPct val="114000"/>
              </a:lnSpc>
              <a:spcBef>
                <a:spcPts val="600"/>
              </a:spcBef>
              <a:spcAft>
                <a:spcPts val="300"/>
              </a:spcAft>
              <a:buClr>
                <a:srgbClr val="0B9FCD"/>
              </a:buClr>
              <a:buFont typeface="Wingdings" charset="0"/>
              <a:buChar char=""/>
            </a:pPr>
            <a:endParaRPr lang="en-US" sz="2400" dirty="0">
              <a:latin typeface="Arial"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6639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84352"/>
            <a:ext cx="947651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Path Dependent</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 Box 2">
            <a:extLst>
              <a:ext uri="{FF2B5EF4-FFF2-40B4-BE49-F238E27FC236}">
                <a16:creationId xmlns:a16="http://schemas.microsoft.com/office/drawing/2014/main" id="{B4C0740A-6022-4819-96BA-AED272FE0A5F}"/>
              </a:ext>
            </a:extLst>
          </p:cNvPr>
          <p:cNvSpPr txBox="1">
            <a:spLocks noChangeArrowheads="1"/>
          </p:cNvSpPr>
          <p:nvPr/>
        </p:nvSpPr>
        <p:spPr bwMode="auto">
          <a:xfrm>
            <a:off x="1106630" y="3444573"/>
            <a:ext cx="947651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Almgren &amp; </a:t>
            </a:r>
            <a:r>
              <a:rPr lang="en-US" sz="4000" dirty="0" err="1">
                <a:solidFill>
                  <a:srgbClr val="0070C0"/>
                </a:solidFill>
                <a:latin typeface="+mn-lt"/>
              </a:rPr>
              <a:t>Chriss</a:t>
            </a:r>
            <a:r>
              <a:rPr lang="en-US" sz="4000" dirty="0">
                <a:solidFill>
                  <a:srgbClr val="0070C0"/>
                </a:solidFill>
                <a:latin typeface="+mn-lt"/>
              </a:rPr>
              <a:t> (1997)</a:t>
            </a:r>
          </a:p>
        </p:txBody>
      </p:sp>
    </p:spTree>
    <p:extLst>
      <p:ext uri="{BB962C8B-B14F-4D97-AF65-F5344CB8AC3E}">
        <p14:creationId xmlns:p14="http://schemas.microsoft.com/office/powerpoint/2010/main" val="59894008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071945" y="380011"/>
                <a:ext cx="9164584" cy="5801140"/>
              </a:xfrm>
              <a:prstGeom prst="rect">
                <a:avLst/>
              </a:prstGeom>
              <a:noFill/>
            </p:spPr>
            <p:txBody>
              <a:bodyPr wrap="square" lIns="0" tIns="0" rIns="0" bIns="0" rtlCol="0">
                <a:spAutoFit/>
              </a:bodyPr>
              <a:lstStyle/>
              <a:p>
                <a:r>
                  <a:rPr lang="en-US" b="1" u="sng" dirty="0"/>
                  <a:t>Random Walk with Price Drift – Discrete Time Periods</a:t>
                </a:r>
                <a:endParaRPr lang="en-US" dirty="0"/>
              </a:p>
              <a:p>
                <a:endParaRPr lang="en-US" dirty="0"/>
              </a:p>
              <a:p>
                <a:r>
                  <a:rPr lang="en-US" dirty="0"/>
                  <a:t>Starting Price,</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𝐶𝑢𝑟𝑟𝑒𝑛𝑡</m:t>
                      </m:r>
                      <m:r>
                        <a:rPr lang="en-US" i="1">
                          <a:latin typeface="Cambria Math" panose="02040503050406030204" pitchFamily="18" charset="0"/>
                        </a:rPr>
                        <m:t> </m:t>
                      </m:r>
                      <m:r>
                        <a:rPr lang="en-US" i="1">
                          <a:latin typeface="Cambria Math" panose="02040503050406030204" pitchFamily="18" charset="0"/>
                        </a:rPr>
                        <m:t>𝑃𝑟𝑖𝑐𝑒</m:t>
                      </m:r>
                    </m:oMath>
                  </m:oMathPara>
                </a14:m>
                <a:endParaRPr lang="en-US" dirty="0"/>
              </a:p>
              <a:p>
                <a:r>
                  <a:rPr lang="en-US" dirty="0"/>
                  <a:t>First Price,</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1</m:t>
                          </m:r>
                        </m:sub>
                      </m:sSub>
                    </m:oMath>
                  </m:oMathPara>
                </a14:m>
                <a:endParaRPr lang="en-US" dirty="0"/>
              </a:p>
              <a:p>
                <a:r>
                  <a:rPr lang="en-US" dirty="0"/>
                  <a:t>Second Period,</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2</m:t>
                          </m:r>
                        </m:sub>
                      </m:sSub>
                    </m:oMath>
                  </m:oMathPara>
                </a14:m>
                <a:endParaRPr lang="en-US" dirty="0"/>
              </a:p>
              <a:p>
                <a:endParaRPr lang="en-US" dirty="0"/>
              </a:p>
              <a:p>
                <a:r>
                  <a:rPr lang="en-US" dirty="0"/>
                  <a:t>By substitution we have,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2</m:t>
                          </m:r>
                        </m:sub>
                      </m:sSub>
                    </m:oMath>
                    <m:oMath xmlns:m="http://schemas.openxmlformats.org/officeDocument/2006/math">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2</m:t>
                          </m:r>
                        </m:sub>
                      </m:sSub>
                    </m:oMath>
                  </m:oMathPara>
                </a14:m>
                <a:endParaRPr lang="en-US" dirty="0"/>
              </a:p>
              <a:p>
                <a:endParaRPr lang="en-US" dirty="0"/>
              </a:p>
              <a:p>
                <a:r>
                  <a:rPr lang="en-US" dirty="0"/>
                  <a:t>This can also be written as:</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2</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2</m:t>
                          </m:r>
                        </m:sup>
                        <m:e>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e>
                      </m:nary>
                    </m:oMath>
                  </m:oMathPara>
                </a14:m>
                <a:endParaRPr lang="en-US" dirty="0"/>
              </a:p>
              <a:p>
                <a:r>
                  <a:rPr lang="en-US" dirty="0"/>
                  <a:t>Price after k-periods,</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e>
                      </m:nary>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071945" y="380011"/>
                <a:ext cx="9164584" cy="5801140"/>
              </a:xfrm>
              <a:prstGeom prst="rect">
                <a:avLst/>
              </a:prstGeom>
              <a:blipFill rotWithShape="0">
                <a:blip r:embed="rId2"/>
                <a:stretch>
                  <a:fillRect l="-1597" t="-1366"/>
                </a:stretch>
              </a:blipFill>
            </p:spPr>
            <p:txBody>
              <a:bodyPr/>
              <a:lstStyle/>
              <a:p>
                <a:r>
                  <a:rPr lang="en-US">
                    <a:noFill/>
                  </a:rPr>
                  <a:t> </a:t>
                </a:r>
              </a:p>
            </p:txBody>
          </p:sp>
        </mc:Fallback>
      </mc:AlternateContent>
    </p:spTree>
    <p:extLst>
      <p:ext uri="{BB962C8B-B14F-4D97-AF65-F5344CB8AC3E}">
        <p14:creationId xmlns:p14="http://schemas.microsoft.com/office/powerpoint/2010/main" val="3809618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91886" y="382864"/>
                <a:ext cx="11329059" cy="5880969"/>
              </a:xfrm>
              <a:prstGeom prst="rect">
                <a:avLst/>
              </a:prstGeom>
            </p:spPr>
            <p:txBody>
              <a:bodyPr wrap="square">
                <a:spAutoFit/>
              </a:bodyPr>
              <a:lstStyle/>
              <a:p>
                <a:pPr>
                  <a:lnSpc>
                    <a:spcPct val="150000"/>
                  </a:lnSpc>
                </a:pPr>
                <a:r>
                  <a:rPr lang="en-US" b="1" u="sng" dirty="0">
                    <a:latin typeface="Calibri" panose="020F0502020204030204" pitchFamily="34" charset="0"/>
                    <a:ea typeface="Calibri" panose="020F0502020204030204" pitchFamily="34" charset="0"/>
                    <a:cs typeface="Times New Roman" panose="02020603050405020304" pitchFamily="18" charset="0"/>
                  </a:rPr>
                  <a:t>Random Walk with Market Impact</a:t>
                </a:r>
              </a:p>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Let,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dirty="0">
                    <a:effectLst/>
                    <a:latin typeface="Calibri" panose="020F0502020204030204" pitchFamily="34" charset="0"/>
                    <a:ea typeface="Calibri" panose="020F0502020204030204" pitchFamily="34" charset="0"/>
                    <a:cs typeface="Times New Roman" panose="02020603050405020304" pitchFamily="18" charset="0"/>
                  </a:rPr>
                  <a:t>= arrival price,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𝑘</m:t>
                            </m:r>
                          </m:sub>
                        </m:sSub>
                      </m:e>
                    </m:d>
                  </m:oMath>
                </a14:m>
                <a:r>
                  <a:rPr lang="en-US" dirty="0">
                    <a:effectLst/>
                    <a:latin typeface="Calibri" panose="020F0502020204030204" pitchFamily="34" charset="0"/>
                    <a:ea typeface="Calibri" panose="020F0502020204030204" pitchFamily="34" charset="0"/>
                    <a:cs typeface="Times New Roman" panose="02020603050405020304" pitchFamily="18" charset="0"/>
                  </a:rPr>
                  <a:t> = temporary impact from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dirty="0">
                    <a:effectLst/>
                    <a:latin typeface="Calibri" panose="020F0502020204030204" pitchFamily="34" charset="0"/>
                    <a:ea typeface="Calibri" panose="020F0502020204030204" pitchFamily="34" charset="0"/>
                    <a:cs typeface="Times New Roman" panose="02020603050405020304" pitchFamily="18" charset="0"/>
                  </a:rPr>
                  <a:t>shares,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𝑘</m:t>
                            </m:r>
                          </m:sub>
                        </m:sSub>
                      </m:e>
                    </m:d>
                  </m:oMath>
                </a14:m>
                <a:r>
                  <a:rPr lang="en-US" dirty="0">
                    <a:effectLst/>
                    <a:latin typeface="Calibri" panose="020F0502020204030204" pitchFamily="34" charset="0"/>
                    <a:ea typeface="Calibri" panose="020F0502020204030204" pitchFamily="34" charset="0"/>
                    <a:cs typeface="Times New Roman" panose="02020603050405020304" pitchFamily="18" charset="0"/>
                  </a:rPr>
                  <a:t> = permanent impact from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dirty="0">
                    <a:effectLst/>
                    <a:latin typeface="Calibri" panose="020F0502020204030204" pitchFamily="34" charset="0"/>
                    <a:ea typeface="Calibri" panose="020F0502020204030204" pitchFamily="34" charset="0"/>
                    <a:cs typeface="Times New Roman" panose="02020603050405020304" pitchFamily="18" charset="0"/>
                  </a:rPr>
                  <a:t>shares,  and</a:t>
                </a:r>
              </a:p>
              <a:p>
                <a:pPr>
                  <a:lnSpc>
                    <a:spcPct val="150000"/>
                  </a:lnSpc>
                </a:pP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𝜀</m:t>
                    </m:r>
                  </m:oMath>
                </a14:m>
                <a:r>
                  <a:rPr lang="en-US" dirty="0">
                    <a:effectLst/>
                    <a:latin typeface="Calibri" panose="020F0502020204030204" pitchFamily="34" charset="0"/>
                    <a:ea typeface="Calibri" panose="020F0502020204030204" pitchFamily="34" charset="0"/>
                    <a:cs typeface="Times New Roman" panose="02020603050405020304" pitchFamily="18" charset="0"/>
                  </a:rPr>
                  <a:t> is random noise.</a:t>
                </a: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Then,</a:t>
                </a:r>
              </a:p>
              <a:p>
                <a:pPr marL="457200" marR="0" indent="45720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𝛾</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p>
                          </m:sSup>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𝛾</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p>
                        </m:sSup>
                      </m:e>
                    </m:d>
                  </m:oMath>
                </a14:m>
                <a:r>
                  <a:rPr lang="en-US" dirty="0">
                    <a:effectLst/>
                    <a:latin typeface="Calibri" panose="020F0502020204030204" pitchFamily="34" charset="0"/>
                    <a:ea typeface="Calibri" panose="020F0502020204030204" pitchFamily="34" charset="0"/>
                    <a:cs typeface="Times New Roman" panose="02020603050405020304" pitchFamily="18" charset="0"/>
                  </a:rPr>
                  <a:t> represents the reduction of temporary market impact from the first trade.</a:t>
                </a: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Substitution,</a:t>
                </a:r>
              </a:p>
              <a:p>
                <a:pPr marL="457200" marR="0" indent="45720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𝛾</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p>
                          </m:sSup>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This reduced to:</a:t>
                </a:r>
              </a:p>
              <a:p>
                <a:pPr marL="457200" marR="0" indent="45720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i="1">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groupChrPr>
                            <m:e>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𝛾</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p>
                                  </m:sSup>
                                </m:e>
                              </m:d>
                            </m:e>
                          </m:groupChr>
                        </m:e>
                        <m:lim>
                          <m:r>
                            <a:rPr lang="en-US" i="1">
                              <a:effectLst/>
                              <a:latin typeface="Cambria Math" panose="02040503050406030204" pitchFamily="18" charset="0"/>
                              <a:ea typeface="Calibri" panose="020F0502020204030204" pitchFamily="34" charset="0"/>
                              <a:cs typeface="Times New Roman" panose="02020603050405020304" pitchFamily="18" charset="0"/>
                            </a:rPr>
                            <m:t>𝐶𝑢𝑚𝑢𝑙𝑎𝑡𝑖𝑣𝑒</m:t>
                          </m:r>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𝑇𝑒𝑚𝑝𝑜𝑟𝑎𝑟𝑦</m:t>
                          </m:r>
                        </m:lim>
                      </m:limLow>
                      <m:r>
                        <a:rPr lang="en-US"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i="1">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groupChrPr>
                            <m:e>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groupChr>
                        </m:e>
                        <m:lim>
                          <m:r>
                            <a:rPr lang="en-US" i="1">
                              <a:effectLst/>
                              <a:latin typeface="Cambria Math" panose="02040503050406030204" pitchFamily="18" charset="0"/>
                              <a:ea typeface="Calibri" panose="020F0502020204030204" pitchFamily="34" charset="0"/>
                              <a:cs typeface="Times New Roman" panose="02020603050405020304" pitchFamily="18" charset="0"/>
                            </a:rPr>
                            <m:t>𝐶𝑢𝑚𝑢𝑙𝑎𝑡𝑖𝑣𝑒</m:t>
                          </m:r>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𝑃𝑒𝑟𝑚𝑎𝑛𝑒𝑛𝑡</m:t>
                          </m:r>
                        </m:lim>
                      </m:limLow>
                      <m:r>
                        <a:rPr lang="en-US"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i="1">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groupChrPr>
                            <m:e>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e>
                          </m:groupChr>
                        </m:e>
                        <m:lim>
                          <m:r>
                            <a:rPr lang="en-US" i="1">
                              <a:effectLst/>
                              <a:latin typeface="Cambria Math" panose="02040503050406030204" pitchFamily="18" charset="0"/>
                              <a:ea typeface="Calibri" panose="020F0502020204030204" pitchFamily="34" charset="0"/>
                              <a:cs typeface="Times New Roman" panose="02020603050405020304" pitchFamily="18" charset="0"/>
                            </a:rPr>
                            <m:t>𝐶𝑢𝑚𝑢𝑙𝑎𝑡𝑖𝑣𝑒</m:t>
                          </m:r>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𝑁𝑜𝑖𝑠𝑒</m:t>
                          </m:r>
                        </m:lim>
                      </m:limLow>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𝛾</m:t>
                        </m:r>
                        <m:r>
                          <a:rPr lang="en-US"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dirty="0">
                    <a:effectLst/>
                    <a:latin typeface="Calibri" panose="020F0502020204030204" pitchFamily="34" charset="0"/>
                    <a:ea typeface="Calibri" panose="020F0502020204030204" pitchFamily="34" charset="0"/>
                    <a:cs typeface="Times New Roman" panose="02020603050405020304" pitchFamily="18" charset="0"/>
                  </a:rPr>
                  <a:t> is the remaining temporary impact from the first trade.</a:t>
                </a:r>
              </a:p>
            </p:txBody>
          </p:sp>
        </mc:Choice>
        <mc:Fallback xmlns="">
          <p:sp>
            <p:nvSpPr>
              <p:cNvPr id="3" name="Rectangle 2"/>
              <p:cNvSpPr>
                <a:spLocks noRot="1" noChangeAspect="1" noMove="1" noResize="1" noEditPoints="1" noAdjustHandles="1" noChangeArrowheads="1" noChangeShapeType="1" noTextEdit="1"/>
              </p:cNvSpPr>
              <p:nvPr/>
            </p:nvSpPr>
            <p:spPr>
              <a:xfrm>
                <a:off x="391886" y="382864"/>
                <a:ext cx="11329059" cy="5880969"/>
              </a:xfrm>
              <a:prstGeom prst="rect">
                <a:avLst/>
              </a:prstGeom>
              <a:blipFill rotWithShape="0">
                <a:blip r:embed="rId2"/>
                <a:stretch>
                  <a:fillRect l="-430"/>
                </a:stretch>
              </a:blipFill>
            </p:spPr>
            <p:txBody>
              <a:bodyPr/>
              <a:lstStyle/>
              <a:p>
                <a:r>
                  <a:rPr lang="en-US">
                    <a:noFill/>
                  </a:rPr>
                  <a:t> </a:t>
                </a:r>
              </a:p>
            </p:txBody>
          </p:sp>
        </mc:Fallback>
      </mc:AlternateContent>
    </p:spTree>
    <p:extLst>
      <p:ext uri="{BB962C8B-B14F-4D97-AF65-F5344CB8AC3E}">
        <p14:creationId xmlns:p14="http://schemas.microsoft.com/office/powerpoint/2010/main" val="568086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766543" y="630530"/>
            <a:ext cx="10147050" cy="5688514"/>
          </a:xfrm>
          <a:prstGeom prst="rect">
            <a:avLst/>
          </a:prstGeom>
        </p:spPr>
      </p:pic>
      <p:sp>
        <p:nvSpPr>
          <p:cNvPr id="2" name="Rectangle 1">
            <a:extLst>
              <a:ext uri="{FF2B5EF4-FFF2-40B4-BE49-F238E27FC236}">
                <a16:creationId xmlns:a16="http://schemas.microsoft.com/office/drawing/2014/main" id="{CBEC89CA-34CE-4319-BF2A-5F8EB8FB62A4}"/>
              </a:ext>
            </a:extLst>
          </p:cNvPr>
          <p:cNvSpPr/>
          <p:nvPr/>
        </p:nvSpPr>
        <p:spPr>
          <a:xfrm>
            <a:off x="644681" y="122699"/>
            <a:ext cx="3469027" cy="507831"/>
          </a:xfrm>
          <a:prstGeom prst="rect">
            <a:avLst/>
          </a:prstGeom>
        </p:spPr>
        <p:txBody>
          <a:bodyPr wrap="none">
            <a:spAutoFit/>
          </a:bodyPr>
          <a:lstStyle/>
          <a:p>
            <a:pPr>
              <a:lnSpc>
                <a:spcPct val="150000"/>
              </a:lnSpc>
            </a:pPr>
            <a:r>
              <a:rPr lang="en-US" b="1" u="sng" dirty="0">
                <a:latin typeface="Calibri" panose="020F0502020204030204" pitchFamily="34" charset="0"/>
                <a:ea typeface="Calibri" panose="020F0502020204030204" pitchFamily="34" charset="0"/>
                <a:cs typeface="Times New Roman" panose="02020603050405020304" pitchFamily="18" charset="0"/>
              </a:rPr>
              <a:t>Random Walk with Market Impact</a:t>
            </a:r>
          </a:p>
        </p:txBody>
      </p:sp>
    </p:spTree>
    <p:extLst>
      <p:ext uri="{BB962C8B-B14F-4D97-AF65-F5344CB8AC3E}">
        <p14:creationId xmlns:p14="http://schemas.microsoft.com/office/powerpoint/2010/main" val="1591325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56758"/>
            <a:ext cx="9476509"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I-Star Model</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 Box 2">
            <a:extLst>
              <a:ext uri="{FF2B5EF4-FFF2-40B4-BE49-F238E27FC236}">
                <a16:creationId xmlns:a16="http://schemas.microsoft.com/office/drawing/2014/main" id="{26F4FA15-C402-49E7-A8AC-2541C124A219}"/>
              </a:ext>
            </a:extLst>
          </p:cNvPr>
          <p:cNvSpPr txBox="1">
            <a:spLocks noChangeArrowheads="1"/>
          </p:cNvSpPr>
          <p:nvPr/>
        </p:nvSpPr>
        <p:spPr bwMode="auto">
          <a:xfrm>
            <a:off x="1106630" y="3315285"/>
            <a:ext cx="9476509"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(Kissell &amp; Malamut 1997)</a:t>
            </a:r>
          </a:p>
        </p:txBody>
      </p:sp>
    </p:spTree>
    <p:extLst>
      <p:ext uri="{BB962C8B-B14F-4D97-AF65-F5344CB8AC3E}">
        <p14:creationId xmlns:p14="http://schemas.microsoft.com/office/powerpoint/2010/main" val="6504865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4640" y="181865"/>
            <a:ext cx="9570720" cy="651164"/>
          </a:xfrm>
        </p:spPr>
        <p:txBody>
          <a:bodyPr>
            <a:normAutofit/>
          </a:bodyPr>
          <a:lstStyle/>
          <a:p>
            <a:pPr algn="ctr"/>
            <a:r>
              <a:rPr lang="en-US" altLang="en-US" sz="2400" dirty="0">
                <a:latin typeface="+mn-lt"/>
              </a:rPr>
              <a:t>I-Star Model Derivation</a:t>
            </a:r>
          </a:p>
        </p:txBody>
      </p:sp>
      <p:cxnSp>
        <p:nvCxnSpPr>
          <p:cNvPr id="5" name="Straight Connector 4"/>
          <p:cNvCxnSpPr/>
          <p:nvPr/>
        </p:nvCxnSpPr>
        <p:spPr>
          <a:xfrm>
            <a:off x="1368828" y="833029"/>
            <a:ext cx="9570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E97EFA-4926-4C11-BE1A-644449F996AA}"/>
                  </a:ext>
                </a:extLst>
              </p:cNvPr>
              <p:cNvSpPr txBox="1"/>
              <p:nvPr/>
            </p:nvSpPr>
            <p:spPr>
              <a:xfrm>
                <a:off x="1620370" y="1484193"/>
                <a:ext cx="8286725" cy="4798686"/>
              </a:xfrm>
              <a:prstGeom prst="rect">
                <a:avLst/>
              </a:prstGeom>
              <a:noFill/>
            </p:spPr>
            <p:txBody>
              <a:bodyPr wrap="square" rtlCol="0">
                <a:spAutoFit/>
              </a:bodyPr>
              <a:lstStyle/>
              <a:p>
                <a:r>
                  <a:rPr lang="en-US" dirty="0"/>
                  <a:t>I-Star Model</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𝑆𝑖𝑧</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3</m:t>
                          </m:r>
                        </m:sup>
                      </m:sSup>
                    </m:oMath>
                  </m:oMathPara>
                </a14:m>
                <a:endParaRPr lang="en-US" dirty="0"/>
              </a:p>
              <a:p>
                <a:endParaRPr lang="en-US" dirty="0"/>
              </a:p>
              <a:p>
                <a:r>
                  <a:rPr lang="en-US" dirty="0"/>
                  <a:t>Market Impact</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𝐼</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𝑃𝑂</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𝑉</m:t>
                          </m:r>
                        </m:e>
                        <m:sup>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𝐼</m:t>
                          </m:r>
                        </m:e>
                        <m:sup>
                          <m:r>
                            <a:rPr lang="en-US" b="0" i="1" smtClean="0">
                              <a:latin typeface="Cambria Math" panose="02040503050406030204" pitchFamily="18" charset="0"/>
                              <a:ea typeface="Cambria Math" panose="02040503050406030204" pitchFamily="18" charset="0"/>
                            </a:rPr>
                            <m:t>∗</m:t>
                          </m:r>
                        </m:sup>
                      </m:sSup>
                    </m:oMath>
                  </m:oMathPara>
                </a14:m>
                <a:endParaRPr lang="en-US" dirty="0"/>
              </a:p>
              <a:p>
                <a:endParaRPr lang="en-US" dirty="0"/>
              </a:p>
              <a:p>
                <a:endParaRPr lang="en-US" dirty="0"/>
              </a:p>
              <a:p>
                <a:r>
                  <a:rPr lang="en-US" sz="1600" dirty="0"/>
                  <a:t>Parameters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oMath>
                </a14:m>
                <a:endParaRPr lang="en-US" sz="1600" dirty="0"/>
              </a:p>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oMath>
                </a14:m>
                <a:r>
                  <a:rPr lang="en-US" sz="1600" dirty="0"/>
                  <a:t>= percentage of temporary impact</a:t>
                </a:r>
              </a:p>
              <a:p>
                <a14:m>
                  <m:oMath xmlns:m="http://schemas.openxmlformats.org/officeDocument/2006/math">
                    <m:r>
                      <a:rPr lang="en-US" sz="1600" i="1" dirty="0" smtClean="0">
                        <a:latin typeface="Cambria Math" panose="02040503050406030204" pitchFamily="18" charset="0"/>
                      </a:rPr>
                      <m:t>𝑃𝑂𝑉</m:t>
                    </m:r>
                  </m:oMath>
                </a14:m>
                <a:r>
                  <a:rPr lang="en-US" sz="1600" dirty="0"/>
                  <a:t> = percentage of volume</a:t>
                </a:r>
              </a:p>
              <a:p>
                <a:r>
                  <a:rPr lang="en-US" sz="1600" dirty="0"/>
                  <a:t>Size = order size expressed in terms of average daily volume</a:t>
                </a: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𝑆𝑖𝑧𝑒</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𝑆h𝑎𝑟𝑒𝑠</m:t>
                          </m:r>
                        </m:num>
                        <m:den>
                          <m:r>
                            <a:rPr lang="en-US" sz="1600" b="0" i="1" smtClean="0">
                              <a:latin typeface="Cambria Math" panose="02040503050406030204" pitchFamily="18" charset="0"/>
                            </a:rPr>
                            <m:t>𝐴𝑣𝑒𝑟𝑎𝑔𝑒</m:t>
                          </m:r>
                          <m:r>
                            <a:rPr lang="en-US" sz="1600" b="0" i="1" smtClean="0">
                              <a:latin typeface="Cambria Math" panose="02040503050406030204" pitchFamily="18" charset="0"/>
                            </a:rPr>
                            <m:t> </m:t>
                          </m:r>
                          <m:r>
                            <a:rPr lang="en-US" sz="1600" b="0" i="1" smtClean="0">
                              <a:latin typeface="Cambria Math" panose="02040503050406030204" pitchFamily="18" charset="0"/>
                            </a:rPr>
                            <m:t>𝐷𝑎𝑖𝑙𝑦</m:t>
                          </m:r>
                          <m:r>
                            <a:rPr lang="en-US" sz="1600" b="0" i="1" smtClean="0">
                              <a:latin typeface="Cambria Math" panose="02040503050406030204" pitchFamily="18" charset="0"/>
                            </a:rPr>
                            <m:t> </m:t>
                          </m:r>
                          <m:r>
                            <a:rPr lang="en-US" sz="1600" b="0" i="1" smtClean="0">
                              <a:latin typeface="Cambria Math" panose="02040503050406030204" pitchFamily="18" charset="0"/>
                            </a:rPr>
                            <m:t>𝑉𝑜𝑙𝑚𝑒</m:t>
                          </m:r>
                        </m:den>
                      </m:f>
                    </m:oMath>
                  </m:oMathPara>
                </a14:m>
                <a:endParaRPr lang="en-US" sz="1600" dirty="0"/>
              </a:p>
              <a:p>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𝑃𝑂𝑉</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𝑆h𝑎𝑟𝑒𝑠</m:t>
                          </m:r>
                        </m:num>
                        <m:den>
                          <m:r>
                            <a:rPr lang="en-US" sz="1600" b="0" i="1" smtClean="0">
                              <a:latin typeface="Cambria Math" panose="02040503050406030204" pitchFamily="18" charset="0"/>
                            </a:rPr>
                            <m:t>𝑆h𝑎𝑟𝑒𝑠</m:t>
                          </m:r>
                          <m:r>
                            <a:rPr lang="en-US" sz="1600" b="0" i="1" smtClean="0">
                              <a:latin typeface="Cambria Math" panose="02040503050406030204" pitchFamily="18" charset="0"/>
                            </a:rPr>
                            <m:t>+</m:t>
                          </m:r>
                          <m:r>
                            <a:rPr lang="en-US" sz="1600" b="0" i="1" smtClean="0">
                              <a:latin typeface="Cambria Math" panose="02040503050406030204" pitchFamily="18" charset="0"/>
                            </a:rPr>
                            <m:t>𝑉𝑜𝑙𝑢𝑚𝑒</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den>
                      </m:f>
                    </m:oMath>
                  </m:oMathPara>
                </a14:m>
                <a:endParaRPr lang="en-US" sz="1600" dirty="0"/>
              </a:p>
              <a:p>
                <a:endParaRPr lang="en-US" sz="1600" dirty="0"/>
              </a:p>
            </p:txBody>
          </p:sp>
        </mc:Choice>
        <mc:Fallback xmlns="">
          <p:sp>
            <p:nvSpPr>
              <p:cNvPr id="2" name="TextBox 1">
                <a:extLst>
                  <a:ext uri="{FF2B5EF4-FFF2-40B4-BE49-F238E27FC236}">
                    <a16:creationId xmlns:a16="http://schemas.microsoft.com/office/drawing/2014/main" id="{2EE97EFA-4926-4C11-BE1A-644449F996AA}"/>
                  </a:ext>
                </a:extLst>
              </p:cNvPr>
              <p:cNvSpPr txBox="1">
                <a:spLocks noRot="1" noChangeAspect="1" noMove="1" noResize="1" noEditPoints="1" noAdjustHandles="1" noChangeArrowheads="1" noChangeShapeType="1" noTextEdit="1"/>
              </p:cNvSpPr>
              <p:nvPr/>
            </p:nvSpPr>
            <p:spPr>
              <a:xfrm>
                <a:off x="1620370" y="1484193"/>
                <a:ext cx="8286725" cy="4798686"/>
              </a:xfrm>
              <a:prstGeom prst="rect">
                <a:avLst/>
              </a:prstGeom>
              <a:blipFill>
                <a:blip r:embed="rId2"/>
                <a:stretch>
                  <a:fillRect l="-662" t="-635"/>
                </a:stretch>
              </a:blipFill>
            </p:spPr>
            <p:txBody>
              <a:bodyPr/>
              <a:lstStyle/>
              <a:p>
                <a:r>
                  <a:rPr lang="en-US">
                    <a:noFill/>
                  </a:rPr>
                  <a:t> </a:t>
                </a:r>
              </a:p>
            </p:txBody>
          </p:sp>
        </mc:Fallback>
      </mc:AlternateContent>
    </p:spTree>
    <p:extLst>
      <p:ext uri="{BB962C8B-B14F-4D97-AF65-F5344CB8AC3E}">
        <p14:creationId xmlns:p14="http://schemas.microsoft.com/office/powerpoint/2010/main" val="2564539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Explanatory Factors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0025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4640" y="181865"/>
            <a:ext cx="9570720" cy="651164"/>
          </a:xfrm>
        </p:spPr>
        <p:txBody>
          <a:bodyPr>
            <a:normAutofit/>
          </a:bodyPr>
          <a:lstStyle/>
          <a:p>
            <a:pPr algn="ctr"/>
            <a:r>
              <a:rPr lang="en-US" altLang="en-US" sz="2400" dirty="0">
                <a:latin typeface="+mn-lt"/>
              </a:rPr>
              <a:t>Market Impact Variables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368828" y="833029"/>
            <a:ext cx="9570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368828" y="1057271"/>
            <a:ext cx="4592415" cy="2748404"/>
          </a:xfrm>
          <a:prstGeom prst="rect">
            <a:avLst/>
          </a:prstGeom>
        </p:spPr>
      </p:pic>
      <p:pic>
        <p:nvPicPr>
          <p:cNvPr id="6" name="Picture 5"/>
          <p:cNvPicPr>
            <a:picLocks noChangeAspect="1"/>
          </p:cNvPicPr>
          <p:nvPr/>
        </p:nvPicPr>
        <p:blipFill>
          <a:blip r:embed="rId3"/>
          <a:stretch>
            <a:fillRect/>
          </a:stretch>
        </p:blipFill>
        <p:spPr>
          <a:xfrm>
            <a:off x="6347133" y="1057271"/>
            <a:ext cx="4592415" cy="2748404"/>
          </a:xfrm>
          <a:prstGeom prst="rect">
            <a:avLst/>
          </a:prstGeom>
        </p:spPr>
      </p:pic>
      <p:pic>
        <p:nvPicPr>
          <p:cNvPr id="9" name="Picture 8"/>
          <p:cNvPicPr>
            <a:picLocks noChangeAspect="1"/>
          </p:cNvPicPr>
          <p:nvPr/>
        </p:nvPicPr>
        <p:blipFill>
          <a:blip r:embed="rId4"/>
          <a:stretch>
            <a:fillRect/>
          </a:stretch>
        </p:blipFill>
        <p:spPr>
          <a:xfrm>
            <a:off x="1368827" y="3996753"/>
            <a:ext cx="4592415" cy="2748404"/>
          </a:xfrm>
          <a:prstGeom prst="rect">
            <a:avLst/>
          </a:prstGeom>
        </p:spPr>
      </p:pic>
      <p:pic>
        <p:nvPicPr>
          <p:cNvPr id="10" name="Picture 9"/>
          <p:cNvPicPr>
            <a:picLocks noChangeAspect="1"/>
          </p:cNvPicPr>
          <p:nvPr/>
        </p:nvPicPr>
        <p:blipFill>
          <a:blip r:embed="rId5"/>
          <a:stretch>
            <a:fillRect/>
          </a:stretch>
        </p:blipFill>
        <p:spPr>
          <a:xfrm>
            <a:off x="6347132" y="3996753"/>
            <a:ext cx="4592415" cy="2748404"/>
          </a:xfrm>
          <a:prstGeom prst="rect">
            <a:avLst/>
          </a:prstGeom>
        </p:spPr>
      </p:pic>
    </p:spTree>
    <p:extLst>
      <p:ext uri="{BB962C8B-B14F-4D97-AF65-F5344CB8AC3E}">
        <p14:creationId xmlns:p14="http://schemas.microsoft.com/office/powerpoint/2010/main" val="1212426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4640" y="181865"/>
            <a:ext cx="9570720" cy="651164"/>
          </a:xfrm>
        </p:spPr>
        <p:txBody>
          <a:bodyPr>
            <a:normAutofit/>
          </a:bodyPr>
          <a:lstStyle/>
          <a:p>
            <a:pPr algn="ctr"/>
            <a:r>
              <a:rPr lang="en-US" altLang="en-US" sz="2400" dirty="0">
                <a:latin typeface="+mn-lt"/>
              </a:rPr>
              <a:t>Market Impact Model Verification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368828" y="833029"/>
            <a:ext cx="9570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416734" y="1006077"/>
            <a:ext cx="4583266" cy="2746882"/>
          </a:xfrm>
          <a:prstGeom prst="rect">
            <a:avLst/>
          </a:prstGeom>
        </p:spPr>
      </p:pic>
      <p:pic>
        <p:nvPicPr>
          <p:cNvPr id="4" name="Picture 3"/>
          <p:cNvPicPr>
            <a:picLocks noChangeAspect="1"/>
          </p:cNvPicPr>
          <p:nvPr/>
        </p:nvPicPr>
        <p:blipFill>
          <a:blip r:embed="rId3"/>
          <a:stretch>
            <a:fillRect/>
          </a:stretch>
        </p:blipFill>
        <p:spPr>
          <a:xfrm>
            <a:off x="6203618" y="1006077"/>
            <a:ext cx="4581742" cy="2748404"/>
          </a:xfrm>
          <a:prstGeom prst="rect">
            <a:avLst/>
          </a:prstGeom>
        </p:spPr>
      </p:pic>
      <p:pic>
        <p:nvPicPr>
          <p:cNvPr id="7" name="Picture 6"/>
          <p:cNvPicPr>
            <a:picLocks noChangeAspect="1"/>
          </p:cNvPicPr>
          <p:nvPr/>
        </p:nvPicPr>
        <p:blipFill>
          <a:blip r:embed="rId4"/>
          <a:stretch>
            <a:fillRect/>
          </a:stretch>
        </p:blipFill>
        <p:spPr>
          <a:xfrm>
            <a:off x="1416734" y="3926006"/>
            <a:ext cx="4583266" cy="2748404"/>
          </a:xfrm>
          <a:prstGeom prst="rect">
            <a:avLst/>
          </a:prstGeom>
        </p:spPr>
      </p:pic>
      <p:pic>
        <p:nvPicPr>
          <p:cNvPr id="8" name="Picture 7"/>
          <p:cNvPicPr>
            <a:picLocks noChangeAspect="1"/>
          </p:cNvPicPr>
          <p:nvPr/>
        </p:nvPicPr>
        <p:blipFill>
          <a:blip r:embed="rId5"/>
          <a:stretch>
            <a:fillRect/>
          </a:stretch>
        </p:blipFill>
        <p:spPr>
          <a:xfrm>
            <a:off x="6203618" y="3926006"/>
            <a:ext cx="4583266" cy="2748404"/>
          </a:xfrm>
          <a:prstGeom prst="rect">
            <a:avLst/>
          </a:prstGeom>
        </p:spPr>
      </p:pic>
    </p:spTree>
    <p:extLst>
      <p:ext uri="{BB962C8B-B14F-4D97-AF65-F5344CB8AC3E}">
        <p14:creationId xmlns:p14="http://schemas.microsoft.com/office/powerpoint/2010/main" val="4039441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80038" y="3240038"/>
            <a:ext cx="1051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1803" y="2500132"/>
            <a:ext cx="10428789" cy="646331"/>
          </a:xfrm>
          <a:prstGeom prst="rect">
            <a:avLst/>
          </a:prstGeom>
          <a:noFill/>
        </p:spPr>
        <p:txBody>
          <a:bodyPr wrap="square" rtlCol="0">
            <a:spAutoFit/>
          </a:bodyPr>
          <a:lstStyle/>
          <a:p>
            <a:pPr algn="ctr"/>
            <a:r>
              <a:rPr lang="en-US" sz="3600" dirty="0">
                <a:solidFill>
                  <a:srgbClr val="0070C0"/>
                </a:solidFill>
              </a:rPr>
              <a:t>Transaction Cost Relationships</a:t>
            </a:r>
          </a:p>
        </p:txBody>
      </p:sp>
    </p:spTree>
    <p:extLst>
      <p:ext uri="{BB962C8B-B14F-4D97-AF65-F5344CB8AC3E}">
        <p14:creationId xmlns:p14="http://schemas.microsoft.com/office/powerpoint/2010/main" val="306416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658"/>
            <a:ext cx="10515600" cy="596048"/>
          </a:xfrm>
        </p:spPr>
        <p:txBody>
          <a:bodyPr>
            <a:normAutofit/>
          </a:bodyPr>
          <a:lstStyle/>
          <a:p>
            <a:pPr algn="ctr"/>
            <a:r>
              <a:rPr lang="en-US" sz="3200" dirty="0">
                <a:solidFill>
                  <a:schemeClr val="accent2"/>
                </a:solidFill>
              </a:rPr>
              <a:t>How much trading is Algorithmic?</a:t>
            </a:r>
          </a:p>
        </p:txBody>
      </p:sp>
      <p:cxnSp>
        <p:nvCxnSpPr>
          <p:cNvPr id="5" name="Straight Connector 4"/>
          <p:cNvCxnSpPr/>
          <p:nvPr/>
        </p:nvCxnSpPr>
        <p:spPr>
          <a:xfrm>
            <a:off x="838200" y="89370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03C16E7-3652-46DA-9CDA-939D434D063E}"/>
              </a:ext>
            </a:extLst>
          </p:cNvPr>
          <p:cNvPicPr>
            <a:picLocks noChangeAspect="1"/>
          </p:cNvPicPr>
          <p:nvPr/>
        </p:nvPicPr>
        <p:blipFill>
          <a:blip r:embed="rId2"/>
          <a:stretch>
            <a:fillRect/>
          </a:stretch>
        </p:blipFill>
        <p:spPr>
          <a:xfrm>
            <a:off x="1951365" y="1147522"/>
            <a:ext cx="8426011" cy="5049398"/>
          </a:xfrm>
          <a:prstGeom prst="rect">
            <a:avLst/>
          </a:prstGeom>
        </p:spPr>
      </p:pic>
    </p:spTree>
    <p:extLst>
      <p:ext uri="{BB962C8B-B14F-4D97-AF65-F5344CB8AC3E}">
        <p14:creationId xmlns:p14="http://schemas.microsoft.com/office/powerpoint/2010/main" val="1534720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600" cy="623195"/>
          </a:xfrm>
        </p:spPr>
        <p:txBody>
          <a:bodyPr>
            <a:normAutofit fontScale="92500"/>
          </a:bodyPr>
          <a:lstStyle/>
          <a:p>
            <a:pPr marL="533400" indent="-533400" algn="ctr">
              <a:buNone/>
            </a:pPr>
            <a:r>
              <a:rPr lang="en-US" sz="3600" dirty="0">
                <a:solidFill>
                  <a:schemeClr val="accent2"/>
                </a:solidFill>
                <a:latin typeface="Arial" charset="0"/>
              </a:rPr>
              <a:t>Market Impact as function of Order Size (Basis Points)</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112820" y="1332535"/>
            <a:ext cx="7683655" cy="4600279"/>
          </a:xfrm>
          <a:prstGeom prst="rect">
            <a:avLst/>
          </a:prstGeom>
        </p:spPr>
      </p:pic>
    </p:spTree>
    <p:extLst>
      <p:ext uri="{BB962C8B-B14F-4D97-AF65-F5344CB8AC3E}">
        <p14:creationId xmlns:p14="http://schemas.microsoft.com/office/powerpoint/2010/main" val="109930260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600" cy="623195"/>
          </a:xfrm>
        </p:spPr>
        <p:txBody>
          <a:bodyPr>
            <a:normAutofit/>
          </a:bodyPr>
          <a:lstStyle/>
          <a:p>
            <a:pPr marL="533400" indent="-533400" algn="ctr">
              <a:buNone/>
            </a:pPr>
            <a:r>
              <a:rPr lang="en-US" sz="3600" dirty="0">
                <a:solidFill>
                  <a:schemeClr val="accent2"/>
                </a:solidFill>
                <a:latin typeface="Arial" charset="0"/>
              </a:rPr>
              <a:t>Market Impact as function of Order Size (Dollars)</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714595" y="1328873"/>
            <a:ext cx="7979593" cy="4777460"/>
          </a:xfrm>
          <a:prstGeom prst="rect">
            <a:avLst/>
          </a:prstGeom>
        </p:spPr>
      </p:pic>
    </p:spTree>
    <p:extLst>
      <p:ext uri="{BB962C8B-B14F-4D97-AF65-F5344CB8AC3E}">
        <p14:creationId xmlns:p14="http://schemas.microsoft.com/office/powerpoint/2010/main" val="64918838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623195"/>
          </a:xfrm>
        </p:spPr>
        <p:txBody>
          <a:bodyPr>
            <a:normAutofit/>
          </a:bodyPr>
          <a:lstStyle/>
          <a:p>
            <a:pPr marL="533400" indent="-533400" algn="ctr">
              <a:buNone/>
            </a:pPr>
            <a:r>
              <a:rPr lang="en-US" sz="3600" dirty="0">
                <a:solidFill>
                  <a:schemeClr val="accent2"/>
                </a:solidFill>
                <a:latin typeface="Arial" charset="0"/>
              </a:rPr>
              <a:t>Market Impact as function of Volatility</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918599" y="1252322"/>
            <a:ext cx="8176315" cy="4912236"/>
          </a:xfrm>
          <a:prstGeom prst="rect">
            <a:avLst/>
          </a:prstGeom>
        </p:spPr>
      </p:pic>
    </p:spTree>
    <p:extLst>
      <p:ext uri="{BB962C8B-B14F-4D97-AF65-F5344CB8AC3E}">
        <p14:creationId xmlns:p14="http://schemas.microsoft.com/office/powerpoint/2010/main" val="118315086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623195"/>
          </a:xfrm>
        </p:spPr>
        <p:txBody>
          <a:bodyPr>
            <a:normAutofit fontScale="92500"/>
          </a:bodyPr>
          <a:lstStyle/>
          <a:p>
            <a:pPr marL="533400" indent="-533400" algn="ctr">
              <a:buNone/>
            </a:pPr>
            <a:r>
              <a:rPr lang="en-US" sz="3600" dirty="0">
                <a:solidFill>
                  <a:schemeClr val="accent2"/>
                </a:solidFill>
                <a:latin typeface="Arial" charset="0"/>
              </a:rPr>
              <a:t>Market Impact as function of Trade Time</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425484" y="1414022"/>
            <a:ext cx="7916055" cy="4739418"/>
          </a:xfrm>
          <a:prstGeom prst="rect">
            <a:avLst/>
          </a:prstGeom>
        </p:spPr>
      </p:pic>
    </p:spTree>
    <p:extLst>
      <p:ext uri="{BB962C8B-B14F-4D97-AF65-F5344CB8AC3E}">
        <p14:creationId xmlns:p14="http://schemas.microsoft.com/office/powerpoint/2010/main" val="677624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623195"/>
          </a:xfrm>
        </p:spPr>
        <p:txBody>
          <a:bodyPr>
            <a:normAutofit fontScale="92500"/>
          </a:bodyPr>
          <a:lstStyle/>
          <a:p>
            <a:pPr marL="533400" indent="-533400" algn="ctr">
              <a:buNone/>
            </a:pPr>
            <a:r>
              <a:rPr lang="en-US" sz="3600" dirty="0">
                <a:solidFill>
                  <a:schemeClr val="accent2"/>
                </a:solidFill>
                <a:latin typeface="Arial" charset="0"/>
              </a:rPr>
              <a:t>Market Impact as function of POV Rate</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123268" y="1248971"/>
            <a:ext cx="8160735" cy="4885910"/>
          </a:xfrm>
          <a:prstGeom prst="rect">
            <a:avLst/>
          </a:prstGeom>
        </p:spPr>
      </p:pic>
    </p:spTree>
    <p:extLst>
      <p:ext uri="{BB962C8B-B14F-4D97-AF65-F5344CB8AC3E}">
        <p14:creationId xmlns:p14="http://schemas.microsoft.com/office/powerpoint/2010/main" val="309964177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623195"/>
          </a:xfrm>
        </p:spPr>
        <p:txBody>
          <a:bodyPr/>
          <a:lstStyle/>
          <a:p>
            <a:pPr marL="533400" indent="-533400" algn="ctr">
              <a:buNone/>
            </a:pPr>
            <a:r>
              <a:rPr lang="en-US" sz="3600" dirty="0">
                <a:solidFill>
                  <a:schemeClr val="accent2"/>
                </a:solidFill>
                <a:latin typeface="Arial" charset="0"/>
              </a:rPr>
              <a:t>Trading Cost Distribution</a:t>
            </a:r>
            <a:endParaRPr lang="en-US" sz="3600"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196690F-E4F0-465A-A03B-6E3D2E2EFD4E}"/>
              </a:ext>
            </a:extLst>
          </p:cNvPr>
          <p:cNvPicPr>
            <a:picLocks noChangeAspect="1"/>
          </p:cNvPicPr>
          <p:nvPr/>
        </p:nvPicPr>
        <p:blipFill>
          <a:blip r:embed="rId3"/>
          <a:stretch>
            <a:fillRect/>
          </a:stretch>
        </p:blipFill>
        <p:spPr>
          <a:xfrm>
            <a:off x="2054214" y="1441750"/>
            <a:ext cx="7980937" cy="4629276"/>
          </a:xfrm>
          <a:prstGeom prst="rect">
            <a:avLst/>
          </a:prstGeom>
        </p:spPr>
      </p:pic>
    </p:spTree>
    <p:extLst>
      <p:ext uri="{BB962C8B-B14F-4D97-AF65-F5344CB8AC3E}">
        <p14:creationId xmlns:p14="http://schemas.microsoft.com/office/powerpoint/2010/main" val="406186105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301499" y="294741"/>
            <a:ext cx="7808913" cy="623195"/>
          </a:xfrm>
        </p:spPr>
        <p:txBody>
          <a:bodyPr/>
          <a:lstStyle/>
          <a:p>
            <a:pPr marL="533400" indent="-533400" algn="ctr">
              <a:buNone/>
            </a:pPr>
            <a:r>
              <a:rPr lang="en-US" sz="3600" dirty="0">
                <a:solidFill>
                  <a:schemeClr val="accent2"/>
                </a:solidFill>
                <a:latin typeface="Arial" charset="0"/>
              </a:rPr>
              <a:t>Cumulative Trading Cost Distribution</a:t>
            </a:r>
            <a:endParaRPr lang="en-US" sz="3600" dirty="0">
              <a:solidFill>
                <a:schemeClr val="accent2"/>
              </a:solidFill>
              <a:latin typeface="Tahoma" charset="0"/>
            </a:endParaRPr>
          </a:p>
        </p:txBody>
      </p:sp>
      <p:cxnSp>
        <p:nvCxnSpPr>
          <p:cNvPr id="4" name="Straight Connector 3"/>
          <p:cNvCxnSpPr/>
          <p:nvPr/>
        </p:nvCxnSpPr>
        <p:spPr>
          <a:xfrm>
            <a:off x="735021" y="912158"/>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59D71B5-B9ED-47C0-A17F-81843CC94488}"/>
              </a:ext>
            </a:extLst>
          </p:cNvPr>
          <p:cNvPicPr>
            <a:picLocks noChangeAspect="1"/>
          </p:cNvPicPr>
          <p:nvPr/>
        </p:nvPicPr>
        <p:blipFill>
          <a:blip r:embed="rId3"/>
          <a:stretch>
            <a:fillRect/>
          </a:stretch>
        </p:blipFill>
        <p:spPr>
          <a:xfrm>
            <a:off x="2027981" y="1201526"/>
            <a:ext cx="7929680" cy="4609126"/>
          </a:xfrm>
          <a:prstGeom prst="rect">
            <a:avLst/>
          </a:prstGeom>
        </p:spPr>
      </p:pic>
    </p:spTree>
    <p:extLst>
      <p:ext uri="{BB962C8B-B14F-4D97-AF65-F5344CB8AC3E}">
        <p14:creationId xmlns:p14="http://schemas.microsoft.com/office/powerpoint/2010/main" val="2569367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Market Impact as Function of Size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2519102" y="1200198"/>
            <a:ext cx="7516148" cy="4691316"/>
          </a:xfrm>
          <a:prstGeom prst="rect">
            <a:avLst/>
          </a:prstGeom>
        </p:spPr>
      </p:pic>
    </p:spTree>
    <p:extLst>
      <p:ext uri="{BB962C8B-B14F-4D97-AF65-F5344CB8AC3E}">
        <p14:creationId xmlns:p14="http://schemas.microsoft.com/office/powerpoint/2010/main" val="35699174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Market Impact as Function of Size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2076043" y="1051314"/>
            <a:ext cx="8375896" cy="4987991"/>
          </a:xfrm>
          <a:prstGeom prst="rect">
            <a:avLst/>
          </a:prstGeom>
        </p:spPr>
      </p:pic>
    </p:spTree>
    <p:extLst>
      <p:ext uri="{BB962C8B-B14F-4D97-AF65-F5344CB8AC3E}">
        <p14:creationId xmlns:p14="http://schemas.microsoft.com/office/powerpoint/2010/main" val="1222331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Market Impact Relationships</a:t>
            </a:r>
          </a:p>
        </p:txBody>
      </p:sp>
      <p:cxnSp>
        <p:nvCxnSpPr>
          <p:cNvPr id="4" name="Straight Connector 3"/>
          <p:cNvCxnSpPr/>
          <p:nvPr/>
        </p:nvCxnSpPr>
        <p:spPr>
          <a:xfrm>
            <a:off x="1171437"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319513" y="927403"/>
            <a:ext cx="4259877" cy="2553066"/>
          </a:xfrm>
          <a:prstGeom prst="rect">
            <a:avLst/>
          </a:prstGeom>
        </p:spPr>
      </p:pic>
      <p:pic>
        <p:nvPicPr>
          <p:cNvPr id="5" name="Picture 4"/>
          <p:cNvPicPr>
            <a:picLocks noChangeAspect="1"/>
          </p:cNvPicPr>
          <p:nvPr/>
        </p:nvPicPr>
        <p:blipFill>
          <a:blip r:embed="rId3"/>
          <a:stretch>
            <a:fillRect/>
          </a:stretch>
        </p:blipFill>
        <p:spPr>
          <a:xfrm>
            <a:off x="5811688" y="927403"/>
            <a:ext cx="4256102" cy="2553066"/>
          </a:xfrm>
          <a:prstGeom prst="rect">
            <a:avLst/>
          </a:prstGeom>
        </p:spPr>
      </p:pic>
      <p:pic>
        <p:nvPicPr>
          <p:cNvPr id="6" name="Picture 5"/>
          <p:cNvPicPr>
            <a:picLocks noChangeAspect="1"/>
          </p:cNvPicPr>
          <p:nvPr/>
        </p:nvPicPr>
        <p:blipFill>
          <a:blip r:embed="rId4"/>
          <a:stretch>
            <a:fillRect/>
          </a:stretch>
        </p:blipFill>
        <p:spPr>
          <a:xfrm>
            <a:off x="1319513" y="3577607"/>
            <a:ext cx="4259877" cy="2554480"/>
          </a:xfrm>
          <a:prstGeom prst="rect">
            <a:avLst/>
          </a:prstGeom>
        </p:spPr>
      </p:pic>
      <p:pic>
        <p:nvPicPr>
          <p:cNvPr id="7" name="Picture 6"/>
          <p:cNvPicPr>
            <a:picLocks noChangeAspect="1"/>
          </p:cNvPicPr>
          <p:nvPr/>
        </p:nvPicPr>
        <p:blipFill>
          <a:blip r:embed="rId5"/>
          <a:stretch>
            <a:fillRect/>
          </a:stretch>
        </p:blipFill>
        <p:spPr>
          <a:xfrm>
            <a:off x="5811688" y="3577607"/>
            <a:ext cx="4246712" cy="2546022"/>
          </a:xfrm>
          <a:prstGeom prst="rect">
            <a:avLst/>
          </a:prstGeom>
        </p:spPr>
      </p:pic>
    </p:spTree>
    <p:extLst>
      <p:ext uri="{BB962C8B-B14F-4D97-AF65-F5344CB8AC3E}">
        <p14:creationId xmlns:p14="http://schemas.microsoft.com/office/powerpoint/2010/main" val="41943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0" y="235268"/>
            <a:ext cx="7808913" cy="568036"/>
          </a:xfrm>
        </p:spPr>
        <p:txBody>
          <a:bodyPr>
            <a:normAutofit lnSpcReduction="10000"/>
          </a:bodyPr>
          <a:lstStyle/>
          <a:p>
            <a:pPr marL="533400" indent="-533400" algn="ctr">
              <a:buNone/>
            </a:pPr>
            <a:r>
              <a:rPr lang="en-US" sz="3600" dirty="0">
                <a:solidFill>
                  <a:schemeClr val="accent2"/>
                </a:solidFill>
                <a:latin typeface="Arial" charset="0"/>
              </a:rPr>
              <a:t>Types of Algorithmic Trading</a:t>
            </a:r>
            <a:endParaRPr lang="en-US" sz="3600" dirty="0">
              <a:solidFill>
                <a:schemeClr val="accent2"/>
              </a:solidFill>
              <a:latin typeface="Tahoma" charset="0"/>
            </a:endParaRPr>
          </a:p>
        </p:txBody>
      </p:sp>
      <p:cxnSp>
        <p:nvCxnSpPr>
          <p:cNvPr id="4" name="Straight Connector 3"/>
          <p:cNvCxnSpPr/>
          <p:nvPr/>
        </p:nvCxnSpPr>
        <p:spPr>
          <a:xfrm>
            <a:off x="715587" y="803304"/>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893E526-1F48-42D6-AC36-9C6F0B935E28}"/>
              </a:ext>
            </a:extLst>
          </p:cNvPr>
          <p:cNvSpPr/>
          <p:nvPr/>
        </p:nvSpPr>
        <p:spPr>
          <a:xfrm>
            <a:off x="4683775" y="1042685"/>
            <a:ext cx="2743200" cy="10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Algorithmic Trading</a:t>
            </a:r>
          </a:p>
        </p:txBody>
      </p:sp>
      <p:sp>
        <p:nvSpPr>
          <p:cNvPr id="7" name="Rectangle 6">
            <a:extLst>
              <a:ext uri="{FF2B5EF4-FFF2-40B4-BE49-F238E27FC236}">
                <a16:creationId xmlns:a16="http://schemas.microsoft.com/office/drawing/2014/main" id="{B6DB64CA-B7A8-42EA-807D-064B72E9116E}"/>
              </a:ext>
            </a:extLst>
          </p:cNvPr>
          <p:cNvSpPr/>
          <p:nvPr/>
        </p:nvSpPr>
        <p:spPr>
          <a:xfrm>
            <a:off x="2047009" y="3470994"/>
            <a:ext cx="2743200" cy="10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Execution Algorithm</a:t>
            </a:r>
          </a:p>
        </p:txBody>
      </p:sp>
      <p:sp>
        <p:nvSpPr>
          <p:cNvPr id="8" name="Rectangle 7">
            <a:extLst>
              <a:ext uri="{FF2B5EF4-FFF2-40B4-BE49-F238E27FC236}">
                <a16:creationId xmlns:a16="http://schemas.microsoft.com/office/drawing/2014/main" id="{0BEBFB73-9F77-4BB5-8FA3-8E61CF214445}"/>
              </a:ext>
            </a:extLst>
          </p:cNvPr>
          <p:cNvSpPr/>
          <p:nvPr/>
        </p:nvSpPr>
        <p:spPr>
          <a:xfrm>
            <a:off x="7599687" y="3471424"/>
            <a:ext cx="2743200" cy="10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HFT</a:t>
            </a:r>
          </a:p>
          <a:p>
            <a:pPr algn="ctr"/>
            <a:r>
              <a:rPr lang="en-US" sz="2800" dirty="0"/>
              <a:t>Algorithm</a:t>
            </a:r>
          </a:p>
        </p:txBody>
      </p:sp>
      <p:cxnSp>
        <p:nvCxnSpPr>
          <p:cNvPr id="6" name="Straight Connector 5">
            <a:extLst>
              <a:ext uri="{FF2B5EF4-FFF2-40B4-BE49-F238E27FC236}">
                <a16:creationId xmlns:a16="http://schemas.microsoft.com/office/drawing/2014/main" id="{7AE17E98-4C3A-42A9-8C06-B1A66AB6ED0C}"/>
              </a:ext>
            </a:extLst>
          </p:cNvPr>
          <p:cNvCxnSpPr>
            <a:stCxn id="3" idx="2"/>
          </p:cNvCxnSpPr>
          <p:nvPr/>
        </p:nvCxnSpPr>
        <p:spPr>
          <a:xfrm>
            <a:off x="6055375" y="2060994"/>
            <a:ext cx="0" cy="594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39705C-E83E-427C-99C9-BB832ABEB7EA}"/>
              </a:ext>
            </a:extLst>
          </p:cNvPr>
          <p:cNvCxnSpPr>
            <a:cxnSpLocks/>
          </p:cNvCxnSpPr>
          <p:nvPr/>
        </p:nvCxnSpPr>
        <p:spPr>
          <a:xfrm>
            <a:off x="3418609" y="2655268"/>
            <a:ext cx="559585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ACFB5F-3A35-4815-8CA7-6A75569827C4}"/>
              </a:ext>
            </a:extLst>
          </p:cNvPr>
          <p:cNvCxnSpPr/>
          <p:nvPr/>
        </p:nvCxnSpPr>
        <p:spPr>
          <a:xfrm>
            <a:off x="3418609" y="2655268"/>
            <a:ext cx="0" cy="785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DB0BCE-BEB9-47CD-80D3-81A6086FAB7F}"/>
              </a:ext>
            </a:extLst>
          </p:cNvPr>
          <p:cNvCxnSpPr/>
          <p:nvPr/>
        </p:nvCxnSpPr>
        <p:spPr>
          <a:xfrm>
            <a:off x="9014460" y="2655268"/>
            <a:ext cx="0" cy="785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9DABAF-1978-4957-AEF1-98C80E0A4EDD}"/>
              </a:ext>
            </a:extLst>
          </p:cNvPr>
          <p:cNvSpPr txBox="1"/>
          <p:nvPr/>
        </p:nvSpPr>
        <p:spPr>
          <a:xfrm>
            <a:off x="1971748" y="4645556"/>
            <a:ext cx="3782666" cy="1200329"/>
          </a:xfrm>
          <a:prstGeom prst="rect">
            <a:avLst/>
          </a:prstGeom>
          <a:noFill/>
        </p:spPr>
        <p:txBody>
          <a:bodyPr wrap="square" rtlCol="0">
            <a:spAutoFit/>
          </a:bodyPr>
          <a:lstStyle/>
          <a:p>
            <a:r>
              <a:rPr lang="en-US" dirty="0"/>
              <a:t>Trading, Execution, Implementation</a:t>
            </a:r>
          </a:p>
          <a:p>
            <a:r>
              <a:rPr lang="en-US" dirty="0"/>
              <a:t>Algorithm executes a trade or order that was determined by a Manager or Trader outside of the algorithm.</a:t>
            </a:r>
          </a:p>
        </p:txBody>
      </p:sp>
      <p:sp>
        <p:nvSpPr>
          <p:cNvPr id="20" name="TextBox 19">
            <a:extLst>
              <a:ext uri="{FF2B5EF4-FFF2-40B4-BE49-F238E27FC236}">
                <a16:creationId xmlns:a16="http://schemas.microsoft.com/office/drawing/2014/main" id="{0908C701-BA1F-4CA2-BF2A-2E7FB8D65C7F}"/>
              </a:ext>
            </a:extLst>
          </p:cNvPr>
          <p:cNvSpPr txBox="1"/>
          <p:nvPr/>
        </p:nvSpPr>
        <p:spPr>
          <a:xfrm>
            <a:off x="7599687" y="4541764"/>
            <a:ext cx="3388353" cy="1477328"/>
          </a:xfrm>
          <a:prstGeom prst="rect">
            <a:avLst/>
          </a:prstGeom>
          <a:noFill/>
        </p:spPr>
        <p:txBody>
          <a:bodyPr wrap="square" rtlCol="0">
            <a:spAutoFit/>
          </a:bodyPr>
          <a:lstStyle/>
          <a:p>
            <a:r>
              <a:rPr lang="en-US" dirty="0"/>
              <a:t>Proprietary Trading</a:t>
            </a:r>
          </a:p>
          <a:p>
            <a:r>
              <a:rPr lang="en-US" dirty="0"/>
              <a:t>Algorithm determines what to buy or sell, and also the actual execution strategy for that trade or order.</a:t>
            </a:r>
          </a:p>
        </p:txBody>
      </p:sp>
    </p:spTree>
    <p:extLst>
      <p:ext uri="{BB962C8B-B14F-4D97-AF65-F5344CB8AC3E}">
        <p14:creationId xmlns:p14="http://schemas.microsoft.com/office/powerpoint/2010/main" val="309361608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Timing Risk</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779025" y="988168"/>
            <a:ext cx="8654089" cy="5189516"/>
          </a:xfrm>
          <a:prstGeom prst="rect">
            <a:avLst/>
          </a:prstGeom>
        </p:spPr>
      </p:pic>
    </p:spTree>
    <p:extLst>
      <p:ext uri="{BB962C8B-B14F-4D97-AF65-F5344CB8AC3E}">
        <p14:creationId xmlns:p14="http://schemas.microsoft.com/office/powerpoint/2010/main" val="3386907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Appreciation</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0BD2786-FD70-4D05-9493-ED6058D46C55}"/>
              </a:ext>
            </a:extLst>
          </p:cNvPr>
          <p:cNvPicPr>
            <a:picLocks noChangeAspect="1"/>
          </p:cNvPicPr>
          <p:nvPr/>
        </p:nvPicPr>
        <p:blipFill>
          <a:blip r:embed="rId2"/>
          <a:stretch>
            <a:fillRect/>
          </a:stretch>
        </p:blipFill>
        <p:spPr>
          <a:xfrm>
            <a:off x="1949485" y="950743"/>
            <a:ext cx="8511871" cy="4965258"/>
          </a:xfrm>
          <a:prstGeom prst="rect">
            <a:avLst/>
          </a:prstGeom>
        </p:spPr>
      </p:pic>
    </p:spTree>
    <p:extLst>
      <p:ext uri="{BB962C8B-B14F-4D97-AF65-F5344CB8AC3E}">
        <p14:creationId xmlns:p14="http://schemas.microsoft.com/office/powerpoint/2010/main" val="2767895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Excel Spreadsheet Examples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44335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Market Impact Formula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914320" y="1440747"/>
                <a:ext cx="8333176" cy="141577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IStar</m:t>
                      </m:r>
                      <m:r>
                        <a:rPr lang="en-US" sz="2400" b="0" i="0" smtClean="0">
                          <a:latin typeface="Cambria Math" panose="02040503050406030204" pitchFamily="18" charset="0"/>
                        </a:rPr>
                        <m:t>(</m:t>
                      </m:r>
                      <m:r>
                        <a:rPr lang="en-US" sz="2400" b="0" i="1" smtClean="0">
                          <a:latin typeface="Cambria Math" panose="02040503050406030204" pitchFamily="18" charset="0"/>
                        </a:rPr>
                        <m:t>𝑏𝑝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𝑆𝑖𝑧</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3</m:t>
                          </m:r>
                        </m:sup>
                      </m:sSup>
                    </m:oMath>
                  </m:oMathPara>
                </a14:m>
                <a:endParaRPr lang="en-US" sz="2400" dirty="0"/>
              </a:p>
              <a:p>
                <a:pPr algn="ct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𝑀𝐼</m:t>
                      </m:r>
                      <m:r>
                        <a:rPr lang="en-US" sz="2400" b="0" i="1" smtClean="0">
                          <a:latin typeface="Cambria Math" panose="02040503050406030204" pitchFamily="18" charset="0"/>
                        </a:rPr>
                        <m:t>(</m:t>
                      </m:r>
                      <m:r>
                        <a:rPr lang="en-US" sz="2400" b="0" i="1" smtClean="0">
                          <a:latin typeface="Cambria Math" panose="02040503050406030204" pitchFamily="18" charset="0"/>
                        </a:rPr>
                        <m:t>𝑏𝑝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𝐼𝑆𝑡𝑎𝑟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𝑃𝑂</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4</m:t>
                          </m:r>
                        </m:sup>
                      </m:sSup>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𝐼𝑆𝑡𝑎𝑟</m:t>
                      </m:r>
                    </m:oMath>
                  </m:oMathPara>
                </a14:m>
                <a:endParaRPr lang="en-US" sz="2400" b="0" dirty="0">
                  <a:ea typeface="Cambria Math" panose="02040503050406030204" pitchFamily="18" charset="0"/>
                </a:endParaRPr>
              </a:p>
              <a:p>
                <a:pPr algn="ctr"/>
                <a:endParaRPr lang="en-US" sz="2000" b="0" i="1" dirty="0">
                  <a:latin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14320" y="1440747"/>
                <a:ext cx="8333176" cy="14157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EC451D-27B4-494E-85C0-DD9FB966A15B}"/>
                  </a:ext>
                </a:extLst>
              </p:cNvPr>
              <p:cNvSpPr txBox="1"/>
              <p:nvPr/>
            </p:nvSpPr>
            <p:spPr>
              <a:xfrm>
                <a:off x="1065704" y="3619299"/>
                <a:ext cx="10459683" cy="194925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IStar</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𝑆h𝑎𝑟𝑒𝑠</m:t>
                                  </m:r>
                                </m:num>
                                <m:den>
                                  <m:r>
                                    <a:rPr lang="en-US" sz="2400" b="0" i="1" smtClean="0">
                                      <a:latin typeface="Cambria Math" panose="02040503050406030204" pitchFamily="18" charset="0"/>
                                      <a:ea typeface="Cambria Math" panose="02040503050406030204" pitchFamily="18" charset="0"/>
                                    </a:rPr>
                                    <m:t>𝐴𝐷𝑉</m:t>
                                  </m:r>
                                </m:den>
                              </m:f>
                            </m:e>
                          </m:d>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3</m:t>
                          </m:r>
                        </m:sup>
                      </m:sSup>
                      <m:r>
                        <a:rPr lang="en-US" sz="2400" i="1">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−4</m:t>
                          </m:r>
                        </m:sup>
                      </m:s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𝑆h𝑎𝑟𝑒𝑠</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𝑃𝑟𝑖𝑐𝑒</m:t>
                      </m:r>
                    </m:oMath>
                  </m:oMathPara>
                </a14:m>
                <a:endParaRPr lang="en-US" sz="2400" dirty="0"/>
              </a:p>
              <a:p>
                <a:pPr algn="ct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𝐼𝑆𝑡𝑎𝑟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𝑃𝑂</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4</m:t>
                          </m:r>
                        </m:sup>
                      </m:sSup>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𝐼𝑆𝑡𝑎𝑟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m:oMathPara>
                </a14:m>
                <a:endParaRPr lang="en-US" sz="2400" b="0" dirty="0">
                  <a:ea typeface="Cambria Math" panose="02040503050406030204" pitchFamily="18" charset="0"/>
                </a:endParaRPr>
              </a:p>
              <a:p>
                <a:pPr algn="ctr"/>
                <a:endParaRPr lang="en-US" sz="2000"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41EC451D-27B4-494E-85C0-DD9FB966A15B}"/>
                  </a:ext>
                </a:extLst>
              </p:cNvPr>
              <p:cNvSpPr txBox="1">
                <a:spLocks noRot="1" noChangeAspect="1" noMove="1" noResize="1" noEditPoints="1" noAdjustHandles="1" noChangeArrowheads="1" noChangeShapeType="1" noTextEdit="1"/>
              </p:cNvSpPr>
              <p:nvPr/>
            </p:nvSpPr>
            <p:spPr>
              <a:xfrm>
                <a:off x="1065704" y="3619299"/>
                <a:ext cx="10459683" cy="194925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0053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Timing Risk Formula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319512" y="1020061"/>
                <a:ext cx="9803757" cy="5304914"/>
              </a:xfrm>
              <a:prstGeom prst="rect">
                <a:avLst/>
              </a:prstGeom>
              <a:noFill/>
            </p:spPr>
            <p:txBody>
              <a:bodyPr wrap="square" lIns="0" tIns="0" rIns="0" bIns="0" rtlCol="0">
                <a:spAutoFit/>
              </a:bodyPr>
              <a:lstStyle/>
              <a:p>
                <a:pPr algn="ctr"/>
                <a:endParaRPr lang="en-US"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𝑇𝑅</m:t>
                      </m:r>
                      <m:r>
                        <a:rPr lang="en-US" sz="2400" b="0" i="1" smtClean="0">
                          <a:latin typeface="Cambria Math" panose="02040503050406030204" pitchFamily="18" charset="0"/>
                        </a:rPr>
                        <m:t>(</m:t>
                      </m:r>
                      <m:r>
                        <a:rPr lang="en-US" sz="2400" b="0" i="1" smtClean="0">
                          <a:latin typeface="Cambria Math" panose="02040503050406030204" pitchFamily="18" charset="0"/>
                        </a:rPr>
                        <m:t>𝑏𝑝</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250</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3</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𝑇𝑖𝑚𝑒</m:t>
                          </m:r>
                        </m:e>
                      </m:ra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4</m:t>
                          </m:r>
                        </m:sup>
                      </m:sSup>
                    </m:oMath>
                  </m:oMathPara>
                </a14:m>
                <a:endParaRPr lang="en-US" sz="2400" dirty="0"/>
              </a:p>
              <a:p>
                <a:pPr algn="ctr"/>
                <a:endParaRPr lang="en-US" sz="32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𝑇𝑅</m:t>
                      </m:r>
                      <m:r>
                        <a:rPr lang="en-US" sz="2400" i="1">
                          <a:latin typeface="Cambria Math" panose="02040503050406030204" pitchFamily="18" charset="0"/>
                        </a:rPr>
                        <m:t>(</m:t>
                      </m:r>
                      <m:r>
                        <a:rPr lang="en-US" sz="2400" i="1">
                          <a:latin typeface="Cambria Math" panose="02040503050406030204" pitchFamily="18" charset="0"/>
                        </a:rPr>
                        <m:t>𝑏𝑝</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250</m:t>
                              </m:r>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m:t>
                          </m:r>
                          <m:d>
                            <m:dPr>
                              <m:ctrlPr>
                                <a:rPr lang="en-US" sz="240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𝑆𝑖𝑧𝑒</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𝑃𝑂𝑉</m:t>
                                  </m:r>
                                </m:num>
                                <m:den>
                                  <m:r>
                                    <a:rPr lang="en-US" sz="2400" i="1">
                                      <a:latin typeface="Cambria Math" panose="02040503050406030204" pitchFamily="18" charset="0"/>
                                      <a:ea typeface="Cambria Math" panose="02040503050406030204" pitchFamily="18" charset="0"/>
                                    </a:rPr>
                                    <m:t>𝑃𝑂𝑉</m:t>
                                  </m:r>
                                </m:den>
                              </m:f>
                            </m:e>
                          </m:d>
                        </m:e>
                      </m:ra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10</m:t>
                          </m:r>
                        </m:e>
                        <m:sup>
                          <m:r>
                            <a:rPr lang="en-US" sz="2400" i="1">
                              <a:latin typeface="Cambria Math" panose="02040503050406030204" pitchFamily="18" charset="0"/>
                              <a:ea typeface="Cambria Math" panose="02040503050406030204" pitchFamily="18" charset="0"/>
                            </a:rPr>
                            <m:t>4</m:t>
                          </m:r>
                        </m:sup>
                      </m:sSup>
                    </m:oMath>
                  </m:oMathPara>
                </a14:m>
                <a:endParaRPr lang="en-US" sz="2400" dirty="0"/>
              </a:p>
              <a:p>
                <a:pPr algn="ctr"/>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𝑇𝑅</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250</m:t>
                              </m:r>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𝑆h𝑎𝑟𝑒𝑠</m:t>
                                  </m:r>
                                </m:num>
                                <m:den>
                                  <m:r>
                                    <a:rPr lang="en-US" sz="2400" b="0" i="1" smtClean="0">
                                      <a:latin typeface="Cambria Math" panose="02040503050406030204" pitchFamily="18" charset="0"/>
                                      <a:ea typeface="Cambria Math" panose="02040503050406030204" pitchFamily="18" charset="0"/>
                                    </a:rPr>
                                    <m:t>𝐴𝐷𝑉</m:t>
                                  </m:r>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𝑃𝑂𝑉</m:t>
                                  </m:r>
                                </m:num>
                                <m:den>
                                  <m:r>
                                    <a:rPr lang="en-US" sz="2400" i="1">
                                      <a:latin typeface="Cambria Math" panose="02040503050406030204" pitchFamily="18" charset="0"/>
                                      <a:ea typeface="Cambria Math" panose="02040503050406030204" pitchFamily="18" charset="0"/>
                                    </a:rPr>
                                    <m:t>𝑃𝑂𝑉</m:t>
                                  </m:r>
                                </m:den>
                              </m:f>
                            </m:e>
                          </m:d>
                        </m:e>
                      </m:ra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𝑆h𝑎𝑟𝑒𝑠</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𝑃𝑟𝑖𝑐𝑒</m:t>
                      </m:r>
                    </m:oMath>
                  </m:oMathPara>
                </a14:m>
                <a:endParaRPr lang="en-US" sz="2400" dirty="0"/>
              </a:p>
              <a:p>
                <a:pPr algn="ctr"/>
                <a:endParaRPr lang="en-US" sz="2000" dirty="0"/>
              </a:p>
              <a:p>
                <a:pPr algn="ctr"/>
                <a:endParaRPr lang="en-US" sz="2000" i="1" dirty="0">
                  <a:latin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19512" y="1020061"/>
                <a:ext cx="9803757" cy="530491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5812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Appreciation Formula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319513" y="1355727"/>
                <a:ext cx="9803757" cy="4628703"/>
              </a:xfrm>
              <a:prstGeom prst="rect">
                <a:avLst/>
              </a:prstGeom>
              <a:noFill/>
            </p:spPr>
            <p:txBody>
              <a:bodyPr wrap="square" lIns="0" tIns="0" rIns="0" bIns="0" rtlCol="0">
                <a:spAutoFit/>
              </a:bodyPr>
              <a:lstStyle/>
              <a:p>
                <a:pPr algn="ctr"/>
                <a:endParaRPr lang="en-US" sz="2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𝑃𝐴</m:t>
                      </m:r>
                      <m:d>
                        <m:dPr>
                          <m:ctrlPr>
                            <a:rPr lang="en-US" sz="2400" b="0" i="1" smtClean="0">
                              <a:latin typeface="Cambria Math" panose="02040503050406030204" pitchFamily="18" charset="0"/>
                            </a:rPr>
                          </m:ctrlPr>
                        </m:dPr>
                        <m:e>
                          <m:r>
                            <a:rPr lang="en-US" sz="2400" i="1">
                              <a:latin typeface="Cambria Math" panose="02040503050406030204" pitchFamily="18" charset="0"/>
                            </a:rPr>
                            <m:t>𝑏𝑝</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𝐴𝑙𝑝h𝑎</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𝑇𝑖𝑚𝑒</m:t>
                      </m:r>
                    </m:oMath>
                  </m:oMathPara>
                </a14:m>
                <a:endParaRPr lang="en-US" sz="2400" b="0" dirty="0">
                  <a:ea typeface="Cambria Math" panose="02040503050406030204" pitchFamily="18" charset="0"/>
                </a:endParaRPr>
              </a:p>
              <a:p>
                <a:pPr algn="ctr"/>
                <a:endParaRPr lang="en-US" sz="24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𝑃𝐴</m:t>
                      </m:r>
                      <m:r>
                        <a:rPr lang="en-US" sz="2400" i="1">
                          <a:latin typeface="Cambria Math" panose="02040503050406030204" pitchFamily="18" charset="0"/>
                        </a:rPr>
                        <m:t>(</m:t>
                      </m:r>
                      <m:r>
                        <a:rPr lang="en-US" sz="2400" i="1">
                          <a:latin typeface="Cambria Math" panose="02040503050406030204" pitchFamily="18" charset="0"/>
                        </a:rPr>
                        <m:t>𝑏𝑝</m:t>
                      </m:r>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𝐴𝑙𝑝h𝑎</m:t>
                      </m:r>
                      <m:r>
                        <a:rPr lang="en-US" sz="2400" i="1">
                          <a:latin typeface="Cambria Math" panose="02040503050406030204" pitchFamily="18" charset="0"/>
                          <a:ea typeface="Cambria Math" panose="02040503050406030204" pitchFamily="18" charset="0"/>
                        </a:rPr>
                        <m:t>∙</m:t>
                      </m:r>
                      <m:d>
                        <m:dPr>
                          <m:ctrlPr>
                            <a:rPr lang="en-US" sz="240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𝑆𝑖𝑧𝑒</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𝑃𝑂𝑉</m:t>
                              </m:r>
                            </m:num>
                            <m:den>
                              <m:r>
                                <a:rPr lang="en-US" sz="2400" i="1">
                                  <a:latin typeface="Cambria Math" panose="02040503050406030204" pitchFamily="18" charset="0"/>
                                  <a:ea typeface="Cambria Math" panose="02040503050406030204" pitchFamily="18" charset="0"/>
                                </a:rPr>
                                <m:t>𝑃𝑂𝑉</m:t>
                              </m:r>
                            </m:den>
                          </m:f>
                        </m:e>
                      </m:d>
                    </m:oMath>
                  </m:oMathPara>
                </a14:m>
                <a:endParaRPr lang="en-US" sz="2400" dirty="0"/>
              </a:p>
              <a:p>
                <a:pPr algn="ctr"/>
                <a:endParaRPr lang="en-US" sz="2400" dirty="0"/>
              </a:p>
              <a:p>
                <a:pPr algn="ctr"/>
                <a:endParaRPr lang="en-US" sz="24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𝑃𝐴</m:t>
                      </m:r>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𝐴𝑙𝑝h𝑎</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𝑆h𝑎𝑟𝑒𝑠</m:t>
                              </m:r>
                            </m:num>
                            <m:den>
                              <m:r>
                                <a:rPr lang="en-US" sz="2400" b="0" i="1" smtClean="0">
                                  <a:latin typeface="Cambria Math" panose="02040503050406030204" pitchFamily="18" charset="0"/>
                                  <a:ea typeface="Cambria Math" panose="02040503050406030204" pitchFamily="18" charset="0"/>
                                </a:rPr>
                                <m:t>𝐴𝐷𝑉</m:t>
                              </m:r>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𝑃𝑂𝑉</m:t>
                              </m:r>
                            </m:num>
                            <m:den>
                              <m:r>
                                <a:rPr lang="en-US" sz="2400" i="1">
                                  <a:latin typeface="Cambria Math" panose="02040503050406030204" pitchFamily="18" charset="0"/>
                                  <a:ea typeface="Cambria Math" panose="02040503050406030204" pitchFamily="18" charset="0"/>
                                </a:rPr>
                                <m:t>𝑃𝑂𝑉</m:t>
                              </m:r>
                            </m:den>
                          </m:f>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𝑆h𝑎𝑟𝑒𝑠</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𝑃𝑟𝑖𝑐𝑒</m:t>
                      </m:r>
                    </m:oMath>
                  </m:oMathPara>
                </a14:m>
                <a:endParaRPr lang="en-US" sz="2400" dirty="0"/>
              </a:p>
              <a:p>
                <a:pPr algn="ctr"/>
                <a:endParaRPr lang="en-US" sz="2400" dirty="0"/>
              </a:p>
              <a:p>
                <a:pPr algn="ctr"/>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319513" y="1355727"/>
                <a:ext cx="9803757" cy="462870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3541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Important Formulas</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319514" y="1145896"/>
                <a:ext cx="9916424" cy="472873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𝐴𝐷𝑉</m:t>
                      </m:r>
                      <m:r>
                        <a:rPr lang="en-US" sz="2800" i="1" smtClean="0">
                          <a:latin typeface="Cambria Math" panose="02040503050406030204" pitchFamily="18" charset="0"/>
                        </a:rPr>
                        <m:t>=</m:t>
                      </m:r>
                      <m:r>
                        <a:rPr lang="en-US" sz="2800" i="1" smtClean="0">
                          <a:latin typeface="Cambria Math" panose="02040503050406030204" pitchFamily="18" charset="0"/>
                        </a:rPr>
                        <m:t>𝐴𝑣𝑒𝑟𝑎𝑔𝑒</m:t>
                      </m:r>
                      <m:r>
                        <a:rPr lang="en-US" sz="2800" i="1" smtClean="0">
                          <a:latin typeface="Cambria Math" panose="02040503050406030204" pitchFamily="18" charset="0"/>
                        </a:rPr>
                        <m:t> </m:t>
                      </m:r>
                      <m:r>
                        <a:rPr lang="en-US" sz="2800" i="1" smtClean="0">
                          <a:latin typeface="Cambria Math" panose="02040503050406030204" pitchFamily="18" charset="0"/>
                        </a:rPr>
                        <m:t>𝐷𝑎𝑖𝑙𝑦</m:t>
                      </m:r>
                      <m:r>
                        <a:rPr lang="en-US" sz="2800" i="1" smtClean="0">
                          <a:latin typeface="Cambria Math" panose="02040503050406030204" pitchFamily="18" charset="0"/>
                        </a:rPr>
                        <m:t> </m:t>
                      </m:r>
                      <m:r>
                        <a:rPr lang="en-US" sz="2800" i="1" smtClean="0">
                          <a:latin typeface="Cambria Math" panose="02040503050406030204" pitchFamily="18" charset="0"/>
                        </a:rPr>
                        <m:t>𝑉𝑜𝑙𝑢𝑚𝑒</m:t>
                      </m:r>
                    </m:oMath>
                  </m:oMathPara>
                </a14:m>
                <a:endParaRPr lang="en-US" sz="2800" i="1" dirty="0">
                  <a:latin typeface="Cambria Math" panose="02040503050406030204" pitchFamily="18" charset="0"/>
                </a:endParaRPr>
              </a:p>
              <a:p>
                <a:endParaRPr lang="en-US" sz="28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𝜎</m:t>
                      </m:r>
                      <m:r>
                        <a:rPr lang="en-US" sz="2800" i="1">
                          <a:latin typeface="Cambria Math" panose="02040503050406030204" pitchFamily="18" charset="0"/>
                        </a:rPr>
                        <m:t>=</m:t>
                      </m:r>
                      <m:r>
                        <a:rPr lang="en-US" sz="2800" i="1">
                          <a:latin typeface="Cambria Math" panose="02040503050406030204" pitchFamily="18" charset="0"/>
                        </a:rPr>
                        <m:t>𝐴𝑛𝑛𝑢𝑎𝑙𝑖𝑧𝑒𝑑</m:t>
                      </m:r>
                      <m:r>
                        <a:rPr lang="en-US" sz="2800" i="1">
                          <a:latin typeface="Cambria Math" panose="02040503050406030204" pitchFamily="18" charset="0"/>
                        </a:rPr>
                        <m:t> </m:t>
                      </m:r>
                      <m:r>
                        <a:rPr lang="en-US" sz="2800" i="1">
                          <a:latin typeface="Cambria Math" panose="02040503050406030204" pitchFamily="18" charset="0"/>
                        </a:rPr>
                        <m:t>𝑉𝑜𝑙𝑎𝑡𝑖𝑙𝑖𝑡𝑦</m:t>
                      </m:r>
                      <m:r>
                        <a:rPr lang="en-US" sz="2800" i="1">
                          <a:latin typeface="Cambria Math" panose="02040503050406030204" pitchFamily="18" charset="0"/>
                        </a:rPr>
                        <m:t> (</m:t>
                      </m:r>
                      <m:r>
                        <a:rPr lang="en-US" sz="2800" i="1">
                          <a:latin typeface="Cambria Math" panose="02040503050406030204" pitchFamily="18" charset="0"/>
                        </a:rPr>
                        <m:t>𝑑𝑒𝑐𝑖𝑚𝑎𝑙</m:t>
                      </m:r>
                      <m:r>
                        <a:rPr lang="en-US" sz="2800" i="1">
                          <a:latin typeface="Cambria Math" panose="02040503050406030204" pitchFamily="18" charset="0"/>
                        </a:rPr>
                        <m:t>)</m:t>
                      </m:r>
                    </m:oMath>
                  </m:oMathPara>
                </a14:m>
                <a:endParaRPr lang="en-US" sz="2800" i="1" dirty="0">
                  <a:latin typeface="Cambria Math" panose="02040503050406030204" pitchFamily="18" charset="0"/>
                </a:endParaRPr>
              </a:p>
              <a:p>
                <a:endParaRPr lang="en-US" sz="2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𝑇𝑖𝑚𝑒</m:t>
                      </m:r>
                      <m:r>
                        <a:rPr lang="en-US" sz="2800" i="1">
                          <a:latin typeface="Cambria Math" panose="02040503050406030204" pitchFamily="18" charset="0"/>
                        </a:rPr>
                        <m:t>=</m:t>
                      </m:r>
                      <m:r>
                        <a:rPr lang="en-US" sz="2800" b="0" i="1" smtClean="0">
                          <a:latin typeface="Cambria Math" panose="02040503050406030204" pitchFamily="18" charset="0"/>
                        </a:rPr>
                        <m:t>𝑇𝑟𝑎𝑑𝑒</m:t>
                      </m:r>
                      <m:r>
                        <a:rPr lang="en-US" sz="2800" b="0" i="1" smtClean="0">
                          <a:latin typeface="Cambria Math" panose="02040503050406030204" pitchFamily="18" charset="0"/>
                        </a:rPr>
                        <m:t> </m:t>
                      </m:r>
                      <m:r>
                        <a:rPr lang="en-US" sz="2800" b="0" i="1" smtClean="0">
                          <a:latin typeface="Cambria Math" panose="02040503050406030204" pitchFamily="18" charset="0"/>
                        </a:rPr>
                        <m:t>𝑇𝑖𝑚𝑒</m:t>
                      </m:r>
                      <m:r>
                        <a:rPr lang="en-US" sz="2800" b="0" i="1" smtClean="0">
                          <a:latin typeface="Cambria Math" panose="02040503050406030204" pitchFamily="18" charset="0"/>
                        </a:rPr>
                        <m:t> (%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𝐷𝑎𝑦</m:t>
                      </m:r>
                      <m:r>
                        <a:rPr lang="en-US" sz="2800" b="0" i="1" smtClean="0">
                          <a:latin typeface="Cambria Math" panose="02040503050406030204" pitchFamily="18" charset="0"/>
                        </a:rPr>
                        <m:t>)</m:t>
                      </m:r>
                    </m:oMath>
                  </m:oMathPara>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𝑆𝑖𝑧𝑒</m:t>
                      </m:r>
                      <m:r>
                        <a:rPr lang="en-US" sz="2800" b="0" i="1" smtClean="0">
                          <a:latin typeface="Cambria Math" panose="02040503050406030204" pitchFamily="18" charset="0"/>
                        </a:rPr>
                        <m:t>(%</m:t>
                      </m:r>
                      <m:r>
                        <a:rPr lang="en-US" sz="2800" b="0" i="1" smtClean="0">
                          <a:latin typeface="Cambria Math" panose="02040503050406030204" pitchFamily="18" charset="0"/>
                        </a:rPr>
                        <m:t>𝐴𝐷𝑉</m:t>
                      </m:r>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𝑆h𝑎𝑟𝑒𝑠</m:t>
                          </m:r>
                        </m:num>
                        <m:den>
                          <m:r>
                            <a:rPr lang="en-US" sz="2800" b="0" i="1" smtClean="0">
                              <a:latin typeface="Cambria Math" panose="02040503050406030204" pitchFamily="18" charset="0"/>
                              <a:ea typeface="Cambria Math" panose="02040503050406030204" pitchFamily="18" charset="0"/>
                            </a:rPr>
                            <m:t>𝐴𝐷𝑉</m:t>
                          </m:r>
                        </m:den>
                      </m:f>
                    </m:oMath>
                  </m:oMathPara>
                </a14:m>
                <a:endParaRPr lang="en-US" sz="2800" dirty="0"/>
              </a:p>
              <a:p>
                <a:endParaRPr lang="en-US" sz="280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𝑃𝑂𝑉</m:t>
                      </m:r>
                      <m:r>
                        <a:rPr lang="en-US" sz="2800" b="0" i="1" smtClean="0">
                          <a:latin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𝑆h𝑎𝑟𝑒𝑠</m:t>
                          </m:r>
                        </m:num>
                        <m:den>
                          <m:r>
                            <a:rPr lang="en-US" sz="2800" b="0" i="1" smtClean="0">
                              <a:latin typeface="Cambria Math" panose="02040503050406030204" pitchFamily="18" charset="0"/>
                              <a:ea typeface="Cambria Math" panose="02040503050406030204" pitchFamily="18" charset="0"/>
                            </a:rPr>
                            <m:t>𝑉𝑜𝑙𝑢𝑚𝑒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h𝑎𝑟𝑒𝑠</m:t>
                          </m:r>
                        </m:num>
                        <m:den>
                          <m:r>
                            <a:rPr lang="en-US" sz="2800" b="0" i="1" smtClean="0">
                              <a:latin typeface="Cambria Math" panose="02040503050406030204" pitchFamily="18" charset="0"/>
                              <a:ea typeface="Cambria Math" panose="02040503050406030204" pitchFamily="18" charset="0"/>
                            </a:rPr>
                            <m:t>𝑆h𝑎𝑟𝑒𝑠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𝑇𝑖𝑚𝑒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𝐴𝐷𝑉</m:t>
                          </m:r>
                        </m:den>
                      </m:f>
                      <m:r>
                        <a:rPr lang="en-US" sz="2800" b="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𝑆𝑖𝑧𝑒</m:t>
                          </m:r>
                        </m:num>
                        <m:den>
                          <m:r>
                            <a:rPr lang="en-US" sz="2800" b="0" i="1" smtClean="0">
                              <a:latin typeface="Cambria Math" panose="02040503050406030204" pitchFamily="18" charset="0"/>
                              <a:ea typeface="Cambria Math" panose="02040503050406030204" pitchFamily="18" charset="0"/>
                            </a:rPr>
                            <m:t>𝑆𝑖𝑧𝑒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𝑇𝑖𝑚𝑒</m:t>
                          </m:r>
                        </m:den>
                      </m:f>
                    </m:oMath>
                  </m:oMathPara>
                </a14:m>
                <a:endParaRPr lang="en-US" sz="2800" b="0" i="1" dirty="0">
                  <a:latin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19514" y="1145896"/>
                <a:ext cx="9916424" cy="472873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907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Important Formulas - Conversion</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632031" y="1736204"/>
                <a:ext cx="8333176" cy="2843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𝑇𝑖𝑚𝑒</m:t>
                      </m:r>
                      <m:r>
                        <a:rPr lang="en-US" sz="3200" b="0" i="1" smtClean="0">
                          <a:latin typeface="Cambria Math" panose="02040503050406030204" pitchFamily="18" charset="0"/>
                        </a:rPr>
                        <m:t>=</m:t>
                      </m:r>
                      <m:r>
                        <a:rPr lang="en-US" sz="3200" b="0" i="1" smtClean="0">
                          <a:latin typeface="Cambria Math" panose="02040503050406030204" pitchFamily="18" charset="0"/>
                        </a:rPr>
                        <m:t>𝑆𝑖𝑧𝑒</m:t>
                      </m:r>
                      <m:r>
                        <a:rPr lang="en-US" sz="3200" b="0" i="1" smtClean="0">
                          <a:latin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𝑃𝑂𝑉</m:t>
                          </m:r>
                        </m:num>
                        <m:den>
                          <m:r>
                            <a:rPr lang="en-US" sz="3200" b="0" i="1" smtClean="0">
                              <a:latin typeface="Cambria Math" panose="02040503050406030204" pitchFamily="18" charset="0"/>
                              <a:ea typeface="Cambria Math" panose="02040503050406030204" pitchFamily="18" charset="0"/>
                            </a:rPr>
                            <m:t>𝑃𝑂𝑉</m:t>
                          </m:r>
                        </m:den>
                      </m:f>
                    </m:oMath>
                  </m:oMathPara>
                </a14:m>
                <a:endParaRPr lang="en-US" sz="3200" dirty="0"/>
              </a:p>
              <a:p>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𝑃𝑂𝑉</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𝑆𝑖𝑧𝑒</m:t>
                          </m:r>
                        </m:num>
                        <m:den>
                          <m:r>
                            <a:rPr lang="en-US" sz="3200" b="0" i="1" smtClean="0">
                              <a:latin typeface="Cambria Math" panose="02040503050406030204" pitchFamily="18" charset="0"/>
                            </a:rPr>
                            <m:t>𝑆𝑖𝑧𝑒</m:t>
                          </m:r>
                          <m:r>
                            <a:rPr lang="en-US" sz="3200" b="0" i="1" smtClean="0">
                              <a:latin typeface="Cambria Math" panose="02040503050406030204" pitchFamily="18" charset="0"/>
                            </a:rPr>
                            <m:t>+</m:t>
                          </m:r>
                          <m:r>
                            <a:rPr lang="en-US" sz="3200" b="0" i="1" smtClean="0">
                              <a:latin typeface="Cambria Math" panose="02040503050406030204" pitchFamily="18" charset="0"/>
                            </a:rPr>
                            <m:t>𝑇𝑖𝑚𝑒</m:t>
                          </m:r>
                        </m:den>
                      </m:f>
                    </m:oMath>
                  </m:oMathPara>
                </a14:m>
                <a:endParaRPr lang="en-US" sz="3200" b="0" dirty="0">
                  <a:ea typeface="Cambria Math" panose="02040503050406030204" pitchFamily="18" charset="0"/>
                </a:endParaRPr>
              </a:p>
              <a:p>
                <a:endParaRPr lang="en-US" sz="3200" b="0" i="1" dirty="0">
                  <a:latin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32031" y="1736204"/>
                <a:ext cx="8333176" cy="284366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136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Arrival Cost / Realized Cost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442905" y="1736204"/>
                <a:ext cx="9615413" cy="20229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𝐴𝑟𝑟𝑖𝑣𝑎𝑙</m:t>
                      </m:r>
                      <m:r>
                        <a:rPr lang="en-US" sz="2400" b="0" i="1" smtClean="0">
                          <a:latin typeface="Cambria Math" panose="02040503050406030204" pitchFamily="18" charset="0"/>
                        </a:rPr>
                        <m:t> </m:t>
                      </m:r>
                      <m:r>
                        <a:rPr lang="en-US" sz="2400" b="0" i="1" smtClean="0">
                          <a:latin typeface="Cambria Math" panose="02040503050406030204" pitchFamily="18" charset="0"/>
                        </a:rPr>
                        <m:t>𝐶𝑜𝑠𝑡</m:t>
                      </m:r>
                      <m:r>
                        <a:rPr lang="en-US" sz="2400" b="0" i="1" smtClean="0">
                          <a:latin typeface="Cambria Math" panose="02040503050406030204" pitchFamily="18" charset="0"/>
                        </a:rPr>
                        <m:t>=</m:t>
                      </m:r>
                      <m:r>
                        <a:rPr lang="en-US" sz="2400" b="0" i="1" smtClean="0">
                          <a:latin typeface="Cambria Math" panose="02040503050406030204" pitchFamily="18" charset="0"/>
                        </a:rPr>
                        <m:t>𝑆𝑖𝑑𝑒𝐼𝑛𝑑𝑖𝑐𝑎𝑡𝑜𝑟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𝐴𝑣𝑔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𝑃𝑟𝑖𝑐𝑒</m:t>
                              </m:r>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0</m:t>
                                  </m:r>
                                </m:sub>
                              </m:sSub>
                            </m:den>
                          </m:f>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rPr>
                        <m:t>∗10000</m:t>
                      </m:r>
                    </m:oMath>
                  </m:oMathPara>
                </a14:m>
                <a:endParaRPr lang="en-US" sz="2400" dirty="0"/>
              </a:p>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𝑆𝑖𝑑𝑒𝐼𝑛𝑑𝑖𝑐𝑎𝑡𝑜𝑟</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i="1">
                                  <a:latin typeface="Cambria Math" panose="02040503050406030204" pitchFamily="18" charset="0"/>
                                </a:rPr>
                              </m:ctrlPr>
                            </m:eqArr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a:rPr lang="en-US" sz="2400" i="1">
                                        <a:latin typeface="Cambria Math" panose="02040503050406030204" pitchFamily="18" charset="0"/>
                                      </a:rPr>
                                      <m:t>1</m:t>
                                    </m:r>
                                  </m:e>
                                  <m:e>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𝐵𝑢𝑦</m:t>
                                    </m:r>
                                  </m:e>
                                </m:mr>
                              </m:m>
                            </m:e>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a:rPr lang="en-US" sz="2400" i="1">
                                        <a:latin typeface="Cambria Math" panose="02040503050406030204" pitchFamily="18" charset="0"/>
                                      </a:rPr>
                                      <m:t>1 </m:t>
                                    </m:r>
                                  </m:e>
                                  <m:e>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𝑆𝑒𝑙𝑙</m:t>
                                    </m:r>
                                  </m:e>
                                </m:mr>
                              </m:m>
                            </m:e>
                          </m:eqArr>
                        </m:e>
                      </m:d>
                    </m:oMath>
                  </m:oMathPara>
                </a14:m>
                <a:endParaRPr lang="en-US" sz="2400" b="0" i="1" dirty="0">
                  <a:latin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42905" y="1736204"/>
                <a:ext cx="9615413" cy="20229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67314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80038" y="3240038"/>
            <a:ext cx="1051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1803" y="2500132"/>
            <a:ext cx="10428789" cy="646331"/>
          </a:xfrm>
          <a:prstGeom prst="rect">
            <a:avLst/>
          </a:prstGeom>
          <a:noFill/>
        </p:spPr>
        <p:txBody>
          <a:bodyPr wrap="square" rtlCol="0">
            <a:spAutoFit/>
          </a:bodyPr>
          <a:lstStyle/>
          <a:p>
            <a:pPr algn="ctr"/>
            <a:r>
              <a:rPr lang="en-US" sz="3600" dirty="0">
                <a:solidFill>
                  <a:srgbClr val="0070C0"/>
                </a:solidFill>
              </a:rPr>
              <a:t>Transaction Cost Components as Function of Time</a:t>
            </a:r>
          </a:p>
        </p:txBody>
      </p:sp>
    </p:spTree>
    <p:extLst>
      <p:ext uri="{BB962C8B-B14F-4D97-AF65-F5344CB8AC3E}">
        <p14:creationId xmlns:p14="http://schemas.microsoft.com/office/powerpoint/2010/main" val="15766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body" idx="1"/>
          </p:nvPr>
        </p:nvSpPr>
        <p:spPr>
          <a:xfrm>
            <a:off x="2209801" y="457200"/>
            <a:ext cx="7808913" cy="838200"/>
          </a:xfrm>
        </p:spPr>
        <p:txBody>
          <a:bodyPr/>
          <a:lstStyle/>
          <a:p>
            <a:pPr marL="533400" indent="-533400" algn="ctr">
              <a:buNone/>
            </a:pPr>
            <a:r>
              <a:rPr lang="en-US" sz="3600" dirty="0">
                <a:solidFill>
                  <a:schemeClr val="accent2"/>
                </a:solidFill>
                <a:latin typeface="Arial" charset="0"/>
              </a:rPr>
              <a:t>Classification of Algorithms</a:t>
            </a:r>
            <a:endParaRPr lang="en-US" sz="3600" dirty="0">
              <a:solidFill>
                <a:schemeClr val="accent2"/>
              </a:solidFill>
              <a:latin typeface="Tahoma" charset="0"/>
            </a:endParaRPr>
          </a:p>
        </p:txBody>
      </p:sp>
      <p:sp>
        <p:nvSpPr>
          <p:cNvPr id="12290" name="Rectangle 3"/>
          <p:cNvSpPr>
            <a:spLocks noChangeArrowheads="1"/>
          </p:cNvSpPr>
          <p:nvPr/>
        </p:nvSpPr>
        <p:spPr bwMode="auto">
          <a:xfrm>
            <a:off x="914400" y="1524000"/>
            <a:ext cx="104394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14000"/>
              </a:lnSpc>
              <a:spcBef>
                <a:spcPts val="1200"/>
              </a:spcBef>
              <a:spcAft>
                <a:spcPts val="300"/>
              </a:spcAft>
              <a:buClr>
                <a:srgbClr val="0B9FCD"/>
              </a:buClr>
              <a:buFont typeface="Wingdings" charset="0"/>
              <a:buChar char=""/>
            </a:pPr>
            <a:r>
              <a:rPr lang="en-US" sz="2400" b="1" dirty="0">
                <a:latin typeface="Arial" charset="0"/>
              </a:rPr>
              <a:t>Aggressive:</a:t>
            </a:r>
            <a:r>
              <a:rPr lang="en-US" sz="2400" dirty="0">
                <a:latin typeface="Arial" charset="0"/>
              </a:rPr>
              <a:t> Get Me Done. Sweep all Liquidity available at My Price or Better.</a:t>
            </a:r>
          </a:p>
          <a:p>
            <a:pPr marL="342900" indent="-342900">
              <a:lnSpc>
                <a:spcPct val="114000"/>
              </a:lnSpc>
              <a:spcBef>
                <a:spcPts val="1200"/>
              </a:spcBef>
              <a:spcAft>
                <a:spcPts val="300"/>
              </a:spcAft>
              <a:buClr>
                <a:srgbClr val="0B9FCD"/>
              </a:buClr>
              <a:buFont typeface="Wingdings" charset="0"/>
              <a:buChar char=""/>
            </a:pPr>
            <a:r>
              <a:rPr lang="en-US" sz="2400" b="1" dirty="0">
                <a:latin typeface="Arial" charset="0"/>
              </a:rPr>
              <a:t>Working Orders:</a:t>
            </a:r>
            <a:r>
              <a:rPr lang="en-US" sz="2400" dirty="0">
                <a:latin typeface="Arial" charset="0"/>
              </a:rPr>
              <a:t> Balance the tradeoff between cost and risk, manage placement of market and limit orders. VWAP/TWAP, POV, IS (Implementation Shortfall), Inline.</a:t>
            </a:r>
          </a:p>
          <a:p>
            <a:pPr marL="342900" indent="-342900">
              <a:lnSpc>
                <a:spcPct val="114000"/>
              </a:lnSpc>
              <a:spcBef>
                <a:spcPts val="1200"/>
              </a:spcBef>
              <a:spcAft>
                <a:spcPts val="300"/>
              </a:spcAft>
              <a:buClr>
                <a:srgbClr val="0B9FCD"/>
              </a:buClr>
              <a:buFont typeface="Wingdings" charset="0"/>
              <a:buChar char=""/>
            </a:pPr>
            <a:r>
              <a:rPr lang="en-US" sz="2400" b="1" dirty="0">
                <a:latin typeface="Arial" charset="0"/>
              </a:rPr>
              <a:t>Passive: </a:t>
            </a:r>
            <a:r>
              <a:rPr lang="en-US" sz="2400" dirty="0">
                <a:latin typeface="Arial" charset="0"/>
              </a:rPr>
              <a:t>Usage of crossing systems and dark pools. Liquidity Seeking Algorithms.</a:t>
            </a:r>
          </a:p>
          <a:p>
            <a:pPr marL="342900" indent="-342900">
              <a:lnSpc>
                <a:spcPct val="90000"/>
              </a:lnSpc>
              <a:spcBef>
                <a:spcPct val="20000"/>
              </a:spcBef>
              <a:buClr>
                <a:srgbClr val="0B9FCD"/>
              </a:buClr>
              <a:buFont typeface="Wingdings" charset="0"/>
              <a:buChar char=""/>
            </a:pPr>
            <a:endParaRPr lang="en-US" sz="2000" dirty="0">
              <a:latin typeface="Arial" charset="0"/>
            </a:endParaRPr>
          </a:p>
          <a:p>
            <a:pPr>
              <a:lnSpc>
                <a:spcPct val="90000"/>
              </a:lnSpc>
              <a:spcBef>
                <a:spcPct val="20000"/>
              </a:spcBef>
              <a:buClr>
                <a:srgbClr val="0B9FCD"/>
              </a:buClr>
            </a:pPr>
            <a:endParaRPr lang="en-US" sz="2000" dirty="0">
              <a:latin typeface="Arial" charset="0"/>
            </a:endParaRPr>
          </a:p>
        </p:txBody>
      </p:sp>
      <p:cxnSp>
        <p:nvCxnSpPr>
          <p:cNvPr id="4" name="Straight Connector 3"/>
          <p:cNvCxnSpPr/>
          <p:nvPr/>
        </p:nvCxnSpPr>
        <p:spPr>
          <a:xfrm>
            <a:off x="838200" y="97371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73351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Market Impact Cost as a Function of Trade Time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2569579" y="1125768"/>
            <a:ext cx="7014259" cy="4584042"/>
          </a:xfrm>
          <a:prstGeom prst="rect">
            <a:avLst/>
          </a:prstGeom>
        </p:spPr>
      </p:pic>
    </p:spTree>
    <p:extLst>
      <p:ext uri="{BB962C8B-B14F-4D97-AF65-F5344CB8AC3E}">
        <p14:creationId xmlns:p14="http://schemas.microsoft.com/office/powerpoint/2010/main" val="28449556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Timing Risk as a Function of Trade Time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921397" y="990855"/>
            <a:ext cx="8055980" cy="5264840"/>
          </a:xfrm>
          <a:prstGeom prst="rect">
            <a:avLst/>
          </a:prstGeom>
        </p:spPr>
      </p:pic>
    </p:spTree>
    <p:extLst>
      <p:ext uri="{BB962C8B-B14F-4D97-AF65-F5344CB8AC3E}">
        <p14:creationId xmlns:p14="http://schemas.microsoft.com/office/powerpoint/2010/main" val="3303541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Appreciation as a Function of Trade Time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2224949" y="1152274"/>
            <a:ext cx="8023456" cy="4811350"/>
          </a:xfrm>
          <a:prstGeom prst="rect">
            <a:avLst/>
          </a:prstGeom>
        </p:spPr>
      </p:pic>
    </p:spTree>
    <p:extLst>
      <p:ext uri="{BB962C8B-B14F-4D97-AF65-F5344CB8AC3E}">
        <p14:creationId xmlns:p14="http://schemas.microsoft.com/office/powerpoint/2010/main" val="42755219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Transaction Cost Components as a Function of Trade Time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233914" y="961053"/>
            <a:ext cx="8380070" cy="5476643"/>
          </a:xfrm>
          <a:prstGeom prst="rect">
            <a:avLst/>
          </a:prstGeom>
        </p:spPr>
      </p:pic>
    </p:spTree>
    <p:extLst>
      <p:ext uri="{BB962C8B-B14F-4D97-AF65-F5344CB8AC3E}">
        <p14:creationId xmlns:p14="http://schemas.microsoft.com/office/powerpoint/2010/main" val="3153381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Transaction Cost Components as a Function of Trade Time</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696270" y="1098392"/>
            <a:ext cx="9234056" cy="5537300"/>
          </a:xfrm>
          <a:prstGeom prst="rect">
            <a:avLst/>
          </a:prstGeom>
        </p:spPr>
      </p:pic>
    </p:spTree>
    <p:extLst>
      <p:ext uri="{BB962C8B-B14F-4D97-AF65-F5344CB8AC3E}">
        <p14:creationId xmlns:p14="http://schemas.microsoft.com/office/powerpoint/2010/main" val="519308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80038" y="3240038"/>
            <a:ext cx="1051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1803" y="2500132"/>
            <a:ext cx="10428789" cy="646331"/>
          </a:xfrm>
          <a:prstGeom prst="rect">
            <a:avLst/>
          </a:prstGeom>
          <a:noFill/>
        </p:spPr>
        <p:txBody>
          <a:bodyPr wrap="square" rtlCol="0">
            <a:spAutoFit/>
          </a:bodyPr>
          <a:lstStyle/>
          <a:p>
            <a:pPr algn="ctr"/>
            <a:r>
              <a:rPr lang="en-US" sz="3600" dirty="0">
                <a:solidFill>
                  <a:srgbClr val="0070C0"/>
                </a:solidFill>
              </a:rPr>
              <a:t>Algorithmic Decision Making Framework</a:t>
            </a:r>
          </a:p>
        </p:txBody>
      </p:sp>
    </p:spTree>
    <p:extLst>
      <p:ext uri="{BB962C8B-B14F-4D97-AF65-F5344CB8AC3E}">
        <p14:creationId xmlns:p14="http://schemas.microsoft.com/office/powerpoint/2010/main" val="36138216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01854" y="269249"/>
            <a:ext cx="10515599" cy="519896"/>
          </a:xfrm>
        </p:spPr>
        <p:txBody>
          <a:bodyPr>
            <a:noAutofit/>
          </a:bodyPr>
          <a:lstStyle/>
          <a:p>
            <a:pPr marL="533400" indent="-533400" algn="ctr">
              <a:buNone/>
            </a:pPr>
            <a:r>
              <a:rPr lang="en-US" dirty="0">
                <a:solidFill>
                  <a:schemeClr val="accent2"/>
                </a:solidFill>
                <a:latin typeface="Arial" charset="0"/>
              </a:rPr>
              <a:t>Algorithmic Trading Decision Making Framework</a:t>
            </a:r>
            <a:endParaRPr lang="en-US" dirty="0">
              <a:solidFill>
                <a:schemeClr val="accent2"/>
              </a:solidFill>
              <a:latin typeface="Tahoma" charset="0"/>
            </a:endParaRPr>
          </a:p>
        </p:txBody>
      </p:sp>
      <p:sp>
        <p:nvSpPr>
          <p:cNvPr id="10242" name="Rectangle 3"/>
          <p:cNvSpPr>
            <a:spLocks noChangeArrowheads="1"/>
          </p:cNvSpPr>
          <p:nvPr/>
        </p:nvSpPr>
        <p:spPr bwMode="auto">
          <a:xfrm>
            <a:off x="801854" y="1128199"/>
            <a:ext cx="10515599" cy="541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3000"/>
              </a:lnSpc>
              <a:spcBef>
                <a:spcPts val="1200"/>
              </a:spcBef>
              <a:buClr>
                <a:srgbClr val="0B9FCD"/>
              </a:buClr>
              <a:buFont typeface="Wingdings" charset="0"/>
              <a:buChar char=""/>
            </a:pPr>
            <a:r>
              <a:rPr lang="en-US" sz="2000" b="1" dirty="0">
                <a:latin typeface="Arial" charset="0"/>
              </a:rPr>
              <a:t>Investment Objective </a:t>
            </a:r>
            <a:r>
              <a:rPr lang="en-US" sz="2000" dirty="0">
                <a:latin typeface="Arial" charset="0"/>
              </a:rPr>
              <a:t>– The underlying investor portfolio. This is based on the risk-return characteristics of the investor and/or fund manager.</a:t>
            </a:r>
          </a:p>
          <a:p>
            <a:pPr marL="342900" indent="-342900">
              <a:lnSpc>
                <a:spcPct val="113000"/>
              </a:lnSpc>
              <a:spcBef>
                <a:spcPts val="1200"/>
              </a:spcBef>
              <a:buClr>
                <a:srgbClr val="0B9FCD"/>
              </a:buClr>
              <a:buFont typeface="Wingdings" charset="0"/>
              <a:buChar char=""/>
            </a:pPr>
            <a:r>
              <a:rPr lang="en-US" sz="2000" b="1" dirty="0">
                <a:latin typeface="Arial" charset="0"/>
              </a:rPr>
              <a:t>Select Macro Trading Goal </a:t>
            </a:r>
            <a:r>
              <a:rPr lang="en-US" sz="2000" dirty="0">
                <a:latin typeface="Arial" charset="0"/>
              </a:rPr>
              <a:t>– How the order is to be sliced over the trading day to manage the transaction cost components. This is also known as the Best Execution Strategy or the Optimal Trading Strategy given the investment objective of the fund. The macro strategy needs to be consistent with the investment objective of the fund.</a:t>
            </a:r>
          </a:p>
          <a:p>
            <a:pPr marL="342900" indent="-342900">
              <a:lnSpc>
                <a:spcPct val="113000"/>
              </a:lnSpc>
              <a:spcBef>
                <a:spcPts val="1200"/>
              </a:spcBef>
              <a:buClr>
                <a:srgbClr val="0B9FCD"/>
              </a:buClr>
              <a:buFont typeface="Wingdings" charset="0"/>
              <a:buChar char=""/>
            </a:pPr>
            <a:r>
              <a:rPr lang="en-US" sz="2000" b="1" dirty="0">
                <a:latin typeface="Arial" charset="0"/>
              </a:rPr>
              <a:t>Select Micro Trading Decisions </a:t>
            </a:r>
            <a:r>
              <a:rPr lang="en-US" sz="2000" dirty="0">
                <a:latin typeface="Arial" charset="0"/>
              </a:rPr>
              <a:t>– How the algorithm is the adapt to changing market conditions over the day. Investors can take advantage of price trends given their expectation of whether the trend will continue or reverse </a:t>
            </a:r>
            <a:r>
              <a:rPr lang="en-US" sz="2000" u="sng" dirty="0">
                <a:latin typeface="Arial" charset="0"/>
              </a:rPr>
              <a:t>and their specific preference. </a:t>
            </a:r>
            <a:r>
              <a:rPr lang="en-US" sz="2000" dirty="0">
                <a:latin typeface="Arial" charset="0"/>
              </a:rPr>
              <a:t>The micro decision needs to adhere to the macro decision.</a:t>
            </a:r>
          </a:p>
          <a:p>
            <a:pPr marL="342900" indent="-342900">
              <a:lnSpc>
                <a:spcPct val="113000"/>
              </a:lnSpc>
              <a:spcBef>
                <a:spcPts val="1200"/>
              </a:spcBef>
              <a:buClr>
                <a:srgbClr val="0B9FCD"/>
              </a:buClr>
              <a:buFont typeface="Wingdings" charset="0"/>
              <a:buChar char=""/>
            </a:pPr>
            <a:r>
              <a:rPr lang="en-US" sz="2000" b="1" dirty="0">
                <a:latin typeface="Arial" charset="0"/>
              </a:rPr>
              <a:t>Limit Order Model (LOM)</a:t>
            </a:r>
            <a:r>
              <a:rPr lang="en-US" sz="2000" dirty="0">
                <a:latin typeface="Arial" charset="0"/>
              </a:rPr>
              <a:t> – Determine appropriate mix of market and limit orders, based on the macro/micro decision.</a:t>
            </a:r>
          </a:p>
          <a:p>
            <a:pPr marL="342900" indent="-342900">
              <a:lnSpc>
                <a:spcPct val="113000"/>
              </a:lnSpc>
              <a:spcBef>
                <a:spcPts val="1200"/>
              </a:spcBef>
              <a:buClr>
                <a:srgbClr val="0B9FCD"/>
              </a:buClr>
              <a:buFont typeface="Wingdings" charset="0"/>
              <a:buChar char=""/>
            </a:pPr>
            <a:r>
              <a:rPr lang="en-US" sz="2000" b="1" dirty="0">
                <a:latin typeface="Arial" charset="0"/>
              </a:rPr>
              <a:t>Smart Order Router (SOR)</a:t>
            </a:r>
            <a:r>
              <a:rPr lang="en-US" sz="2000" dirty="0">
                <a:latin typeface="Arial" charset="0"/>
              </a:rPr>
              <a:t> – Determine venues / dark pools with highest likelihood of executing orders, based on the LOM.</a:t>
            </a:r>
          </a:p>
        </p:txBody>
      </p:sp>
      <p:cxnSp>
        <p:nvCxnSpPr>
          <p:cNvPr id="4" name="Straight Connector 3"/>
          <p:cNvCxnSpPr/>
          <p:nvPr/>
        </p:nvCxnSpPr>
        <p:spPr>
          <a:xfrm>
            <a:off x="801854" y="90661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5530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Best Execution</a:t>
            </a:r>
            <a:endParaRPr lang="en-US" dirty="0">
              <a:solidFill>
                <a:schemeClr val="accent2"/>
              </a:solidFill>
              <a:latin typeface="Tahoma" charset="0"/>
            </a:endParaRPr>
          </a:p>
        </p:txBody>
      </p:sp>
      <p:sp>
        <p:nvSpPr>
          <p:cNvPr id="10242" name="Rectangle 3"/>
          <p:cNvSpPr>
            <a:spLocks noChangeArrowheads="1"/>
          </p:cNvSpPr>
          <p:nvPr/>
        </p:nvSpPr>
        <p:spPr bwMode="auto">
          <a:xfrm>
            <a:off x="1233183" y="1371600"/>
            <a:ext cx="10050010" cy="519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ts val="1200"/>
              </a:spcBef>
              <a:spcAft>
                <a:spcPts val="300"/>
              </a:spcAft>
              <a:buClr>
                <a:srgbClr val="0B9FCD"/>
              </a:buClr>
            </a:pPr>
            <a:r>
              <a:rPr lang="en-US" sz="2000" b="1" dirty="0">
                <a:latin typeface="Arial" charset="0"/>
              </a:rPr>
              <a:t>Best Execution </a:t>
            </a:r>
            <a:r>
              <a:rPr lang="en-US" sz="2000" dirty="0">
                <a:latin typeface="Arial" charset="0"/>
              </a:rPr>
              <a:t>is the process of determining the trading strategy that provides the fund with the greatest likelihood of achieving its investment goals.</a:t>
            </a:r>
          </a:p>
          <a:p>
            <a:pPr>
              <a:lnSpc>
                <a:spcPct val="125000"/>
              </a:lnSpc>
              <a:spcBef>
                <a:spcPts val="1200"/>
              </a:spcBef>
              <a:spcAft>
                <a:spcPts val="300"/>
              </a:spcAft>
              <a:buClr>
                <a:srgbClr val="0B9FCD"/>
              </a:buClr>
            </a:pPr>
            <a:r>
              <a:rPr lang="en-US" sz="2000" dirty="0">
                <a:latin typeface="Arial" charset="0"/>
              </a:rPr>
              <a:t>The Best Execution strategy is determined at the beginning of trading using only information that is available at the time of the trade and during the trade.</a:t>
            </a:r>
          </a:p>
          <a:p>
            <a:pPr>
              <a:lnSpc>
                <a:spcPct val="125000"/>
              </a:lnSpc>
              <a:spcBef>
                <a:spcPts val="1200"/>
              </a:spcBef>
              <a:spcAft>
                <a:spcPts val="300"/>
              </a:spcAft>
              <a:buClr>
                <a:srgbClr val="0B9FCD"/>
              </a:buClr>
            </a:pPr>
            <a:r>
              <a:rPr lang="en-US" sz="2000" dirty="0">
                <a:latin typeface="Arial" charset="0"/>
              </a:rPr>
              <a:t>Best Execution does not mean that you achieved the best price on the day.</a:t>
            </a:r>
          </a:p>
          <a:p>
            <a:pPr>
              <a:lnSpc>
                <a:spcPct val="125000"/>
              </a:lnSpc>
              <a:spcBef>
                <a:spcPts val="1200"/>
              </a:spcBef>
              <a:spcAft>
                <a:spcPts val="300"/>
              </a:spcAft>
              <a:buClr>
                <a:srgbClr val="0B9FCD"/>
              </a:buClr>
            </a:pPr>
            <a:r>
              <a:rPr lang="en-US" sz="2000" dirty="0">
                <a:latin typeface="Arial" charset="0"/>
              </a:rPr>
              <a:t>Best Execution cannot be measured using a Monday Morning Quarterback mentality, e.g., evaluating trading after you know what happened.</a:t>
            </a:r>
          </a:p>
          <a:p>
            <a:pPr>
              <a:lnSpc>
                <a:spcPct val="125000"/>
              </a:lnSpc>
              <a:spcBef>
                <a:spcPts val="1200"/>
              </a:spcBef>
              <a:spcAft>
                <a:spcPts val="300"/>
              </a:spcAft>
              <a:buClr>
                <a:srgbClr val="0B9FCD"/>
              </a:buClr>
            </a:pPr>
            <a:endParaRPr lang="en-US" sz="2000" dirty="0">
              <a:latin typeface="Arial" charset="0"/>
            </a:endParaRPr>
          </a:p>
          <a:p>
            <a:pPr>
              <a:lnSpc>
                <a:spcPct val="125000"/>
              </a:lnSpc>
              <a:spcBef>
                <a:spcPts val="1200"/>
              </a:spcBef>
              <a:spcAft>
                <a:spcPts val="300"/>
              </a:spcAft>
              <a:buClr>
                <a:srgbClr val="0B9FCD"/>
              </a:buClr>
            </a:pPr>
            <a:r>
              <a:rPr lang="en-US" sz="2000" i="1" dirty="0">
                <a:latin typeface="Arial" charset="0"/>
              </a:rPr>
              <a:t>Important Note: Most people are very good at telling you what you should have done after knowing what you should have done. E.g., traffic routes without GPS after you arrive at your destination, and Monday morning quarterback.</a:t>
            </a:r>
          </a:p>
          <a:p>
            <a:pPr>
              <a:lnSpc>
                <a:spcPct val="125000"/>
              </a:lnSpc>
              <a:spcBef>
                <a:spcPts val="1200"/>
              </a:spcBef>
              <a:spcAft>
                <a:spcPts val="300"/>
              </a:spcAft>
              <a:buClr>
                <a:srgbClr val="0B9FCD"/>
              </a:buClr>
            </a:pPr>
            <a:endParaRPr lang="en-US" sz="2000" dirty="0">
              <a:latin typeface="Arial" charset="0"/>
            </a:endParaRPr>
          </a:p>
          <a:p>
            <a:pPr>
              <a:lnSpc>
                <a:spcPct val="125000"/>
              </a:lnSpc>
              <a:spcBef>
                <a:spcPts val="1200"/>
              </a:spcBef>
              <a:spcAft>
                <a:spcPts val="300"/>
              </a:spcAft>
              <a:buClr>
                <a:srgbClr val="0B9FCD"/>
              </a:buClr>
            </a:pPr>
            <a:endParaRPr lang="en-US" sz="2000" dirty="0">
              <a:latin typeface="Arial"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0041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1493301" y="533400"/>
            <a:ext cx="9176892" cy="519896"/>
          </a:xfrm>
        </p:spPr>
        <p:txBody>
          <a:bodyPr>
            <a:noAutofit/>
          </a:bodyPr>
          <a:lstStyle/>
          <a:p>
            <a:pPr marL="533400" indent="-533400" algn="ctr">
              <a:buNone/>
            </a:pPr>
            <a:r>
              <a:rPr lang="en-US" dirty="0">
                <a:solidFill>
                  <a:schemeClr val="accent2"/>
                </a:solidFill>
                <a:latin typeface="Arial" charset="0"/>
              </a:rPr>
              <a:t>Trader’s Dilemma</a:t>
            </a:r>
            <a:endParaRPr lang="en-US" dirty="0">
              <a:solidFill>
                <a:schemeClr val="accent2"/>
              </a:solidFill>
              <a:latin typeface="Tahoma" charset="0"/>
            </a:endParaRPr>
          </a:p>
        </p:txBody>
      </p:sp>
      <p:sp>
        <p:nvSpPr>
          <p:cNvPr id="10242" name="Rectangle 3"/>
          <p:cNvSpPr>
            <a:spLocks noChangeArrowheads="1"/>
          </p:cNvSpPr>
          <p:nvPr/>
        </p:nvSpPr>
        <p:spPr bwMode="auto">
          <a:xfrm>
            <a:off x="1736522" y="1371600"/>
            <a:ext cx="8992998" cy="500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ts val="1200"/>
              </a:spcBef>
              <a:spcAft>
                <a:spcPts val="300"/>
              </a:spcAft>
              <a:buClr>
                <a:srgbClr val="0B9FCD"/>
              </a:buClr>
            </a:pPr>
            <a:r>
              <a:rPr lang="en-US" sz="2000" b="1" dirty="0">
                <a:latin typeface="Arial" charset="0"/>
              </a:rPr>
              <a:t>Trader’s Dilemma:</a:t>
            </a:r>
          </a:p>
          <a:p>
            <a:pPr>
              <a:lnSpc>
                <a:spcPct val="125000"/>
              </a:lnSpc>
              <a:spcBef>
                <a:spcPts val="1200"/>
              </a:spcBef>
              <a:spcAft>
                <a:spcPts val="300"/>
              </a:spcAft>
              <a:buClr>
                <a:srgbClr val="0B9FCD"/>
              </a:buClr>
            </a:pPr>
            <a:r>
              <a:rPr lang="en-US" sz="2000" dirty="0">
                <a:latin typeface="Arial" charset="0"/>
              </a:rPr>
              <a:t>Trading too fast causes too much market impact cost and trading too slow causes too much timing risk.</a:t>
            </a:r>
          </a:p>
          <a:p>
            <a:pPr>
              <a:lnSpc>
                <a:spcPct val="125000"/>
              </a:lnSpc>
              <a:spcBef>
                <a:spcPts val="1200"/>
              </a:spcBef>
              <a:spcAft>
                <a:spcPts val="300"/>
              </a:spcAft>
              <a:buClr>
                <a:srgbClr val="0B9FCD"/>
              </a:buClr>
            </a:pPr>
            <a:r>
              <a:rPr lang="en-US" sz="2000" dirty="0">
                <a:latin typeface="Arial" charset="0"/>
              </a:rPr>
              <a:t>Unfortunately, market impact cost and timing risk are conflicting terms. As we reduce one expression we increase the other an vice versa. E.g., as we lower market impact cost the timing risk increases, and as we decrease timing risk we increase market impact cost.</a:t>
            </a:r>
          </a:p>
          <a:p>
            <a:pPr>
              <a:lnSpc>
                <a:spcPct val="125000"/>
              </a:lnSpc>
              <a:spcBef>
                <a:spcPts val="1200"/>
              </a:spcBef>
              <a:spcAft>
                <a:spcPts val="300"/>
              </a:spcAft>
              <a:buClr>
                <a:srgbClr val="0B9FCD"/>
              </a:buClr>
            </a:pPr>
            <a:r>
              <a:rPr lang="en-US" sz="2000" dirty="0">
                <a:latin typeface="Arial" charset="0"/>
              </a:rPr>
              <a:t>The trick to solving the Traders Dilemma is to balance the trade-off between market impact cost and timing risk based on the investment objective of the fund.</a:t>
            </a:r>
          </a:p>
        </p:txBody>
      </p:sp>
      <p:cxnSp>
        <p:nvCxnSpPr>
          <p:cNvPr id="4" name="Straight Connector 3"/>
          <p:cNvCxnSpPr>
            <a:cxnSpLocks/>
          </p:cNvCxnSpPr>
          <p:nvPr/>
        </p:nvCxnSpPr>
        <p:spPr>
          <a:xfrm>
            <a:off x="1493301" y="1156595"/>
            <a:ext cx="917689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3187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a:t>
            </a:r>
            <a:endParaRPr lang="en-US" dirty="0">
              <a:solidFill>
                <a:schemeClr val="accent2"/>
              </a:solidFill>
              <a:latin typeface="Tahoma" charset="0"/>
            </a:endParaRPr>
          </a:p>
        </p:txBody>
      </p:sp>
      <p:sp>
        <p:nvSpPr>
          <p:cNvPr id="10242" name="Rectangle 3"/>
          <p:cNvSpPr>
            <a:spLocks noChangeArrowheads="1"/>
          </p:cNvSpPr>
          <p:nvPr/>
        </p:nvSpPr>
        <p:spPr bwMode="auto">
          <a:xfrm>
            <a:off x="1115736" y="1371600"/>
            <a:ext cx="9613784" cy="500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ts val="1200"/>
              </a:spcBef>
              <a:spcAft>
                <a:spcPts val="300"/>
              </a:spcAft>
              <a:buClr>
                <a:srgbClr val="0B9FCD"/>
              </a:buClr>
            </a:pPr>
            <a:r>
              <a:rPr lang="en-US" sz="2000" dirty="0">
                <a:latin typeface="Arial" charset="0"/>
              </a:rPr>
              <a:t>Optimal Trading Strategy = a strategy that has the lowest market impact cost for the given level of timing risk and the least risk for a specified market impact cost.</a:t>
            </a:r>
          </a:p>
          <a:p>
            <a:pPr>
              <a:lnSpc>
                <a:spcPct val="125000"/>
              </a:lnSpc>
              <a:spcBef>
                <a:spcPts val="1200"/>
              </a:spcBef>
              <a:spcAft>
                <a:spcPts val="300"/>
              </a:spcAft>
              <a:buClr>
                <a:srgbClr val="0B9FCD"/>
              </a:buClr>
            </a:pPr>
            <a:r>
              <a:rPr lang="en-US" sz="2000" dirty="0">
                <a:latin typeface="Arial" charset="0"/>
              </a:rPr>
              <a:t>Efficient Trading Frontier = the set of all optimal trading strategies.</a:t>
            </a:r>
          </a:p>
          <a:p>
            <a:pPr>
              <a:lnSpc>
                <a:spcPct val="125000"/>
              </a:lnSpc>
              <a:spcBef>
                <a:spcPts val="1200"/>
              </a:spcBef>
              <a:spcAft>
                <a:spcPts val="300"/>
              </a:spcAft>
              <a:buClr>
                <a:srgbClr val="0B9FCD"/>
              </a:buClr>
            </a:pPr>
            <a:r>
              <a:rPr lang="en-US" sz="2000" dirty="0">
                <a:latin typeface="Arial" charset="0"/>
              </a:rPr>
              <a:t>If a strategy does not lie on the Efficient Trading Frontier then it is an irrational strategy because we can find an alternative strategy with:</a:t>
            </a:r>
          </a:p>
          <a:p>
            <a:pPr>
              <a:lnSpc>
                <a:spcPct val="125000"/>
              </a:lnSpc>
              <a:spcBef>
                <a:spcPts val="1200"/>
              </a:spcBef>
              <a:spcAft>
                <a:spcPts val="300"/>
              </a:spcAft>
              <a:buClr>
                <a:srgbClr val="0B9FCD"/>
              </a:buClr>
            </a:pPr>
            <a:r>
              <a:rPr lang="en-US" sz="2000" dirty="0">
                <a:latin typeface="Arial" charset="0"/>
              </a:rPr>
              <a:t>	i)	Less Timing Risk with the same Market Impact</a:t>
            </a:r>
          </a:p>
          <a:p>
            <a:pPr>
              <a:lnSpc>
                <a:spcPct val="125000"/>
              </a:lnSpc>
              <a:spcBef>
                <a:spcPts val="1200"/>
              </a:spcBef>
              <a:spcAft>
                <a:spcPts val="300"/>
              </a:spcAft>
              <a:buClr>
                <a:srgbClr val="0B9FCD"/>
              </a:buClr>
            </a:pPr>
            <a:r>
              <a:rPr lang="en-US" sz="2000" dirty="0">
                <a:latin typeface="Arial" charset="0"/>
              </a:rPr>
              <a:t>	ii)	Lower Market Impact and the same Timing Risk</a:t>
            </a:r>
          </a:p>
          <a:p>
            <a:pPr>
              <a:lnSpc>
                <a:spcPct val="125000"/>
              </a:lnSpc>
              <a:spcBef>
                <a:spcPts val="1200"/>
              </a:spcBef>
              <a:spcAft>
                <a:spcPts val="300"/>
              </a:spcAft>
              <a:buClr>
                <a:srgbClr val="0B9FCD"/>
              </a:buClr>
            </a:pPr>
            <a:r>
              <a:rPr lang="en-US" sz="2000" dirty="0">
                <a:latin typeface="Arial" charset="0"/>
              </a:rPr>
              <a:t>	iii) 	Both lower Market Impact and lower Timing Risk</a:t>
            </a:r>
          </a:p>
          <a:p>
            <a:pPr>
              <a:lnSpc>
                <a:spcPct val="125000"/>
              </a:lnSpc>
              <a:spcBef>
                <a:spcPts val="1200"/>
              </a:spcBef>
              <a:spcAft>
                <a:spcPts val="300"/>
              </a:spcAft>
              <a:buClr>
                <a:srgbClr val="0B9FCD"/>
              </a:buClr>
            </a:pPr>
            <a:r>
              <a:rPr lang="en-US" sz="2000" dirty="0">
                <a:latin typeface="Arial" charset="0"/>
              </a:rPr>
              <a:t>If a strategy does not lie on the Efficient Trading Frontier it is not a Best Execution Strategy.</a:t>
            </a:r>
          </a:p>
          <a:p>
            <a:pPr>
              <a:lnSpc>
                <a:spcPct val="125000"/>
              </a:lnSpc>
              <a:spcBef>
                <a:spcPts val="1200"/>
              </a:spcBef>
              <a:spcAft>
                <a:spcPts val="300"/>
              </a:spcAft>
              <a:buClr>
                <a:srgbClr val="0B9FCD"/>
              </a:buClr>
            </a:pPr>
            <a:endParaRPr lang="en-US" sz="2000" dirty="0">
              <a:latin typeface="Arial"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278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Types of Trading Algorithms</a:t>
            </a:r>
          </a:p>
        </p:txBody>
      </p:sp>
      <p:sp>
        <p:nvSpPr>
          <p:cNvPr id="3" name="Content Placeholder 2"/>
          <p:cNvSpPr>
            <a:spLocks noGrp="1"/>
          </p:cNvSpPr>
          <p:nvPr>
            <p:ph idx="1"/>
          </p:nvPr>
        </p:nvSpPr>
        <p:spPr>
          <a:xfrm>
            <a:off x="838200" y="918485"/>
            <a:ext cx="10922876" cy="5718798"/>
          </a:xfrm>
        </p:spPr>
        <p:txBody>
          <a:bodyPr>
            <a:noAutofit/>
          </a:bodyPr>
          <a:lstStyle/>
          <a:p>
            <a:pPr marL="342900" indent="-342900">
              <a:lnSpc>
                <a:spcPct val="105000"/>
              </a:lnSpc>
              <a:spcBef>
                <a:spcPts val="600"/>
              </a:spcBef>
              <a:buClr>
                <a:srgbClr val="0B9FCD"/>
              </a:buClr>
              <a:buFont typeface="Wingdings" charset="0"/>
              <a:buChar char=""/>
            </a:pPr>
            <a:r>
              <a:rPr lang="en-US" sz="1600" b="1" dirty="0">
                <a:latin typeface="Arial" charset="0"/>
              </a:rPr>
              <a:t>VWAP</a:t>
            </a:r>
            <a:r>
              <a:rPr lang="en-US" sz="1600" dirty="0">
                <a:latin typeface="Arial" charset="0"/>
              </a:rPr>
              <a:t> – the algorithm will slice the order over a period of time based on historical volume profiles. The goal is to achieve the volume weighted average price over a period of time.</a:t>
            </a:r>
          </a:p>
          <a:p>
            <a:pPr marL="342900" indent="-342900">
              <a:lnSpc>
                <a:spcPct val="105000"/>
              </a:lnSpc>
              <a:spcBef>
                <a:spcPts val="600"/>
              </a:spcBef>
              <a:buClr>
                <a:srgbClr val="0B9FCD"/>
              </a:buClr>
              <a:buFont typeface="Wingdings" charset="0"/>
              <a:buChar char=""/>
            </a:pPr>
            <a:r>
              <a:rPr lang="en-US" sz="1600" b="1" dirty="0">
                <a:latin typeface="Arial" charset="0"/>
              </a:rPr>
              <a:t>POV</a:t>
            </a:r>
            <a:r>
              <a:rPr lang="en-US" sz="1600" dirty="0">
                <a:latin typeface="Arial" charset="0"/>
              </a:rPr>
              <a:t> – the algorithm will participate with volume at a specified percentage of volume, e.g., POV=15%. If there is more market volume the order will complete early and if there is less market volume the order will take long to complete.</a:t>
            </a:r>
          </a:p>
          <a:p>
            <a:pPr marL="342900" indent="-342900">
              <a:lnSpc>
                <a:spcPct val="105000"/>
              </a:lnSpc>
              <a:spcBef>
                <a:spcPts val="600"/>
              </a:spcBef>
              <a:buClr>
                <a:srgbClr val="0B9FCD"/>
              </a:buClr>
              <a:buFont typeface="Wingdings" charset="0"/>
              <a:buChar char=""/>
            </a:pPr>
            <a:r>
              <a:rPr lang="en-US" sz="1600" b="1" dirty="0">
                <a:latin typeface="Arial" charset="0"/>
              </a:rPr>
              <a:t>Arrival Price </a:t>
            </a:r>
            <a:r>
              <a:rPr lang="en-US" sz="1600" dirty="0">
                <a:latin typeface="Arial" charset="0"/>
              </a:rPr>
              <a:t>– the algorithm will often front-load trades at the beginning of execution and taper-off at the end in order to execute more shares closer to the arrival price (price when we started to trade).</a:t>
            </a:r>
          </a:p>
          <a:p>
            <a:pPr marL="342900" indent="-342900">
              <a:lnSpc>
                <a:spcPct val="105000"/>
              </a:lnSpc>
              <a:spcBef>
                <a:spcPts val="600"/>
              </a:spcBef>
              <a:buClr>
                <a:srgbClr val="0B9FCD"/>
              </a:buClr>
              <a:buFont typeface="Wingdings" charset="0"/>
              <a:buChar char=""/>
            </a:pPr>
            <a:r>
              <a:rPr lang="en-US" sz="1600" b="1" dirty="0">
                <a:latin typeface="Arial" charset="0"/>
              </a:rPr>
              <a:t>Optimal</a:t>
            </a:r>
            <a:r>
              <a:rPr lang="en-US" sz="1600" dirty="0">
                <a:latin typeface="Arial" charset="0"/>
              </a:rPr>
              <a:t> – the algorithm determine the “optimal” execution strategy that balances the trade-off between price impact and timing risk. Optimal trading algorithms usually result in front-loaded algorithms.</a:t>
            </a:r>
          </a:p>
          <a:p>
            <a:pPr marL="342900" indent="-342900">
              <a:lnSpc>
                <a:spcPct val="105000"/>
              </a:lnSpc>
              <a:spcBef>
                <a:spcPts val="600"/>
              </a:spcBef>
              <a:buClr>
                <a:srgbClr val="0B9FCD"/>
              </a:buClr>
              <a:buFont typeface="Wingdings" charset="0"/>
              <a:buChar char=""/>
            </a:pPr>
            <a:r>
              <a:rPr lang="en-US" sz="1600" b="1" dirty="0">
                <a:latin typeface="Arial" charset="0"/>
              </a:rPr>
              <a:t>Front-Loaded – </a:t>
            </a:r>
            <a:r>
              <a:rPr lang="en-US" sz="1600" dirty="0">
                <a:latin typeface="Arial" charset="0"/>
              </a:rPr>
              <a:t>the algorithm will trade more of the order at the beginning of the trading horizon and will slow down over time. The rate of slowing down is dependent on the optimal strategy selected.</a:t>
            </a:r>
            <a:endParaRPr lang="en-US" sz="1600" b="1" dirty="0">
              <a:latin typeface="Arial" charset="0"/>
            </a:endParaRPr>
          </a:p>
          <a:p>
            <a:pPr marL="342900" indent="-342900">
              <a:lnSpc>
                <a:spcPct val="105000"/>
              </a:lnSpc>
              <a:spcBef>
                <a:spcPts val="600"/>
              </a:spcBef>
              <a:buClr>
                <a:srgbClr val="0B9FCD"/>
              </a:buClr>
              <a:buFont typeface="Wingdings" charset="0"/>
              <a:buChar char=""/>
            </a:pPr>
            <a:r>
              <a:rPr lang="en-US" sz="1600" b="1" dirty="0">
                <a:latin typeface="Arial" charset="0"/>
              </a:rPr>
              <a:t>Dynamic</a:t>
            </a:r>
            <a:r>
              <a:rPr lang="en-US" sz="1600" dirty="0">
                <a:latin typeface="Arial" charset="0"/>
              </a:rPr>
              <a:t> – the algorithm will adapt in real-time to changing stock prices and market conditions, and as a result will speed up or slow down in order to best take advantage of market conditions. </a:t>
            </a:r>
          </a:p>
          <a:p>
            <a:pPr marL="342900" indent="-342900">
              <a:lnSpc>
                <a:spcPct val="105000"/>
              </a:lnSpc>
              <a:spcBef>
                <a:spcPts val="600"/>
              </a:spcBef>
              <a:buClr>
                <a:srgbClr val="0B9FCD"/>
              </a:buClr>
              <a:buFont typeface="Wingdings" charset="0"/>
              <a:buChar char=""/>
            </a:pPr>
            <a:r>
              <a:rPr lang="en-US" sz="1600" b="1" dirty="0">
                <a:latin typeface="Arial" charset="0"/>
              </a:rPr>
              <a:t>HFT</a:t>
            </a:r>
            <a:r>
              <a:rPr lang="en-US" sz="1600" dirty="0">
                <a:latin typeface="Arial" charset="0"/>
              </a:rPr>
              <a:t> – High Frequency Trading Algorithms will determine what, when, and where to buy and sell stocks to earn a trading profit. Many times these algorithms are based on statistical arbitrage models and/or based on liquidity trading where they seek to earn a rebate from providing market liquidity. E.g., buy shares now with the anticipation of selling a later time and at a higher price.</a:t>
            </a:r>
          </a:p>
          <a:p>
            <a:pPr marL="342900" indent="-342900">
              <a:lnSpc>
                <a:spcPct val="105000"/>
              </a:lnSpc>
              <a:spcBef>
                <a:spcPts val="600"/>
              </a:spcBef>
              <a:buClr>
                <a:srgbClr val="0B9FCD"/>
              </a:buClr>
              <a:buFont typeface="Wingdings" charset="0"/>
              <a:buChar char=""/>
            </a:pPr>
            <a:r>
              <a:rPr lang="en-US" sz="1600" b="1" dirty="0">
                <a:latin typeface="Arial" charset="0"/>
              </a:rPr>
              <a:t>DMA –</a:t>
            </a:r>
            <a:r>
              <a:rPr lang="en-US" sz="1600" dirty="0">
                <a:latin typeface="Arial" charset="0"/>
              </a:rPr>
              <a:t> Direct Market Access (DMA). Brokers provide connectivity to different market venues, exchanges, ATS, and dark pools. Investors design their own trading strategies and algorithmic trading rules, and submit orders via these direct market access (DMA) connections.</a:t>
            </a:r>
          </a:p>
          <a:p>
            <a:pPr marL="342900" indent="-342900">
              <a:lnSpc>
                <a:spcPct val="105000"/>
              </a:lnSpc>
              <a:spcAft>
                <a:spcPts val="300"/>
              </a:spcAft>
              <a:buClr>
                <a:srgbClr val="0B9FCD"/>
              </a:buClr>
              <a:buFont typeface="Wingdings" charset="0"/>
              <a:buChar char=""/>
            </a:pPr>
            <a:endParaRPr lang="en-US" sz="1600" dirty="0">
              <a:latin typeface="+mj-lt"/>
            </a:endParaRP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34293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336048"/>
            <a:ext cx="10515599" cy="519896"/>
          </a:xfrm>
        </p:spPr>
        <p:txBody>
          <a:bodyPr>
            <a:noAutofit/>
          </a:bodyPr>
          <a:lstStyle/>
          <a:p>
            <a:pPr marL="533400" indent="-533400" algn="ctr">
              <a:buNone/>
            </a:pPr>
            <a:r>
              <a:rPr lang="en-US" dirty="0">
                <a:solidFill>
                  <a:schemeClr val="accent2"/>
                </a:solidFill>
                <a:latin typeface="Arial" charset="0"/>
              </a:rPr>
              <a:t>Solving Trader’s Dilemma</a:t>
            </a:r>
            <a:endParaRPr lang="en-US" dirty="0">
              <a:solidFill>
                <a:schemeClr val="accent2"/>
              </a:solidFill>
              <a:latin typeface="Tahoma" charset="0"/>
            </a:endParaRPr>
          </a:p>
        </p:txBody>
      </p:sp>
      <p:cxnSp>
        <p:nvCxnSpPr>
          <p:cNvPr id="4" name="Straight Connector 3"/>
          <p:cNvCxnSpPr>
            <a:cxnSpLocks/>
          </p:cNvCxnSpPr>
          <p:nvPr/>
        </p:nvCxnSpPr>
        <p:spPr>
          <a:xfrm>
            <a:off x="1493301" y="959243"/>
            <a:ext cx="915057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5">
                <a:extLst>
                  <a:ext uri="{FF2B5EF4-FFF2-40B4-BE49-F238E27FC236}">
                    <a16:creationId xmlns:a16="http://schemas.microsoft.com/office/drawing/2014/main" id="{60333330-2607-440E-8374-C7D022242EEC}"/>
                  </a:ext>
                </a:extLst>
              </p:cNvPr>
              <p:cNvSpPr>
                <a:spLocks noGrp="1" noChangeArrowheads="1"/>
              </p:cNvSpPr>
              <p:nvPr>
                <p:ph type="title"/>
              </p:nvPr>
            </p:nvSpPr>
            <p:spPr>
              <a:xfrm>
                <a:off x="1493301" y="1315682"/>
                <a:ext cx="9150578" cy="5058803"/>
              </a:xfrm>
            </p:spPr>
            <p:txBody>
              <a:bodyPr anchor="t">
                <a:normAutofit fontScale="90000"/>
              </a:bodyPr>
              <a:lstStyle/>
              <a:p>
                <a:r>
                  <a:rPr lang="en-US" sz="3600" u="sng" dirty="0">
                    <a:latin typeface="Arial" charset="0"/>
                  </a:rPr>
                  <a:t>Solving Trader</a:t>
                </a:r>
                <a:r>
                  <a:rPr lang="ja-JP" altLang="en-US" sz="3600" u="sng" dirty="0">
                    <a:latin typeface="Arial" charset="0"/>
                  </a:rPr>
                  <a:t>’</a:t>
                </a:r>
                <a:r>
                  <a:rPr lang="en-US" altLang="ja-JP" sz="3600" u="sng" dirty="0">
                    <a:latin typeface="Arial" charset="0"/>
                  </a:rPr>
                  <a:t>s Dilemma</a:t>
                </a:r>
                <a:br>
                  <a:rPr lang="en-US" altLang="ja-JP" sz="3600" u="sng" dirty="0">
                    <a:latin typeface="Arial" charset="0"/>
                  </a:rPr>
                </a:br>
                <a:br>
                  <a:rPr lang="en-US" altLang="ja-JP" sz="3600" u="sng" dirty="0">
                    <a:latin typeface="Arial" charset="0"/>
                  </a:rPr>
                </a:br>
                <a:br>
                  <a:rPr lang="en-US" altLang="ja-JP" sz="3600" dirty="0">
                    <a:latin typeface="Arial" charset="0"/>
                  </a:rPr>
                </a:br>
                <a:r>
                  <a:rPr lang="en-US" altLang="ja-JP" sz="3600" i="1" dirty="0">
                    <a:latin typeface="Arial" charset="0"/>
                  </a:rPr>
                  <a:t>Min</a:t>
                </a:r>
                <a:r>
                  <a:rPr lang="en-US" altLang="ja-JP" sz="3600" dirty="0">
                    <a:latin typeface="Arial" charset="0"/>
                  </a:rPr>
                  <a:t>		</a:t>
                </a:r>
                <a14:m>
                  <m:oMath xmlns:m="http://schemas.openxmlformats.org/officeDocument/2006/math">
                    <m:r>
                      <a:rPr lang="en-US" altLang="ja-JP" sz="3600" b="0" i="1" smtClean="0">
                        <a:latin typeface="Cambria Math" panose="02040503050406030204" pitchFamily="18" charset="0"/>
                      </a:rPr>
                      <m:t>𝐶𝑜𝑠𝑡</m:t>
                    </m:r>
                    <m:r>
                      <a:rPr lang="en-US" altLang="ja-JP" sz="3600" b="0" i="1" smtClean="0">
                        <a:latin typeface="Cambria Math" panose="02040503050406030204" pitchFamily="18" charset="0"/>
                      </a:rPr>
                      <m:t>+</m:t>
                    </m:r>
                    <m:r>
                      <a:rPr lang="ja-JP" altLang="en-US" sz="3600" b="0" i="1" smtClean="0">
                        <a:latin typeface="Cambria Math" panose="02040503050406030204" pitchFamily="18" charset="0"/>
                      </a:rPr>
                      <m:t>𝜆</m:t>
                    </m:r>
                    <m:r>
                      <a:rPr lang="ja-JP" altLang="en-US" sz="3600" b="0" i="1" smtClean="0">
                        <a:latin typeface="Cambria Math" panose="02040503050406030204" pitchFamily="18" charset="0"/>
                      </a:rPr>
                      <m:t>∙</m:t>
                    </m:r>
                    <m:r>
                      <a:rPr lang="en-US" altLang="ja-JP" sz="3600" b="0" i="1" smtClean="0">
                        <a:latin typeface="Cambria Math" panose="02040503050406030204" pitchFamily="18" charset="0"/>
                      </a:rPr>
                      <m:t>𝑇𝑅</m:t>
                    </m:r>
                  </m:oMath>
                </a14:m>
                <a:br>
                  <a:rPr lang="en-US" altLang="ja-JP" sz="3600" dirty="0">
                    <a:latin typeface="Arial" charset="0"/>
                  </a:rPr>
                </a:br>
                <a:br>
                  <a:rPr lang="en-US" altLang="ja-JP" sz="3600" dirty="0">
                    <a:latin typeface="Arial" charset="0"/>
                  </a:rPr>
                </a:br>
                <a:br>
                  <a:rPr lang="en-US" altLang="ja-JP" sz="3600" dirty="0">
                    <a:latin typeface="Arial" charset="0"/>
                  </a:rPr>
                </a:br>
                <a:r>
                  <a:rPr lang="en-US" sz="2800" i="1" dirty="0">
                    <a:latin typeface="Arial" charset="0"/>
                  </a:rPr>
                  <a:t>Traders seek to manage the tradeoff between market impact cost and timing risk at a specified level of risk aversion </a:t>
                </a:r>
                <a:r>
                  <a:rPr lang="en-US" sz="2800" i="1" dirty="0">
                    <a:latin typeface="Arial" charset="0"/>
                    <a:sym typeface="Symbol" charset="0"/>
                  </a:rPr>
                  <a:t>.</a:t>
                </a:r>
                <a:br>
                  <a:rPr lang="en-US" sz="2800" i="1" dirty="0">
                    <a:latin typeface="Arial" charset="0"/>
                    <a:sym typeface="Symbol" charset="0"/>
                  </a:rPr>
                </a:br>
                <a:br>
                  <a:rPr lang="en-US" sz="2800" i="1" dirty="0">
                    <a:latin typeface="Arial" charset="0"/>
                    <a:sym typeface="Symbol" charset="0"/>
                  </a:rPr>
                </a:br>
                <a:r>
                  <a:rPr lang="en-US" sz="2800" i="1" dirty="0">
                    <a:latin typeface="Arial" charset="0"/>
                    <a:sym typeface="Symbol" charset="0"/>
                  </a:rPr>
                  <a:t>The level of risk aversion  will be different from fund to fund. The most important part is that the fund specified level of risk aversion be consistent with the investment objective of the fund.</a:t>
                </a:r>
                <a:endParaRPr lang="en-US" sz="2800" dirty="0">
                  <a:latin typeface="Arial" charset="0"/>
                </a:endParaRPr>
              </a:p>
            </p:txBody>
          </p:sp>
        </mc:Choice>
        <mc:Fallback xmlns="">
          <p:sp>
            <p:nvSpPr>
              <p:cNvPr id="5" name="Rectangle 5">
                <a:extLst>
                  <a:ext uri="{FF2B5EF4-FFF2-40B4-BE49-F238E27FC236}">
                    <a16:creationId xmlns:a16="http://schemas.microsoft.com/office/drawing/2014/main" id="{60333330-2607-440E-8374-C7D022242EEC}"/>
                  </a:ext>
                </a:extLst>
              </p:cNvPr>
              <p:cNvSpPr>
                <a:spLocks noGrp="1" noRot="1" noChangeAspect="1" noMove="1" noResize="1" noEditPoints="1" noAdjustHandles="1" noChangeArrowheads="1" noChangeShapeType="1" noTextEdit="1"/>
              </p:cNvSpPr>
              <p:nvPr>
                <p:ph type="title"/>
              </p:nvPr>
            </p:nvSpPr>
            <p:spPr>
              <a:xfrm>
                <a:off x="1493301" y="1315682"/>
                <a:ext cx="9150578" cy="5058803"/>
              </a:xfrm>
              <a:blipFill>
                <a:blip r:embed="rId3"/>
                <a:stretch>
                  <a:fillRect l="-1732" t="-2892" b="-4217"/>
                </a:stretch>
              </a:blipFill>
            </p:spPr>
            <p:txBody>
              <a:bodyPr/>
              <a:lstStyle/>
              <a:p>
                <a:r>
                  <a:rPr lang="en-US">
                    <a:noFill/>
                  </a:rPr>
                  <a:t> </a:t>
                </a:r>
              </a:p>
            </p:txBody>
          </p:sp>
        </mc:Fallback>
      </mc:AlternateContent>
    </p:spTree>
    <p:extLst>
      <p:ext uri="{BB962C8B-B14F-4D97-AF65-F5344CB8AC3E}">
        <p14:creationId xmlns:p14="http://schemas.microsoft.com/office/powerpoint/2010/main" val="165657584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336048"/>
            <a:ext cx="10515599" cy="519896"/>
          </a:xfrm>
        </p:spPr>
        <p:txBody>
          <a:bodyPr>
            <a:noAutofit/>
          </a:bodyPr>
          <a:lstStyle/>
          <a:p>
            <a:pPr marL="533400" indent="-533400" algn="ctr">
              <a:buNone/>
            </a:pPr>
            <a:r>
              <a:rPr lang="en-US" dirty="0">
                <a:solidFill>
                  <a:schemeClr val="accent2"/>
                </a:solidFill>
                <a:latin typeface="Arial" charset="0"/>
              </a:rPr>
              <a:t>Solving Trader’s Dilemma</a:t>
            </a:r>
            <a:endParaRPr lang="en-US" dirty="0">
              <a:solidFill>
                <a:schemeClr val="accent2"/>
              </a:solidFill>
              <a:latin typeface="Tahoma" charset="0"/>
            </a:endParaRPr>
          </a:p>
        </p:txBody>
      </p:sp>
      <p:cxnSp>
        <p:nvCxnSpPr>
          <p:cNvPr id="4" name="Straight Connector 3"/>
          <p:cNvCxnSpPr>
            <a:cxnSpLocks/>
          </p:cNvCxnSpPr>
          <p:nvPr/>
        </p:nvCxnSpPr>
        <p:spPr>
          <a:xfrm>
            <a:off x="1493301" y="959243"/>
            <a:ext cx="919662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5">
                <a:extLst>
                  <a:ext uri="{FF2B5EF4-FFF2-40B4-BE49-F238E27FC236}">
                    <a16:creationId xmlns:a16="http://schemas.microsoft.com/office/drawing/2014/main" id="{60333330-2607-440E-8374-C7D022242EEC}"/>
                  </a:ext>
                </a:extLst>
              </p:cNvPr>
              <p:cNvSpPr>
                <a:spLocks noGrp="1" noChangeArrowheads="1"/>
              </p:cNvSpPr>
              <p:nvPr>
                <p:ph type="title"/>
              </p:nvPr>
            </p:nvSpPr>
            <p:spPr>
              <a:xfrm>
                <a:off x="1493301" y="1315683"/>
                <a:ext cx="9196627" cy="4394382"/>
              </a:xfrm>
            </p:spPr>
            <p:txBody>
              <a:bodyPr anchor="t">
                <a:normAutofit/>
              </a:bodyPr>
              <a:lstStyle/>
              <a:p>
                <a:r>
                  <a:rPr lang="en-US" sz="3600" u="sng" dirty="0">
                    <a:latin typeface="Arial" charset="0"/>
                  </a:rPr>
                  <a:t>Solving Trader</a:t>
                </a:r>
                <a:r>
                  <a:rPr lang="ja-JP" altLang="en-US" sz="3600" u="sng" dirty="0">
                    <a:latin typeface="Arial" charset="0"/>
                  </a:rPr>
                  <a:t>’</a:t>
                </a:r>
                <a:r>
                  <a:rPr lang="en-US" altLang="ja-JP" sz="3600" u="sng" dirty="0">
                    <a:latin typeface="Arial" charset="0"/>
                  </a:rPr>
                  <a:t>s Dilemma</a:t>
                </a:r>
                <a:br>
                  <a:rPr lang="en-US" altLang="ja-JP" sz="3600" u="sng" dirty="0">
                    <a:latin typeface="Arial" charset="0"/>
                  </a:rPr>
                </a:br>
                <a:br>
                  <a:rPr lang="en-US" altLang="ja-JP" sz="3600" u="sng" dirty="0">
                    <a:latin typeface="Arial" charset="0"/>
                  </a:rPr>
                </a:br>
                <a:br>
                  <a:rPr lang="en-US" altLang="ja-JP" sz="3600" dirty="0">
                    <a:latin typeface="Arial" charset="0"/>
                  </a:rPr>
                </a:br>
                <a:r>
                  <a:rPr lang="en-US" altLang="ja-JP" sz="3600" i="1" dirty="0">
                    <a:latin typeface="Arial" charset="0"/>
                  </a:rPr>
                  <a:t>Min</a:t>
                </a:r>
                <a:r>
                  <a:rPr lang="en-US" altLang="ja-JP" sz="3600" dirty="0">
                    <a:latin typeface="Arial" charset="0"/>
                  </a:rPr>
                  <a:t>		</a:t>
                </a:r>
                <a14:m>
                  <m:oMath xmlns:m="http://schemas.openxmlformats.org/officeDocument/2006/math">
                    <m:r>
                      <a:rPr lang="en-US" altLang="ja-JP" sz="3600" b="0" i="1" smtClean="0">
                        <a:latin typeface="Cambria Math" panose="02040503050406030204" pitchFamily="18" charset="0"/>
                      </a:rPr>
                      <m:t>𝑀𝐼</m:t>
                    </m:r>
                    <m:r>
                      <a:rPr lang="en-US" altLang="ja-JP" sz="3600" b="0" i="1" smtClean="0">
                        <a:latin typeface="Cambria Math" panose="02040503050406030204" pitchFamily="18" charset="0"/>
                      </a:rPr>
                      <m:t>+</m:t>
                    </m:r>
                    <m:r>
                      <a:rPr lang="ja-JP" altLang="en-US" sz="3600" b="0" i="1" smtClean="0">
                        <a:latin typeface="Cambria Math" panose="02040503050406030204" pitchFamily="18" charset="0"/>
                      </a:rPr>
                      <m:t>𝜆</m:t>
                    </m:r>
                    <m:r>
                      <a:rPr lang="ja-JP" altLang="en-US" sz="3600" b="0" i="1" smtClean="0">
                        <a:latin typeface="Cambria Math" panose="02040503050406030204" pitchFamily="18" charset="0"/>
                      </a:rPr>
                      <m:t>∙</m:t>
                    </m:r>
                    <m:r>
                      <a:rPr lang="en-US" altLang="ja-JP" sz="3600" b="0" i="1" smtClean="0">
                        <a:latin typeface="Cambria Math" panose="02040503050406030204" pitchFamily="18" charset="0"/>
                      </a:rPr>
                      <m:t>𝑇𝑅</m:t>
                    </m:r>
                  </m:oMath>
                </a14:m>
                <a:br>
                  <a:rPr lang="en-US" altLang="ja-JP" sz="3600" dirty="0">
                    <a:latin typeface="Arial" charset="0"/>
                  </a:rPr>
                </a:br>
                <a:br>
                  <a:rPr lang="en-US" altLang="ja-JP" sz="3600" dirty="0">
                    <a:latin typeface="Arial" charset="0"/>
                  </a:rPr>
                </a:br>
                <a:br>
                  <a:rPr lang="en-US" altLang="ja-JP" sz="3600" dirty="0">
                    <a:latin typeface="Arial" charset="0"/>
                  </a:rPr>
                </a:br>
                <a:r>
                  <a:rPr lang="en-US" altLang="ja-JP" sz="2800" i="1" dirty="0">
                    <a:latin typeface="Arial" charset="0"/>
                  </a:rPr>
                  <a:t>In most situations, we do not have short term PA estimates, so we seek to balance the tradeoff between MI and TR at our specified level or risk aversion</a:t>
                </a:r>
                <a:r>
                  <a:rPr lang="en-US" sz="2800" i="1" dirty="0">
                    <a:latin typeface="Arial" charset="0"/>
                  </a:rPr>
                  <a:t> </a:t>
                </a:r>
                <a:r>
                  <a:rPr lang="en-US" sz="2800" i="1" dirty="0">
                    <a:latin typeface="Arial" charset="0"/>
                    <a:sym typeface="Symbol" charset="0"/>
                  </a:rPr>
                  <a:t>.</a:t>
                </a:r>
                <a:endParaRPr lang="en-US" sz="2800" dirty="0">
                  <a:latin typeface="Arial" charset="0"/>
                </a:endParaRPr>
              </a:p>
            </p:txBody>
          </p:sp>
        </mc:Choice>
        <mc:Fallback xmlns="">
          <p:sp>
            <p:nvSpPr>
              <p:cNvPr id="5" name="Rectangle 5">
                <a:extLst>
                  <a:ext uri="{FF2B5EF4-FFF2-40B4-BE49-F238E27FC236}">
                    <a16:creationId xmlns:a16="http://schemas.microsoft.com/office/drawing/2014/main" id="{60333330-2607-440E-8374-C7D022242EEC}"/>
                  </a:ext>
                </a:extLst>
              </p:cNvPr>
              <p:cNvSpPr>
                <a:spLocks noGrp="1" noRot="1" noChangeAspect="1" noMove="1" noResize="1" noEditPoints="1" noAdjustHandles="1" noChangeArrowheads="1" noChangeShapeType="1" noTextEdit="1"/>
              </p:cNvSpPr>
              <p:nvPr>
                <p:ph type="title"/>
              </p:nvPr>
            </p:nvSpPr>
            <p:spPr>
              <a:xfrm>
                <a:off x="1493301" y="1315683"/>
                <a:ext cx="9196627" cy="4394382"/>
              </a:xfrm>
              <a:blipFill>
                <a:blip r:embed="rId3"/>
                <a:stretch>
                  <a:fillRect l="-2054" t="-3883"/>
                </a:stretch>
              </a:blipFill>
            </p:spPr>
            <p:txBody>
              <a:bodyPr/>
              <a:lstStyle/>
              <a:p>
                <a:r>
                  <a:rPr lang="en-US">
                    <a:noFill/>
                  </a:rPr>
                  <a:t> </a:t>
                </a:r>
              </a:p>
            </p:txBody>
          </p:sp>
        </mc:Fallback>
      </mc:AlternateContent>
    </p:spTree>
    <p:extLst>
      <p:ext uri="{BB962C8B-B14F-4D97-AF65-F5344CB8AC3E}">
        <p14:creationId xmlns:p14="http://schemas.microsoft.com/office/powerpoint/2010/main" val="76733118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Solving Traders Dilemma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239035" y="984235"/>
            <a:ext cx="8108732" cy="5300817"/>
          </a:xfrm>
          <a:prstGeom prst="rect">
            <a:avLst/>
          </a:prstGeom>
        </p:spPr>
      </p:pic>
    </p:spTree>
    <p:extLst>
      <p:ext uri="{BB962C8B-B14F-4D97-AF65-F5344CB8AC3E}">
        <p14:creationId xmlns:p14="http://schemas.microsoft.com/office/powerpoint/2010/main" val="36611224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(Almgren &amp; </a:t>
            </a:r>
            <a:r>
              <a:rPr lang="en-US" dirty="0" err="1">
                <a:solidFill>
                  <a:schemeClr val="accent2"/>
                </a:solidFill>
                <a:latin typeface="Arial" charset="0"/>
              </a:rPr>
              <a:t>Chriss</a:t>
            </a:r>
            <a:r>
              <a:rPr lang="en-US" dirty="0">
                <a:solidFill>
                  <a:schemeClr val="accent2"/>
                </a:solidFill>
                <a:latin typeface="Arial" charset="0"/>
              </a:rPr>
              <a:t> 1997)</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334308" y="1335386"/>
            <a:ext cx="8056602" cy="5028469"/>
          </a:xfrm>
          <a:prstGeom prst="rect">
            <a:avLst/>
          </a:prstGeom>
        </p:spPr>
      </p:pic>
    </p:spTree>
    <p:extLst>
      <p:ext uri="{BB962C8B-B14F-4D97-AF65-F5344CB8AC3E}">
        <p14:creationId xmlns:p14="http://schemas.microsoft.com/office/powerpoint/2010/main" val="41250327"/>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(Optimal Trading Strategies)</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229566" y="1355436"/>
            <a:ext cx="8124398" cy="5063837"/>
          </a:xfrm>
          <a:prstGeom prst="rect">
            <a:avLst/>
          </a:prstGeom>
        </p:spPr>
      </p:pic>
    </p:spTree>
    <p:extLst>
      <p:ext uri="{BB962C8B-B14F-4D97-AF65-F5344CB8AC3E}">
        <p14:creationId xmlns:p14="http://schemas.microsoft.com/office/powerpoint/2010/main" val="31359266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861060" y="533400"/>
            <a:ext cx="10515599" cy="519896"/>
          </a:xfrm>
        </p:spPr>
        <p:txBody>
          <a:bodyPr>
            <a:noAutofit/>
          </a:bodyPr>
          <a:lstStyle/>
          <a:p>
            <a:pPr marL="533400" indent="-533400" algn="ctr">
              <a:buNone/>
            </a:pPr>
            <a:r>
              <a:rPr lang="en-US" dirty="0">
                <a:solidFill>
                  <a:schemeClr val="accent2"/>
                </a:solidFill>
                <a:latin typeface="Arial" charset="0"/>
              </a:rPr>
              <a:t>Efficient Trading Frontier (Irrational Strategy)</a:t>
            </a:r>
            <a:endParaRPr lang="en-US" dirty="0">
              <a:solidFill>
                <a:schemeClr val="accent2"/>
              </a:solidFill>
              <a:latin typeface="Tahoma" charset="0"/>
            </a:endParaRPr>
          </a:p>
        </p:txBody>
      </p:sp>
      <p:cxnSp>
        <p:nvCxnSpPr>
          <p:cNvPr id="4" name="Straight Connector 3"/>
          <p:cNvCxnSpPr/>
          <p:nvPr/>
        </p:nvCxnSpPr>
        <p:spPr>
          <a:xfrm>
            <a:off x="861060" y="1156595"/>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005777" y="1329494"/>
            <a:ext cx="7710877" cy="4812687"/>
          </a:xfrm>
          <a:prstGeom prst="rect">
            <a:avLst/>
          </a:prstGeom>
        </p:spPr>
      </p:pic>
    </p:spTree>
    <p:extLst>
      <p:ext uri="{BB962C8B-B14F-4D97-AF65-F5344CB8AC3E}">
        <p14:creationId xmlns:p14="http://schemas.microsoft.com/office/powerpoint/2010/main" val="1825005586"/>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80038" y="3240038"/>
            <a:ext cx="1051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1803" y="2500132"/>
            <a:ext cx="10428789" cy="646331"/>
          </a:xfrm>
          <a:prstGeom prst="rect">
            <a:avLst/>
          </a:prstGeom>
          <a:noFill/>
        </p:spPr>
        <p:txBody>
          <a:bodyPr wrap="square" rtlCol="0">
            <a:spAutoFit/>
          </a:bodyPr>
          <a:lstStyle/>
          <a:p>
            <a:pPr algn="ctr"/>
            <a:r>
              <a:rPr lang="en-US" sz="3600" dirty="0">
                <a:solidFill>
                  <a:srgbClr val="0070C0"/>
                </a:solidFill>
              </a:rPr>
              <a:t>Macro Decision Strategies – Best Execution Strategy</a:t>
            </a:r>
          </a:p>
        </p:txBody>
      </p:sp>
    </p:spTree>
    <p:extLst>
      <p:ext uri="{BB962C8B-B14F-4D97-AF65-F5344CB8AC3E}">
        <p14:creationId xmlns:p14="http://schemas.microsoft.com/office/powerpoint/2010/main" val="522833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body" idx="1"/>
          </p:nvPr>
        </p:nvSpPr>
        <p:spPr>
          <a:xfrm>
            <a:off x="2286001" y="533400"/>
            <a:ext cx="7808913" cy="519896"/>
          </a:xfrm>
        </p:spPr>
        <p:txBody>
          <a:bodyPr>
            <a:normAutofit/>
          </a:bodyPr>
          <a:lstStyle/>
          <a:p>
            <a:pPr marL="533400" indent="-533400" algn="ctr">
              <a:buNone/>
            </a:pPr>
            <a:r>
              <a:rPr lang="en-US" sz="2400" dirty="0">
                <a:solidFill>
                  <a:schemeClr val="accent2"/>
                </a:solidFill>
                <a:latin typeface="Arial" charset="0"/>
              </a:rPr>
              <a:t>Macro Trading Goals – Best Execution Strategy</a:t>
            </a:r>
            <a:endParaRPr lang="en-US" sz="2400" dirty="0">
              <a:solidFill>
                <a:schemeClr val="accent2"/>
              </a:solidFill>
              <a:latin typeface="Tahoma" charset="0"/>
            </a:endParaRPr>
          </a:p>
        </p:txBody>
      </p:sp>
      <p:cxnSp>
        <p:nvCxnSpPr>
          <p:cNvPr id="4" name="Straight Connector 3"/>
          <p:cNvCxnSpPr/>
          <p:nvPr/>
        </p:nvCxnSpPr>
        <p:spPr>
          <a:xfrm>
            <a:off x="861060" y="1052423"/>
            <a:ext cx="1051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861060" y="1192191"/>
                <a:ext cx="10515600" cy="5340180"/>
              </a:xfrm>
              <a:prstGeom prst="rect">
                <a:avLst/>
              </a:prstGeom>
              <a:noFill/>
            </p:spPr>
            <p:txBody>
              <a:bodyPr wrap="square" rtlCol="0">
                <a:spAutoFit/>
              </a:bodyPr>
              <a:lstStyle/>
              <a:p>
                <a:pPr>
                  <a:lnSpc>
                    <a:spcPct val="125000"/>
                  </a:lnSpc>
                  <a:spcBef>
                    <a:spcPts val="600"/>
                  </a:spcBef>
                  <a:spcAft>
                    <a:spcPts val="1200"/>
                  </a:spcAft>
                </a:pPr>
                <a:r>
                  <a:rPr lang="en-US" b="1" dirty="0"/>
                  <a:t>Minimize Cost</a:t>
                </a:r>
                <a:r>
                  <a:rPr lang="en-US" dirty="0"/>
                  <a:t>– Minimize market impact and price appreciation cost. Optional constraint where timing risk is less than or equal to a specified value.</a:t>
                </a:r>
              </a:p>
              <a:p>
                <a:pPr>
                  <a:lnSpc>
                    <a:spcPct val="125000"/>
                  </a:lnSpc>
                  <a:spcBef>
                    <a:spcPts val="600"/>
                  </a:spcBef>
                  <a:spcAft>
                    <a:spcPts val="12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𝑀𝑖𝑛</m:t>
                      </m:r>
                      <m:r>
                        <a:rPr lang="en-US" b="0" i="1" smtClean="0">
                          <a:latin typeface="Cambria Math" panose="02040503050406030204" pitchFamily="18" charset="0"/>
                        </a:rPr>
                        <m:t>    </m:t>
                      </m:r>
                      <m:r>
                        <a:rPr lang="en-US" b="0" i="1" smtClean="0">
                          <a:latin typeface="Cambria Math" panose="02040503050406030204" pitchFamily="18" charset="0"/>
                        </a:rPr>
                        <m:t>𝑀𝐼</m:t>
                      </m:r>
                      <m:r>
                        <a:rPr lang="en-US" b="0" i="1" smtClean="0">
                          <a:latin typeface="Cambria Math" panose="02040503050406030204" pitchFamily="18" charset="0"/>
                        </a:rPr>
                        <m:t>+</m:t>
                      </m:r>
                      <m:r>
                        <a:rPr lang="en-US" b="0" i="1" smtClean="0">
                          <a:latin typeface="Cambria Math" panose="02040503050406030204" pitchFamily="18" charset="0"/>
                        </a:rPr>
                        <m:t>𝑃𝐴</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𝑇𝑅</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m:t>
                          </m:r>
                        </m:sup>
                      </m:sSup>
                    </m:oMath>
                  </m:oMathPara>
                </a14:m>
                <a:endParaRPr lang="en-US" dirty="0"/>
              </a:p>
              <a:p>
                <a:pPr>
                  <a:lnSpc>
                    <a:spcPct val="125000"/>
                  </a:lnSpc>
                  <a:spcBef>
                    <a:spcPts val="600"/>
                  </a:spcBef>
                  <a:spcAft>
                    <a:spcPts val="1200"/>
                  </a:spcAft>
                </a:pPr>
                <a:r>
                  <a:rPr lang="en-US" b="1" dirty="0"/>
                  <a:t>Minimize Risk</a:t>
                </a:r>
                <a:r>
                  <a:rPr lang="en-US" dirty="0"/>
                  <a:t> – Minimize timing risk subject to a maximum cost level.</a:t>
                </a:r>
              </a:p>
              <a:p>
                <a:pPr>
                  <a:lnSpc>
                    <a:spcPct val="125000"/>
                  </a:lnSpc>
                  <a:spcBef>
                    <a:spcPts val="600"/>
                  </a:spcBef>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𝑀𝑖𝑛</m:t>
                      </m:r>
                      <m:r>
                        <a:rPr lang="en-US" i="1">
                          <a:latin typeface="Cambria Math" panose="02040503050406030204" pitchFamily="18" charset="0"/>
                        </a:rPr>
                        <m:t>    </m:t>
                      </m:r>
                      <m:r>
                        <a:rPr lang="en-US" b="0" i="1" smtClean="0">
                          <a:latin typeface="Cambria Math" panose="02040503050406030204" pitchFamily="18" charset="0"/>
                        </a:rPr>
                        <m:t>𝑇𝑅</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r>
                        <a:rPr lang="en-US" b="0" i="1" smtClean="0">
                          <a:latin typeface="Cambria Math" panose="02040503050406030204" pitchFamily="18" charset="0"/>
                        </a:rPr>
                        <m:t>𝐶𝑜𝑠𝑡</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i="1">
                              <a:latin typeface="Cambria Math" panose="02040503050406030204" pitchFamily="18" charset="0"/>
                              <a:ea typeface="Cambria Math" panose="02040503050406030204" pitchFamily="18" charset="0"/>
                            </a:rPr>
                            <m:t>∗</m:t>
                          </m:r>
                        </m:sup>
                      </m:sSup>
                    </m:oMath>
                  </m:oMathPara>
                </a14:m>
                <a:endParaRPr lang="en-US" dirty="0"/>
              </a:p>
              <a:p>
                <a:pPr>
                  <a:lnSpc>
                    <a:spcPct val="125000"/>
                  </a:lnSpc>
                  <a:spcBef>
                    <a:spcPts val="600"/>
                  </a:spcBef>
                  <a:spcAft>
                    <a:spcPts val="1200"/>
                  </a:spcAft>
                </a:pPr>
                <a:r>
                  <a:rPr lang="en-US" b="1" dirty="0"/>
                  <a:t>Trader’s Dilemma </a:t>
                </a:r>
                <a:r>
                  <a:rPr lang="en-US" dirty="0"/>
                  <a:t>– Balance the trade-off between cost and risk based on a level of risk aversion (</a:t>
                </a:r>
                <a:r>
                  <a:rPr lang="el-GR" dirty="0"/>
                  <a:t>λ</a:t>
                </a:r>
                <a:r>
                  <a:rPr lang="en-US" dirty="0"/>
                  <a:t>).</a:t>
                </a:r>
              </a:p>
              <a:p>
                <a:pPr>
                  <a:lnSpc>
                    <a:spcPct val="125000"/>
                  </a:lnSpc>
                  <a:spcBef>
                    <a:spcPts val="600"/>
                  </a:spcBef>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𝑀𝑖𝑛</m:t>
                      </m:r>
                      <m:r>
                        <a:rPr lang="en-US" i="1">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𝑀𝐼</m:t>
                          </m:r>
                          <m:r>
                            <a:rPr lang="en-US" b="0" i="1" smtClean="0">
                              <a:latin typeface="Cambria Math" panose="02040503050406030204" pitchFamily="18" charset="0"/>
                            </a:rPr>
                            <m:t>+</m:t>
                          </m:r>
                          <m:r>
                            <a:rPr lang="en-US" b="0" i="1" smtClean="0">
                              <a:latin typeface="Cambria Math" panose="02040503050406030204" pitchFamily="18" charset="0"/>
                            </a:rPr>
                            <m:t>𝑃𝐴</m:t>
                          </m:r>
                        </m:e>
                      </m:d>
                      <m:r>
                        <a:rPr lang="en-US" b="0" i="1" smtClean="0">
                          <a:latin typeface="Cambria Math" panose="02040503050406030204" pitchFamily="18" charset="0"/>
                        </a:rPr>
                        <m:t>+</m:t>
                      </m:r>
                      <m:r>
                        <m:rPr>
                          <m:sty m:val="p"/>
                        </m:rPr>
                        <a:rPr lang="el-GR" b="0" i="1" smtClean="0">
                          <a:latin typeface="Cambria Math" panose="02040503050406030204" pitchFamily="18" charset="0"/>
                        </a:rPr>
                        <m:t>λ</m:t>
                      </m:r>
                      <m:r>
                        <a:rPr lang="el-GR"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𝑇𝑅</m:t>
                      </m:r>
                    </m:oMath>
                  </m:oMathPara>
                </a14:m>
                <a:endParaRPr lang="en-US" b="1" dirty="0"/>
              </a:p>
              <a:p>
                <a:pPr>
                  <a:lnSpc>
                    <a:spcPct val="125000"/>
                  </a:lnSpc>
                  <a:spcBef>
                    <a:spcPts val="600"/>
                  </a:spcBef>
                  <a:spcAft>
                    <a:spcPts val="1200"/>
                  </a:spcAft>
                </a:pPr>
                <a:r>
                  <a:rPr lang="en-US" b="1" dirty="0"/>
                  <a:t>Price Improvement</a:t>
                </a:r>
                <a:r>
                  <a:rPr lang="en-US" dirty="0"/>
                  <a:t> – Determine the strategy that provides the greatest likelihood of out-performing a specified cost.</a:t>
                </a:r>
              </a:p>
              <a:p>
                <a:pPr>
                  <a:lnSpc>
                    <a:spcPct val="125000"/>
                  </a:lnSpc>
                  <a:spcBef>
                    <a:spcPts val="600"/>
                  </a:spcBef>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b="0" i="1" smtClean="0">
                          <a:latin typeface="Cambria Math" panose="02040503050406030204" pitchFamily="18" charset="0"/>
                        </a:rPr>
                        <m:t>𝑎𝑥</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𝑀𝐼</m:t>
                              </m:r>
                              <m:r>
                                <a:rPr lang="en-US" i="1">
                                  <a:latin typeface="Cambria Math" panose="02040503050406030204" pitchFamily="18" charset="0"/>
                                </a:rPr>
                                <m:t>+</m:t>
                              </m:r>
                              <m:r>
                                <a:rPr lang="en-US" i="1">
                                  <a:latin typeface="Cambria Math" panose="02040503050406030204" pitchFamily="18" charset="0"/>
                                </a:rPr>
                                <m:t>𝑃𝐴</m:t>
                              </m:r>
                            </m:e>
                          </m:d>
                        </m:num>
                        <m:den>
                          <m:r>
                            <a:rPr lang="en-US" b="0" i="1" smtClean="0">
                              <a:latin typeface="Cambria Math" panose="02040503050406030204" pitchFamily="18" charset="0"/>
                            </a:rPr>
                            <m:t>𝑇𝑅</m:t>
                          </m:r>
                        </m:den>
                      </m:f>
                    </m:oMath>
                  </m:oMathPara>
                </a14:m>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861060" y="1192191"/>
                <a:ext cx="10515600" cy="5340180"/>
              </a:xfrm>
              <a:prstGeom prst="rect">
                <a:avLst/>
              </a:prstGeom>
              <a:blipFill>
                <a:blip r:embed="rId3"/>
                <a:stretch>
                  <a:fillRect l="-464"/>
                </a:stretch>
              </a:blipFill>
            </p:spPr>
            <p:txBody>
              <a:bodyPr/>
              <a:lstStyle/>
              <a:p>
                <a:r>
                  <a:rPr lang="en-US">
                    <a:noFill/>
                  </a:rPr>
                  <a:t> </a:t>
                </a:r>
              </a:p>
            </p:txBody>
          </p:sp>
        </mc:Fallback>
      </mc:AlternateContent>
    </p:spTree>
    <p:extLst>
      <p:ext uri="{BB962C8B-B14F-4D97-AF65-F5344CB8AC3E}">
        <p14:creationId xmlns:p14="http://schemas.microsoft.com/office/powerpoint/2010/main" val="40212967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Minimize Market Impact &amp; Price Appreciation Cost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82E473E-DDAC-4477-8034-D35697AD42D1}"/>
              </a:ext>
            </a:extLst>
          </p:cNvPr>
          <p:cNvPicPr>
            <a:picLocks noChangeAspect="1"/>
          </p:cNvPicPr>
          <p:nvPr/>
        </p:nvPicPr>
        <p:blipFill>
          <a:blip r:embed="rId2"/>
          <a:stretch>
            <a:fillRect/>
          </a:stretch>
        </p:blipFill>
        <p:spPr>
          <a:xfrm>
            <a:off x="1638489" y="1259731"/>
            <a:ext cx="8731799" cy="4996109"/>
          </a:xfrm>
          <a:prstGeom prst="rect">
            <a:avLst/>
          </a:prstGeom>
        </p:spPr>
      </p:pic>
    </p:spTree>
    <p:extLst>
      <p:ext uri="{BB962C8B-B14F-4D97-AF65-F5344CB8AC3E}">
        <p14:creationId xmlns:p14="http://schemas.microsoft.com/office/powerpoint/2010/main" val="19072487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Minimize Market Impact &amp; Price Appreciation Cost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747779" y="984976"/>
            <a:ext cx="9028252" cy="5415688"/>
          </a:xfrm>
          <a:prstGeom prst="rect">
            <a:avLst/>
          </a:prstGeom>
        </p:spPr>
      </p:pic>
    </p:spTree>
    <p:extLst>
      <p:ext uri="{BB962C8B-B14F-4D97-AF65-F5344CB8AC3E}">
        <p14:creationId xmlns:p14="http://schemas.microsoft.com/office/powerpoint/2010/main" val="299345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VWAP Algorithm</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6467F09-414D-4323-8040-E31CA25917A6}"/>
              </a:ext>
            </a:extLst>
          </p:cNvPr>
          <p:cNvPicPr>
            <a:picLocks noChangeAspect="1"/>
          </p:cNvPicPr>
          <p:nvPr/>
        </p:nvPicPr>
        <p:blipFill>
          <a:blip r:embed="rId2"/>
          <a:stretch>
            <a:fillRect/>
          </a:stretch>
        </p:blipFill>
        <p:spPr>
          <a:xfrm>
            <a:off x="1625300" y="1041197"/>
            <a:ext cx="8830047" cy="5291522"/>
          </a:xfrm>
          <a:prstGeom prst="rect">
            <a:avLst/>
          </a:prstGeom>
        </p:spPr>
      </p:pic>
    </p:spTree>
    <p:extLst>
      <p:ext uri="{BB962C8B-B14F-4D97-AF65-F5344CB8AC3E}">
        <p14:creationId xmlns:p14="http://schemas.microsoft.com/office/powerpoint/2010/main" val="55200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Minimize Risk</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2211544" y="1053296"/>
            <a:ext cx="7816810" cy="4722471"/>
          </a:xfrm>
          <a:prstGeom prst="rect">
            <a:avLst/>
          </a:prstGeom>
        </p:spPr>
      </p:pic>
    </p:spTree>
    <p:extLst>
      <p:ext uri="{BB962C8B-B14F-4D97-AF65-F5344CB8AC3E}">
        <p14:creationId xmlns:p14="http://schemas.microsoft.com/office/powerpoint/2010/main" val="8770910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Trader’s Dilemma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77A1B33-FFA3-450F-B427-5E7CD25C8297}"/>
              </a:ext>
            </a:extLst>
          </p:cNvPr>
          <p:cNvPicPr>
            <a:picLocks noChangeAspect="1"/>
          </p:cNvPicPr>
          <p:nvPr/>
        </p:nvPicPr>
        <p:blipFill>
          <a:blip r:embed="rId2"/>
          <a:stretch>
            <a:fillRect/>
          </a:stretch>
        </p:blipFill>
        <p:spPr>
          <a:xfrm>
            <a:off x="1758992" y="1107088"/>
            <a:ext cx="8909008" cy="5116548"/>
          </a:xfrm>
          <a:prstGeom prst="rect">
            <a:avLst/>
          </a:prstGeom>
        </p:spPr>
      </p:pic>
    </p:spTree>
    <p:extLst>
      <p:ext uri="{BB962C8B-B14F-4D97-AF65-F5344CB8AC3E}">
        <p14:creationId xmlns:p14="http://schemas.microsoft.com/office/powerpoint/2010/main" val="4264456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Trader’s Dilemma</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873674" y="1006997"/>
            <a:ext cx="8261281" cy="4953965"/>
          </a:xfrm>
          <a:prstGeom prst="rect">
            <a:avLst/>
          </a:prstGeom>
        </p:spPr>
      </p:pic>
    </p:spTree>
    <p:extLst>
      <p:ext uri="{BB962C8B-B14F-4D97-AF65-F5344CB8AC3E}">
        <p14:creationId xmlns:p14="http://schemas.microsoft.com/office/powerpoint/2010/main" val="2661921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Improvement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9E27A6D-0AF4-46F4-B76C-FE8A06AAE237}"/>
              </a:ext>
            </a:extLst>
          </p:cNvPr>
          <p:cNvPicPr>
            <a:picLocks noChangeAspect="1"/>
          </p:cNvPicPr>
          <p:nvPr/>
        </p:nvPicPr>
        <p:blipFill>
          <a:blip r:embed="rId2"/>
          <a:stretch>
            <a:fillRect/>
          </a:stretch>
        </p:blipFill>
        <p:spPr>
          <a:xfrm>
            <a:off x="1723550" y="1097825"/>
            <a:ext cx="9178366" cy="5327733"/>
          </a:xfrm>
          <a:prstGeom prst="rect">
            <a:avLst/>
          </a:prstGeom>
        </p:spPr>
      </p:pic>
    </p:spTree>
    <p:extLst>
      <p:ext uri="{BB962C8B-B14F-4D97-AF65-F5344CB8AC3E}">
        <p14:creationId xmlns:p14="http://schemas.microsoft.com/office/powerpoint/2010/main" val="2590706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Improvement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624235" y="1018571"/>
            <a:ext cx="8490082" cy="5092861"/>
          </a:xfrm>
          <a:prstGeom prst="rect">
            <a:avLst/>
          </a:prstGeom>
        </p:spPr>
      </p:pic>
    </p:spTree>
    <p:extLst>
      <p:ext uri="{BB962C8B-B14F-4D97-AF65-F5344CB8AC3E}">
        <p14:creationId xmlns:p14="http://schemas.microsoft.com/office/powerpoint/2010/main" val="970327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319513" y="304801"/>
            <a:ext cx="9803757" cy="525463"/>
          </a:xfrm>
        </p:spPr>
        <p:txBody>
          <a:bodyPr>
            <a:normAutofit/>
          </a:bodyPr>
          <a:lstStyle/>
          <a:p>
            <a:pPr algn="ctr"/>
            <a:r>
              <a:rPr lang="en-US" sz="2400" dirty="0">
                <a:solidFill>
                  <a:schemeClr val="accent2">
                    <a:lumMod val="75000"/>
                  </a:schemeClr>
                </a:solidFill>
                <a:latin typeface="Arial" charset="0"/>
              </a:rPr>
              <a:t>Price Improvement</a:t>
            </a:r>
          </a:p>
        </p:txBody>
      </p:sp>
      <p:cxnSp>
        <p:nvCxnSpPr>
          <p:cNvPr id="4" name="Straight Connector 3"/>
          <p:cNvCxnSpPr/>
          <p:nvPr/>
        </p:nvCxnSpPr>
        <p:spPr>
          <a:xfrm>
            <a:off x="1319514" y="830264"/>
            <a:ext cx="9803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703899" y="1000488"/>
            <a:ext cx="4835785" cy="5857512"/>
          </a:xfrm>
          <a:prstGeom prst="rect">
            <a:avLst/>
          </a:prstGeom>
        </p:spPr>
      </p:pic>
    </p:spTree>
    <p:extLst>
      <p:ext uri="{BB962C8B-B14F-4D97-AF65-F5344CB8AC3E}">
        <p14:creationId xmlns:p14="http://schemas.microsoft.com/office/powerpoint/2010/main" val="13228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6247</TotalTime>
  <Words>2413</Words>
  <Application>Microsoft Office PowerPoint</Application>
  <PresentationFormat>Widescreen</PresentationFormat>
  <Paragraphs>338</Paragraphs>
  <Slides>95</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6" baseType="lpstr">
      <vt:lpstr>ＭＳ Ｐゴシック</vt:lpstr>
      <vt:lpstr>Arial</vt:lpstr>
      <vt:lpstr>Calibri</vt:lpstr>
      <vt:lpstr>Calibri Light</vt:lpstr>
      <vt:lpstr>Cambria Math</vt:lpstr>
      <vt:lpstr>Symbol</vt:lpstr>
      <vt:lpstr>Tahoma</vt:lpstr>
      <vt:lpstr>Times New Roman</vt:lpstr>
      <vt:lpstr>Wingdings</vt:lpstr>
      <vt:lpstr>Office Theme</vt:lpstr>
      <vt:lpstr>Equation</vt:lpstr>
      <vt:lpstr>PowerPoint Presentation</vt:lpstr>
      <vt:lpstr>Lecture 6: Algorithmic Trading</vt:lpstr>
      <vt:lpstr>PowerPoint Presentation</vt:lpstr>
      <vt:lpstr>PowerPoint Presentation</vt:lpstr>
      <vt:lpstr>How much trading is Algorithmic?</vt:lpstr>
      <vt:lpstr>PowerPoint Presentation</vt:lpstr>
      <vt:lpstr>PowerPoint Presentation</vt:lpstr>
      <vt:lpstr>Types of Trading Algorithms</vt:lpstr>
      <vt:lpstr>VWAP Algorithm</vt:lpstr>
      <vt:lpstr>POV Algorithm</vt:lpstr>
      <vt:lpstr>POV Algorithm</vt:lpstr>
      <vt:lpstr>POV Algorithm</vt:lpstr>
      <vt:lpstr>Arrival Price (Front-Loaded) Algorithm</vt:lpstr>
      <vt:lpstr>Arrival Price (Front-Loaded) Algorithm</vt:lpstr>
      <vt:lpstr>PowerPoint Presentation</vt:lpstr>
      <vt:lpstr>What are Transaction Costs?</vt:lpstr>
      <vt:lpstr>PowerPoint Presentation</vt:lpstr>
      <vt:lpstr>Transaction Cost Decomposition</vt:lpstr>
      <vt:lpstr>Trading Process</vt:lpstr>
      <vt:lpstr>PowerPoint Presentation</vt:lpstr>
      <vt:lpstr>PowerPoint Presentation</vt:lpstr>
      <vt:lpstr>PowerPoint Presentation</vt:lpstr>
      <vt:lpstr>Trader’s Dilemma:</vt:lpstr>
      <vt:lpstr>Trader’s Dilemma Optimization</vt:lpstr>
      <vt:lpstr>Solving Trader’s Dilemma</vt:lpstr>
      <vt:lpstr>Trader’s Dilemma Optimization</vt:lpstr>
      <vt:lpstr>PowerPoint Presentation</vt:lpstr>
      <vt:lpstr>PowerPoint Presentation</vt:lpstr>
      <vt:lpstr>PowerPoint Presentation</vt:lpstr>
      <vt:lpstr>PowerPoint Presentation</vt:lpstr>
      <vt:lpstr>What is Market Impact?</vt:lpstr>
      <vt:lpstr>Market Impact: Buy Order Illustration</vt:lpstr>
      <vt:lpstr>Market Impact: Sell Order Trade Illustration</vt:lpstr>
      <vt:lpstr>Market Impact: Supply Demand Illustration</vt:lpstr>
      <vt:lpstr>Temporary Dissipation Illustration</vt:lpstr>
      <vt:lpstr>Temporary Dissipation Costs</vt:lpstr>
      <vt:lpstr>Market Impact Shape</vt:lpstr>
      <vt:lpstr>PowerPoint Presentation</vt:lpstr>
      <vt:lpstr>Market Impact Models</vt:lpstr>
      <vt:lpstr>PowerPoint Presentation</vt:lpstr>
      <vt:lpstr>PowerPoint Presentation</vt:lpstr>
      <vt:lpstr>PowerPoint Presentation</vt:lpstr>
      <vt:lpstr>PowerPoint Presentation</vt:lpstr>
      <vt:lpstr>PowerPoint Presentation</vt:lpstr>
      <vt:lpstr>I-Star Model Derivation</vt:lpstr>
      <vt:lpstr>PowerPoint Presentation</vt:lpstr>
      <vt:lpstr>Market Impact Variables</vt:lpstr>
      <vt:lpstr>Market Impact Model Verification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Impact as Function of Size</vt:lpstr>
      <vt:lpstr>Market Impact as Function of Size</vt:lpstr>
      <vt:lpstr>Market Impact Relationships</vt:lpstr>
      <vt:lpstr>Timing Risk</vt:lpstr>
      <vt:lpstr>Price Appreciation</vt:lpstr>
      <vt:lpstr>PowerPoint Presentation</vt:lpstr>
      <vt:lpstr>Market Impact Formula</vt:lpstr>
      <vt:lpstr>Timing Risk Formula</vt:lpstr>
      <vt:lpstr>Price Appreciation Formula</vt:lpstr>
      <vt:lpstr>Important Formulas</vt:lpstr>
      <vt:lpstr>Important Formulas - Conversion</vt:lpstr>
      <vt:lpstr>Arrival Cost / Realized Cost</vt:lpstr>
      <vt:lpstr>PowerPoint Presentation</vt:lpstr>
      <vt:lpstr>Market Impact Cost as a Function of Trade Time</vt:lpstr>
      <vt:lpstr>Timing Risk as a Function of Trade Time</vt:lpstr>
      <vt:lpstr>Price Appreciation as a Function of Trade Time</vt:lpstr>
      <vt:lpstr>Transaction Cost Components as a Function of Trade Time</vt:lpstr>
      <vt:lpstr>Transaction Cost Components as a Function of Trade Time</vt:lpstr>
      <vt:lpstr>PowerPoint Presentation</vt:lpstr>
      <vt:lpstr>PowerPoint Presentation</vt:lpstr>
      <vt:lpstr>PowerPoint Presentation</vt:lpstr>
      <vt:lpstr>PowerPoint Presentation</vt:lpstr>
      <vt:lpstr>PowerPoint Presentation</vt:lpstr>
      <vt:lpstr>Solving Trader’s Dilemma   Min  Cost+λ∙TR   Traders seek to manage the tradeoff between market impact cost and timing risk at a specified level of risk aversion .  The level of risk aversion  will be different from fund to fund. The most important part is that the fund specified level of risk aversion be consistent with the investment objective of the fund.</vt:lpstr>
      <vt:lpstr>Solving Trader’s Dilemma   Min  MI+λ∙TR   In most situations, we do not have short term PA estimates, so we seek to balance the tradeoff between MI and TR at our specified level or risk aversion .</vt:lpstr>
      <vt:lpstr>Solving Traders Dilemma</vt:lpstr>
      <vt:lpstr>PowerPoint Presentation</vt:lpstr>
      <vt:lpstr>PowerPoint Presentation</vt:lpstr>
      <vt:lpstr>PowerPoint Presentation</vt:lpstr>
      <vt:lpstr>PowerPoint Presentation</vt:lpstr>
      <vt:lpstr>PowerPoint Presentation</vt:lpstr>
      <vt:lpstr>Minimize Market Impact &amp; Price Appreciation Cost</vt:lpstr>
      <vt:lpstr>Minimize Market Impact &amp; Price Appreciation Cost</vt:lpstr>
      <vt:lpstr>Minimize Risk</vt:lpstr>
      <vt:lpstr>Trader’s Dilemma</vt:lpstr>
      <vt:lpstr>Trader’s Dilemma</vt:lpstr>
      <vt:lpstr>Price Improvement</vt:lpstr>
      <vt:lpstr>Price Improvement</vt:lpstr>
      <vt:lpstr>Price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Kissell</dc:creator>
  <cp:lastModifiedBy>Robert Kissell</cp:lastModifiedBy>
  <cp:revision>248</cp:revision>
  <dcterms:created xsi:type="dcterms:W3CDTF">2015-09-08T14:59:47Z</dcterms:created>
  <dcterms:modified xsi:type="dcterms:W3CDTF">2017-12-09T21:46:38Z</dcterms:modified>
</cp:coreProperties>
</file>