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62" r:id="rId4"/>
    <p:sldId id="364" r:id="rId5"/>
    <p:sldId id="365" r:id="rId6"/>
    <p:sldId id="361" r:id="rId7"/>
    <p:sldId id="360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issell" userId="bf6349b8-9e99-4bed-9f2e-ff8272b87063" providerId="ADAL" clId="{9F6CD707-6D6B-4F51-8C1B-2A54AA16A095}"/>
    <pc:docChg chg="custSel delSld modSld">
      <pc:chgData name="Robert Kissell" userId="bf6349b8-9e99-4bed-9f2e-ff8272b87063" providerId="ADAL" clId="{9F6CD707-6D6B-4F51-8C1B-2A54AA16A095}" dt="2017-12-09T21:43:55.576" v="112" actId="15"/>
      <pc:docMkLst>
        <pc:docMk/>
      </pc:docMkLst>
      <pc:sldChg chg="modSp">
        <pc:chgData name="Robert Kissell" userId="bf6349b8-9e99-4bed-9f2e-ff8272b87063" providerId="ADAL" clId="{9F6CD707-6D6B-4F51-8C1B-2A54AA16A095}" dt="2017-12-09T21:43:55.576" v="112" actId="15"/>
        <pc:sldMkLst>
          <pc:docMk/>
          <pc:sldMk cId="345801453" sldId="258"/>
        </pc:sldMkLst>
        <pc:spChg chg="mod">
          <ac:chgData name="Robert Kissell" userId="bf6349b8-9e99-4bed-9f2e-ff8272b87063" providerId="ADAL" clId="{9F6CD707-6D6B-4F51-8C1B-2A54AA16A095}" dt="2017-12-09T21:43:40.373" v="81" actId="27636"/>
          <ac:spMkLst>
            <pc:docMk/>
            <pc:sldMk cId="345801453" sldId="258"/>
            <ac:spMk id="7169" creationId="{00000000-0000-0000-0000-000000000000}"/>
          </ac:spMkLst>
        </pc:spChg>
        <pc:spChg chg="mod">
          <ac:chgData name="Robert Kissell" userId="bf6349b8-9e99-4bed-9f2e-ff8272b87063" providerId="ADAL" clId="{9F6CD707-6D6B-4F51-8C1B-2A54AA16A095}" dt="2017-12-09T21:43:55.576" v="112" actId="15"/>
          <ac:spMkLst>
            <pc:docMk/>
            <pc:sldMk cId="345801453" sldId="258"/>
            <ac:spMk id="7170" creationId="{00000000-0000-0000-0000-000000000000}"/>
          </ac:spMkLst>
        </pc:spChg>
      </pc:sldChg>
      <pc:sldChg chg="modSp">
        <pc:chgData name="Robert Kissell" userId="bf6349b8-9e99-4bed-9f2e-ff8272b87063" providerId="ADAL" clId="{9F6CD707-6D6B-4F51-8C1B-2A54AA16A095}" dt="2017-12-08T23:07:24.191" v="24" actId="20577"/>
        <pc:sldMkLst>
          <pc:docMk/>
          <pc:sldMk cId="799848218" sldId="360"/>
        </pc:sldMkLst>
        <pc:spChg chg="mod">
          <ac:chgData name="Robert Kissell" userId="bf6349b8-9e99-4bed-9f2e-ff8272b87063" providerId="ADAL" clId="{9F6CD707-6D6B-4F51-8C1B-2A54AA16A095}" dt="2017-12-08T23:07:24.191" v="24" actId="20577"/>
          <ac:spMkLst>
            <pc:docMk/>
            <pc:sldMk cId="799848218" sldId="360"/>
            <ac:spMk id="7169" creationId="{00000000-0000-0000-0000-000000000000}"/>
          </ac:spMkLst>
        </pc:spChg>
      </pc:sldChg>
      <pc:sldChg chg="del">
        <pc:chgData name="Robert Kissell" userId="bf6349b8-9e99-4bed-9f2e-ff8272b87063" providerId="ADAL" clId="{9F6CD707-6D6B-4F51-8C1B-2A54AA16A095}" dt="2017-12-09T21:43:01.526" v="25" actId="2696"/>
        <pc:sldMkLst>
          <pc:docMk/>
          <pc:sldMk cId="4294485190" sldId="366"/>
        </pc:sldMkLst>
      </pc:sldChg>
      <pc:sldChg chg="del">
        <pc:chgData name="Robert Kissell" userId="bf6349b8-9e99-4bed-9f2e-ff8272b87063" providerId="ADAL" clId="{9F6CD707-6D6B-4F51-8C1B-2A54AA16A095}" dt="2017-12-09T21:43:04.863" v="26" actId="2696"/>
        <pc:sldMkLst>
          <pc:docMk/>
          <pc:sldMk cId="517097244" sldId="368"/>
        </pc:sldMkLst>
      </pc:sldChg>
    </pc:docChg>
  </pc:docChgLst>
  <pc:docChgLst>
    <pc:chgData name="Robert Kissell" userId="bf6349b8-9e99-4bed-9f2e-ff8272b87063" providerId="ADAL" clId="{FB2914E9-056C-4BF0-8C44-517EC781A2A7}"/>
    <pc:docChg chg="custSel addSld delSld modSld sldOrd">
      <pc:chgData name="Robert Kissell" userId="bf6349b8-9e99-4bed-9f2e-ff8272b87063" providerId="ADAL" clId="{FB2914E9-056C-4BF0-8C44-517EC781A2A7}" dt="2017-12-08T22:26:25.730" v="484" actId="14100"/>
      <pc:docMkLst>
        <pc:docMk/>
      </pc:docMkLst>
      <pc:sldChg chg="modSp">
        <pc:chgData name="Robert Kissell" userId="bf6349b8-9e99-4bed-9f2e-ff8272b87063" providerId="ADAL" clId="{FB2914E9-056C-4BF0-8C44-517EC781A2A7}" dt="2017-12-08T22:22:23.510" v="357" actId="6549"/>
        <pc:sldMkLst>
          <pc:docMk/>
          <pc:sldMk cId="3852222024" sldId="257"/>
        </pc:sldMkLst>
        <pc:spChg chg="mod">
          <ac:chgData name="Robert Kissell" userId="bf6349b8-9e99-4bed-9f2e-ff8272b87063" providerId="ADAL" clId="{FB2914E9-056C-4BF0-8C44-517EC781A2A7}" dt="2017-12-08T22:22:23.510" v="357" actId="6549"/>
          <ac:spMkLst>
            <pc:docMk/>
            <pc:sldMk cId="3852222024" sldId="257"/>
            <ac:spMk id="5122" creationId="{00000000-0000-0000-0000-000000000000}"/>
          </ac:spMkLst>
        </pc:spChg>
      </pc:sldChg>
      <pc:sldChg chg="modSp">
        <pc:chgData name="Robert Kissell" userId="bf6349b8-9e99-4bed-9f2e-ff8272b87063" providerId="ADAL" clId="{FB2914E9-056C-4BF0-8C44-517EC781A2A7}" dt="2017-12-08T22:16:57.119" v="285" actId="20577"/>
        <pc:sldMkLst>
          <pc:docMk/>
          <pc:sldMk cId="345801453" sldId="258"/>
        </pc:sldMkLst>
        <pc:spChg chg="mod">
          <ac:chgData name="Robert Kissell" userId="bf6349b8-9e99-4bed-9f2e-ff8272b87063" providerId="ADAL" clId="{FB2914E9-056C-4BF0-8C44-517EC781A2A7}" dt="2017-12-08T21:18:53.115" v="99" actId="20577"/>
          <ac:spMkLst>
            <pc:docMk/>
            <pc:sldMk cId="345801453" sldId="258"/>
            <ac:spMk id="7169" creationId="{00000000-0000-0000-0000-000000000000}"/>
          </ac:spMkLst>
        </pc:spChg>
        <pc:spChg chg="mod">
          <ac:chgData name="Robert Kissell" userId="bf6349b8-9e99-4bed-9f2e-ff8272b87063" providerId="ADAL" clId="{FB2914E9-056C-4BF0-8C44-517EC781A2A7}" dt="2017-12-08T22:16:57.119" v="285" actId="20577"/>
          <ac:spMkLst>
            <pc:docMk/>
            <pc:sldMk cId="345801453" sldId="258"/>
            <ac:spMk id="7170" creationId="{00000000-0000-0000-0000-000000000000}"/>
          </ac:spMkLst>
        </pc:spChg>
      </pc:sldChg>
      <pc:sldChg chg="del">
        <pc:chgData name="Robert Kissell" userId="bf6349b8-9e99-4bed-9f2e-ff8272b87063" providerId="ADAL" clId="{FB2914E9-056C-4BF0-8C44-517EC781A2A7}" dt="2017-12-08T21:18:27.489" v="2" actId="2696"/>
        <pc:sldMkLst>
          <pc:docMk/>
          <pc:sldMk cId="4259663938" sldId="272"/>
        </pc:sldMkLst>
      </pc:sldChg>
      <pc:sldChg chg="del">
        <pc:chgData name="Robert Kissell" userId="bf6349b8-9e99-4bed-9f2e-ff8272b87063" providerId="ADAL" clId="{FB2914E9-056C-4BF0-8C44-517EC781A2A7}" dt="2017-12-08T21:18:27.506" v="4" actId="2696"/>
        <pc:sldMkLst>
          <pc:docMk/>
          <pc:sldMk cId="3093616084" sldId="273"/>
        </pc:sldMkLst>
      </pc:sldChg>
      <pc:sldChg chg="del">
        <pc:chgData name="Robert Kissell" userId="bf6349b8-9e99-4bed-9f2e-ff8272b87063" providerId="ADAL" clId="{FB2914E9-056C-4BF0-8C44-517EC781A2A7}" dt="2017-12-08T21:18:27.514" v="5" actId="2696"/>
        <pc:sldMkLst>
          <pc:docMk/>
          <pc:sldMk cId="1880733514" sldId="274"/>
        </pc:sldMkLst>
      </pc:sldChg>
      <pc:sldChg chg="del">
        <pc:chgData name="Robert Kissell" userId="bf6349b8-9e99-4bed-9f2e-ff8272b87063" providerId="ADAL" clId="{FB2914E9-056C-4BF0-8C44-517EC781A2A7}" dt="2017-12-08T21:18:27.520" v="6" actId="2696"/>
        <pc:sldMkLst>
          <pc:docMk/>
          <pc:sldMk cId="2273429352" sldId="275"/>
        </pc:sldMkLst>
      </pc:sldChg>
      <pc:sldChg chg="del">
        <pc:chgData name="Robert Kissell" userId="bf6349b8-9e99-4bed-9f2e-ff8272b87063" providerId="ADAL" clId="{FB2914E9-056C-4BF0-8C44-517EC781A2A7}" dt="2017-12-08T21:18:27.535" v="7" actId="2696"/>
        <pc:sldMkLst>
          <pc:docMk/>
          <pc:sldMk cId="55200793" sldId="276"/>
        </pc:sldMkLst>
      </pc:sldChg>
      <pc:sldChg chg="del">
        <pc:chgData name="Robert Kissell" userId="bf6349b8-9e99-4bed-9f2e-ff8272b87063" providerId="ADAL" clId="{FB2914E9-056C-4BF0-8C44-517EC781A2A7}" dt="2017-12-08T21:18:27.549" v="8" actId="2696"/>
        <pc:sldMkLst>
          <pc:docMk/>
          <pc:sldMk cId="842028686" sldId="277"/>
        </pc:sldMkLst>
      </pc:sldChg>
      <pc:sldChg chg="del">
        <pc:chgData name="Robert Kissell" userId="bf6349b8-9e99-4bed-9f2e-ff8272b87063" providerId="ADAL" clId="{FB2914E9-056C-4BF0-8C44-517EC781A2A7}" dt="2017-12-08T21:18:27.564" v="9" actId="2696"/>
        <pc:sldMkLst>
          <pc:docMk/>
          <pc:sldMk cId="2422039924" sldId="278"/>
        </pc:sldMkLst>
      </pc:sldChg>
      <pc:sldChg chg="del">
        <pc:chgData name="Robert Kissell" userId="bf6349b8-9e99-4bed-9f2e-ff8272b87063" providerId="ADAL" clId="{FB2914E9-056C-4BF0-8C44-517EC781A2A7}" dt="2017-12-08T21:18:27.581" v="10" actId="2696"/>
        <pc:sldMkLst>
          <pc:docMk/>
          <pc:sldMk cId="2893763932" sldId="279"/>
        </pc:sldMkLst>
      </pc:sldChg>
      <pc:sldChg chg="del">
        <pc:chgData name="Robert Kissell" userId="bf6349b8-9e99-4bed-9f2e-ff8272b87063" providerId="ADAL" clId="{FB2914E9-056C-4BF0-8C44-517EC781A2A7}" dt="2017-12-08T21:18:27.596" v="11" actId="2696"/>
        <pc:sldMkLst>
          <pc:docMk/>
          <pc:sldMk cId="2000477092" sldId="280"/>
        </pc:sldMkLst>
      </pc:sldChg>
      <pc:sldChg chg="del">
        <pc:chgData name="Robert Kissell" userId="bf6349b8-9e99-4bed-9f2e-ff8272b87063" providerId="ADAL" clId="{FB2914E9-056C-4BF0-8C44-517EC781A2A7}" dt="2017-12-08T21:18:27.612" v="12" actId="2696"/>
        <pc:sldMkLst>
          <pc:docMk/>
          <pc:sldMk cId="694423229" sldId="281"/>
        </pc:sldMkLst>
      </pc:sldChg>
      <pc:sldChg chg="del">
        <pc:chgData name="Robert Kissell" userId="bf6349b8-9e99-4bed-9f2e-ff8272b87063" providerId="ADAL" clId="{FB2914E9-056C-4BF0-8C44-517EC781A2A7}" dt="2017-12-08T21:18:27.665" v="17" actId="2696"/>
        <pc:sldMkLst>
          <pc:docMk/>
          <pc:sldMk cId="1704337793" sldId="284"/>
        </pc:sldMkLst>
      </pc:sldChg>
      <pc:sldChg chg="del">
        <pc:chgData name="Robert Kissell" userId="bf6349b8-9e99-4bed-9f2e-ff8272b87063" providerId="ADAL" clId="{FB2914E9-056C-4BF0-8C44-517EC781A2A7}" dt="2017-12-08T21:18:27.671" v="18" actId="2696"/>
        <pc:sldMkLst>
          <pc:docMk/>
          <pc:sldMk cId="1237036504" sldId="290"/>
        </pc:sldMkLst>
      </pc:sldChg>
      <pc:sldChg chg="del">
        <pc:chgData name="Robert Kissell" userId="bf6349b8-9e99-4bed-9f2e-ff8272b87063" providerId="ADAL" clId="{FB2914E9-056C-4BF0-8C44-517EC781A2A7}" dt="2017-12-08T21:18:27.680" v="19" actId="2696"/>
        <pc:sldMkLst>
          <pc:docMk/>
          <pc:sldMk cId="2141637484" sldId="291"/>
        </pc:sldMkLst>
      </pc:sldChg>
      <pc:sldChg chg="del">
        <pc:chgData name="Robert Kissell" userId="bf6349b8-9e99-4bed-9f2e-ff8272b87063" providerId="ADAL" clId="{FB2914E9-056C-4BF0-8C44-517EC781A2A7}" dt="2017-12-08T21:18:27.686" v="20" actId="2696"/>
        <pc:sldMkLst>
          <pc:docMk/>
          <pc:sldMk cId="3798930687" sldId="302"/>
        </pc:sldMkLst>
      </pc:sldChg>
      <pc:sldChg chg="del">
        <pc:chgData name="Robert Kissell" userId="bf6349b8-9e99-4bed-9f2e-ff8272b87063" providerId="ADAL" clId="{FB2914E9-056C-4BF0-8C44-517EC781A2A7}" dt="2017-12-08T21:18:27.693" v="21" actId="2696"/>
        <pc:sldMkLst>
          <pc:docMk/>
          <pc:sldMk cId="4092125033" sldId="303"/>
        </pc:sldMkLst>
      </pc:sldChg>
      <pc:sldChg chg="del">
        <pc:chgData name="Robert Kissell" userId="bf6349b8-9e99-4bed-9f2e-ff8272b87063" providerId="ADAL" clId="{FB2914E9-056C-4BF0-8C44-517EC781A2A7}" dt="2017-12-08T21:18:27.703" v="22" actId="2696"/>
        <pc:sldMkLst>
          <pc:docMk/>
          <pc:sldMk cId="3777164896" sldId="304"/>
        </pc:sldMkLst>
      </pc:sldChg>
      <pc:sldChg chg="del">
        <pc:chgData name="Robert Kissell" userId="bf6349b8-9e99-4bed-9f2e-ff8272b87063" providerId="ADAL" clId="{FB2914E9-056C-4BF0-8C44-517EC781A2A7}" dt="2017-12-08T21:18:27.717" v="23" actId="2696"/>
        <pc:sldMkLst>
          <pc:docMk/>
          <pc:sldMk cId="3214448496" sldId="305"/>
        </pc:sldMkLst>
      </pc:sldChg>
      <pc:sldChg chg="del">
        <pc:chgData name="Robert Kissell" userId="bf6349b8-9e99-4bed-9f2e-ff8272b87063" providerId="ADAL" clId="{FB2914E9-056C-4BF0-8C44-517EC781A2A7}" dt="2017-12-08T21:18:27.727" v="24" actId="2696"/>
        <pc:sldMkLst>
          <pc:docMk/>
          <pc:sldMk cId="1133546895" sldId="306"/>
        </pc:sldMkLst>
      </pc:sldChg>
      <pc:sldChg chg="del">
        <pc:chgData name="Robert Kissell" userId="bf6349b8-9e99-4bed-9f2e-ff8272b87063" providerId="ADAL" clId="{FB2914E9-056C-4BF0-8C44-517EC781A2A7}" dt="2017-12-08T21:18:27.753" v="28" actId="2696"/>
        <pc:sldMkLst>
          <pc:docMk/>
          <pc:sldMk cId="1699242005" sldId="310"/>
        </pc:sldMkLst>
      </pc:sldChg>
      <pc:sldChg chg="del">
        <pc:chgData name="Robert Kissell" userId="bf6349b8-9e99-4bed-9f2e-ff8272b87063" providerId="ADAL" clId="{FB2914E9-056C-4BF0-8C44-517EC781A2A7}" dt="2017-12-08T21:18:27.760" v="29" actId="2696"/>
        <pc:sldMkLst>
          <pc:docMk/>
          <pc:sldMk cId="1648371063" sldId="311"/>
        </pc:sldMkLst>
      </pc:sldChg>
      <pc:sldChg chg="del">
        <pc:chgData name="Robert Kissell" userId="bf6349b8-9e99-4bed-9f2e-ff8272b87063" providerId="ADAL" clId="{FB2914E9-056C-4BF0-8C44-517EC781A2A7}" dt="2017-12-08T21:18:27.765" v="30" actId="2696"/>
        <pc:sldMkLst>
          <pc:docMk/>
          <pc:sldMk cId="216459678" sldId="312"/>
        </pc:sldMkLst>
      </pc:sldChg>
      <pc:sldChg chg="del">
        <pc:chgData name="Robert Kissell" userId="bf6349b8-9e99-4bed-9f2e-ff8272b87063" providerId="ADAL" clId="{FB2914E9-056C-4BF0-8C44-517EC781A2A7}" dt="2017-12-08T21:18:27.779" v="32" actId="2696"/>
        <pc:sldMkLst>
          <pc:docMk/>
          <pc:sldMk cId="2551586991" sldId="313"/>
        </pc:sldMkLst>
      </pc:sldChg>
      <pc:sldChg chg="del">
        <pc:chgData name="Robert Kissell" userId="bf6349b8-9e99-4bed-9f2e-ff8272b87063" providerId="ADAL" clId="{FB2914E9-056C-4BF0-8C44-517EC781A2A7}" dt="2017-12-08T21:18:27.784" v="33" actId="2696"/>
        <pc:sldMkLst>
          <pc:docMk/>
          <pc:sldMk cId="441139314" sldId="314"/>
        </pc:sldMkLst>
      </pc:sldChg>
      <pc:sldChg chg="del">
        <pc:chgData name="Robert Kissell" userId="bf6349b8-9e99-4bed-9f2e-ff8272b87063" providerId="ADAL" clId="{FB2914E9-056C-4BF0-8C44-517EC781A2A7}" dt="2017-12-08T21:18:27.789" v="34" actId="2696"/>
        <pc:sldMkLst>
          <pc:docMk/>
          <pc:sldMk cId="3007256295" sldId="315"/>
        </pc:sldMkLst>
      </pc:sldChg>
      <pc:sldChg chg="del">
        <pc:chgData name="Robert Kissell" userId="bf6349b8-9e99-4bed-9f2e-ff8272b87063" providerId="ADAL" clId="{FB2914E9-056C-4BF0-8C44-517EC781A2A7}" dt="2017-12-08T21:18:27.794" v="35" actId="2696"/>
        <pc:sldMkLst>
          <pc:docMk/>
          <pc:sldMk cId="971485833" sldId="316"/>
        </pc:sldMkLst>
      </pc:sldChg>
      <pc:sldChg chg="del">
        <pc:chgData name="Robert Kissell" userId="bf6349b8-9e99-4bed-9f2e-ff8272b87063" providerId="ADAL" clId="{FB2914E9-056C-4BF0-8C44-517EC781A2A7}" dt="2017-12-08T21:18:27.799" v="36" actId="2696"/>
        <pc:sldMkLst>
          <pc:docMk/>
          <pc:sldMk cId="2161339995" sldId="318"/>
        </pc:sldMkLst>
      </pc:sldChg>
      <pc:sldChg chg="del">
        <pc:chgData name="Robert Kissell" userId="bf6349b8-9e99-4bed-9f2e-ff8272b87063" providerId="ADAL" clId="{FB2914E9-056C-4BF0-8C44-517EC781A2A7}" dt="2017-12-08T21:18:27.804" v="37" actId="2696"/>
        <pc:sldMkLst>
          <pc:docMk/>
          <pc:sldMk cId="600016899" sldId="319"/>
        </pc:sldMkLst>
      </pc:sldChg>
      <pc:sldChg chg="del">
        <pc:chgData name="Robert Kissell" userId="bf6349b8-9e99-4bed-9f2e-ff8272b87063" providerId="ADAL" clId="{FB2914E9-056C-4BF0-8C44-517EC781A2A7}" dt="2017-12-08T21:18:27.810" v="38" actId="2696"/>
        <pc:sldMkLst>
          <pc:docMk/>
          <pc:sldMk cId="598940089" sldId="320"/>
        </pc:sldMkLst>
      </pc:sldChg>
      <pc:sldChg chg="del">
        <pc:chgData name="Robert Kissell" userId="bf6349b8-9e99-4bed-9f2e-ff8272b87063" providerId="ADAL" clId="{FB2914E9-056C-4BF0-8C44-517EC781A2A7}" dt="2017-12-08T21:18:28.139" v="39" actId="2696"/>
        <pc:sldMkLst>
          <pc:docMk/>
          <pc:sldMk cId="3809618672" sldId="321"/>
        </pc:sldMkLst>
      </pc:sldChg>
      <pc:sldChg chg="del">
        <pc:chgData name="Robert Kissell" userId="bf6349b8-9e99-4bed-9f2e-ff8272b87063" providerId="ADAL" clId="{FB2914E9-056C-4BF0-8C44-517EC781A2A7}" dt="2017-12-08T21:18:28.585" v="40" actId="2696"/>
        <pc:sldMkLst>
          <pc:docMk/>
          <pc:sldMk cId="568086340" sldId="322"/>
        </pc:sldMkLst>
      </pc:sldChg>
      <pc:sldChg chg="del">
        <pc:chgData name="Robert Kissell" userId="bf6349b8-9e99-4bed-9f2e-ff8272b87063" providerId="ADAL" clId="{FB2914E9-056C-4BF0-8C44-517EC781A2A7}" dt="2017-12-08T21:18:28.591" v="41" actId="2696"/>
        <pc:sldMkLst>
          <pc:docMk/>
          <pc:sldMk cId="1591325460" sldId="323"/>
        </pc:sldMkLst>
      </pc:sldChg>
      <pc:sldChg chg="del">
        <pc:chgData name="Robert Kissell" userId="bf6349b8-9e99-4bed-9f2e-ff8272b87063" providerId="ADAL" clId="{FB2914E9-056C-4BF0-8C44-517EC781A2A7}" dt="2017-12-08T21:18:28.597" v="42" actId="2696"/>
        <pc:sldMkLst>
          <pc:docMk/>
          <pc:sldMk cId="650486561" sldId="324"/>
        </pc:sldMkLst>
      </pc:sldChg>
      <pc:sldChg chg="del">
        <pc:chgData name="Robert Kissell" userId="bf6349b8-9e99-4bed-9f2e-ff8272b87063" providerId="ADAL" clId="{FB2914E9-056C-4BF0-8C44-517EC781A2A7}" dt="2017-12-08T21:18:28.775" v="43" actId="2696"/>
        <pc:sldMkLst>
          <pc:docMk/>
          <pc:sldMk cId="2564539393" sldId="325"/>
        </pc:sldMkLst>
      </pc:sldChg>
      <pc:sldChg chg="del">
        <pc:chgData name="Robert Kissell" userId="bf6349b8-9e99-4bed-9f2e-ff8272b87063" providerId="ADAL" clId="{FB2914E9-056C-4BF0-8C44-517EC781A2A7}" dt="2017-12-08T21:18:28.779" v="44" actId="2696"/>
        <pc:sldMkLst>
          <pc:docMk/>
          <pc:sldMk cId="2905002587" sldId="328"/>
        </pc:sldMkLst>
      </pc:sldChg>
      <pc:sldChg chg="del">
        <pc:chgData name="Robert Kissell" userId="bf6349b8-9e99-4bed-9f2e-ff8272b87063" providerId="ADAL" clId="{FB2914E9-056C-4BF0-8C44-517EC781A2A7}" dt="2017-12-08T21:18:28.786" v="45" actId="2696"/>
        <pc:sldMkLst>
          <pc:docMk/>
          <pc:sldMk cId="1212426939" sldId="329"/>
        </pc:sldMkLst>
      </pc:sldChg>
      <pc:sldChg chg="del">
        <pc:chgData name="Robert Kissell" userId="bf6349b8-9e99-4bed-9f2e-ff8272b87063" providerId="ADAL" clId="{FB2914E9-056C-4BF0-8C44-517EC781A2A7}" dt="2017-12-08T21:18:28.794" v="46" actId="2696"/>
        <pc:sldMkLst>
          <pc:docMk/>
          <pc:sldMk cId="4039441427" sldId="330"/>
        </pc:sldMkLst>
      </pc:sldChg>
      <pc:sldChg chg="del">
        <pc:chgData name="Robert Kissell" userId="bf6349b8-9e99-4bed-9f2e-ff8272b87063" providerId="ADAL" clId="{FB2914E9-056C-4BF0-8C44-517EC781A2A7}" dt="2017-12-08T21:18:28.798" v="47" actId="2696"/>
        <pc:sldMkLst>
          <pc:docMk/>
          <pc:sldMk cId="3064160685" sldId="331"/>
        </pc:sldMkLst>
      </pc:sldChg>
      <pc:sldChg chg="del">
        <pc:chgData name="Robert Kissell" userId="bf6349b8-9e99-4bed-9f2e-ff8272b87063" providerId="ADAL" clId="{FB2914E9-056C-4BF0-8C44-517EC781A2A7}" dt="2017-12-08T21:18:28.804" v="48" actId="2696"/>
        <pc:sldMkLst>
          <pc:docMk/>
          <pc:sldMk cId="1099302600" sldId="332"/>
        </pc:sldMkLst>
      </pc:sldChg>
      <pc:sldChg chg="del">
        <pc:chgData name="Robert Kissell" userId="bf6349b8-9e99-4bed-9f2e-ff8272b87063" providerId="ADAL" clId="{FB2914E9-056C-4BF0-8C44-517EC781A2A7}" dt="2017-12-08T21:18:28.810" v="49" actId="2696"/>
        <pc:sldMkLst>
          <pc:docMk/>
          <pc:sldMk cId="649188384" sldId="333"/>
        </pc:sldMkLst>
      </pc:sldChg>
      <pc:sldChg chg="del">
        <pc:chgData name="Robert Kissell" userId="bf6349b8-9e99-4bed-9f2e-ff8272b87063" providerId="ADAL" clId="{FB2914E9-056C-4BF0-8C44-517EC781A2A7}" dt="2017-12-08T21:18:28.814" v="50" actId="2696"/>
        <pc:sldMkLst>
          <pc:docMk/>
          <pc:sldMk cId="556419470" sldId="334"/>
        </pc:sldMkLst>
      </pc:sldChg>
      <pc:sldChg chg="del">
        <pc:chgData name="Robert Kissell" userId="bf6349b8-9e99-4bed-9f2e-ff8272b87063" providerId="ADAL" clId="{FB2914E9-056C-4BF0-8C44-517EC781A2A7}" dt="2017-12-08T21:18:28.819" v="51" actId="2696"/>
        <pc:sldMkLst>
          <pc:docMk/>
          <pc:sldMk cId="1183150861" sldId="335"/>
        </pc:sldMkLst>
      </pc:sldChg>
      <pc:sldChg chg="del">
        <pc:chgData name="Robert Kissell" userId="bf6349b8-9e99-4bed-9f2e-ff8272b87063" providerId="ADAL" clId="{FB2914E9-056C-4BF0-8C44-517EC781A2A7}" dt="2017-12-08T21:18:28.824" v="52" actId="2696"/>
        <pc:sldMkLst>
          <pc:docMk/>
          <pc:sldMk cId="677624437" sldId="336"/>
        </pc:sldMkLst>
      </pc:sldChg>
      <pc:sldChg chg="del">
        <pc:chgData name="Robert Kissell" userId="bf6349b8-9e99-4bed-9f2e-ff8272b87063" providerId="ADAL" clId="{FB2914E9-056C-4BF0-8C44-517EC781A2A7}" dt="2017-12-08T21:18:28.827" v="53" actId="2696"/>
        <pc:sldMkLst>
          <pc:docMk/>
          <pc:sldMk cId="3099641773" sldId="337"/>
        </pc:sldMkLst>
      </pc:sldChg>
      <pc:sldChg chg="del">
        <pc:chgData name="Robert Kissell" userId="bf6349b8-9e99-4bed-9f2e-ff8272b87063" providerId="ADAL" clId="{FB2914E9-056C-4BF0-8C44-517EC781A2A7}" dt="2017-12-08T21:18:28.830" v="54" actId="2696"/>
        <pc:sldMkLst>
          <pc:docMk/>
          <pc:sldMk cId="4061861057" sldId="338"/>
        </pc:sldMkLst>
      </pc:sldChg>
      <pc:sldChg chg="del">
        <pc:chgData name="Robert Kissell" userId="bf6349b8-9e99-4bed-9f2e-ff8272b87063" providerId="ADAL" clId="{FB2914E9-056C-4BF0-8C44-517EC781A2A7}" dt="2017-12-08T21:18:28.832" v="55" actId="2696"/>
        <pc:sldMkLst>
          <pc:docMk/>
          <pc:sldMk cId="256936770" sldId="339"/>
        </pc:sldMkLst>
      </pc:sldChg>
      <pc:sldChg chg="del">
        <pc:chgData name="Robert Kissell" userId="bf6349b8-9e99-4bed-9f2e-ff8272b87063" providerId="ADAL" clId="{FB2914E9-056C-4BF0-8C44-517EC781A2A7}" dt="2017-12-08T21:18:28.837" v="56" actId="2696"/>
        <pc:sldMkLst>
          <pc:docMk/>
          <pc:sldMk cId="3569917436" sldId="340"/>
        </pc:sldMkLst>
      </pc:sldChg>
      <pc:sldChg chg="del">
        <pc:chgData name="Robert Kissell" userId="bf6349b8-9e99-4bed-9f2e-ff8272b87063" providerId="ADAL" clId="{FB2914E9-056C-4BF0-8C44-517EC781A2A7}" dt="2017-12-08T21:18:28.845" v="57" actId="2696"/>
        <pc:sldMkLst>
          <pc:docMk/>
          <pc:sldMk cId="1222331543" sldId="341"/>
        </pc:sldMkLst>
      </pc:sldChg>
      <pc:sldChg chg="del">
        <pc:chgData name="Robert Kissell" userId="bf6349b8-9e99-4bed-9f2e-ff8272b87063" providerId="ADAL" clId="{FB2914E9-056C-4BF0-8C44-517EC781A2A7}" dt="2017-12-08T21:18:28.852" v="58" actId="2696"/>
        <pc:sldMkLst>
          <pc:docMk/>
          <pc:sldMk cId="419432293" sldId="342"/>
        </pc:sldMkLst>
      </pc:sldChg>
      <pc:sldChg chg="del">
        <pc:chgData name="Robert Kissell" userId="bf6349b8-9e99-4bed-9f2e-ff8272b87063" providerId="ADAL" clId="{FB2914E9-056C-4BF0-8C44-517EC781A2A7}" dt="2017-12-08T21:18:28.858" v="59" actId="2696"/>
        <pc:sldMkLst>
          <pc:docMk/>
          <pc:sldMk cId="3386907786" sldId="343"/>
        </pc:sldMkLst>
      </pc:sldChg>
      <pc:sldChg chg="del">
        <pc:chgData name="Robert Kissell" userId="bf6349b8-9e99-4bed-9f2e-ff8272b87063" providerId="ADAL" clId="{FB2914E9-056C-4BF0-8C44-517EC781A2A7}" dt="2017-12-08T21:18:27.475" v="0" actId="2696"/>
        <pc:sldMkLst>
          <pc:docMk/>
          <pc:sldMk cId="2767895804" sldId="344"/>
        </pc:sldMkLst>
      </pc:sldChg>
      <pc:sldChg chg="add">
        <pc:chgData name="Robert Kissell" userId="bf6349b8-9e99-4bed-9f2e-ff8272b87063" providerId="ADAL" clId="{FB2914E9-056C-4BF0-8C44-517EC781A2A7}" dt="2017-12-08T21:20:59.398" v="214" actId="14100"/>
        <pc:sldMkLst>
          <pc:docMk/>
          <pc:sldMk cId="799848218" sldId="360"/>
        </pc:sldMkLst>
      </pc:sldChg>
      <pc:sldChg chg="del">
        <pc:chgData name="Robert Kissell" userId="bf6349b8-9e99-4bed-9f2e-ff8272b87063" providerId="ADAL" clId="{FB2914E9-056C-4BF0-8C44-517EC781A2A7}" dt="2017-12-08T21:18:27.769" v="31" actId="2696"/>
        <pc:sldMkLst>
          <pc:docMk/>
          <pc:sldMk cId="1750945916" sldId="360"/>
        </pc:sldMkLst>
      </pc:sldChg>
      <pc:sldChg chg="add ord">
        <pc:chgData name="Robert Kissell" userId="bf6349b8-9e99-4bed-9f2e-ff8272b87063" providerId="ADAL" clId="{FB2914E9-056C-4BF0-8C44-517EC781A2A7}" dt="2017-12-08T21:21:28.486" v="217" actId="14100"/>
        <pc:sldMkLst>
          <pc:docMk/>
          <pc:sldMk cId="948452266" sldId="361"/>
        </pc:sldMkLst>
      </pc:sldChg>
      <pc:sldChg chg="del">
        <pc:chgData name="Robert Kissell" userId="bf6349b8-9e99-4bed-9f2e-ff8272b87063" providerId="ADAL" clId="{FB2914E9-056C-4BF0-8C44-517EC781A2A7}" dt="2017-12-08T21:18:27.622" v="13" actId="2696"/>
        <pc:sldMkLst>
          <pc:docMk/>
          <pc:sldMk cId="2519047730" sldId="361"/>
        </pc:sldMkLst>
      </pc:sldChg>
      <pc:sldChg chg="add del ord">
        <pc:chgData name="Robert Kissell" userId="bf6349b8-9e99-4bed-9f2e-ff8272b87063" providerId="ADAL" clId="{FB2914E9-056C-4BF0-8C44-517EC781A2A7}" dt="2017-12-08T21:21:32.466" v="218" actId="2696"/>
        <pc:sldMkLst>
          <pc:docMk/>
          <pc:sldMk cId="1699242005" sldId="362"/>
        </pc:sldMkLst>
      </pc:sldChg>
      <pc:sldChg chg="del">
        <pc:chgData name="Robert Kissell" userId="bf6349b8-9e99-4bed-9f2e-ff8272b87063" providerId="ADAL" clId="{FB2914E9-056C-4BF0-8C44-517EC781A2A7}" dt="2017-12-08T21:18:27.629" v="14" actId="2696"/>
        <pc:sldMkLst>
          <pc:docMk/>
          <pc:sldMk cId="2368797845" sldId="362"/>
        </pc:sldMkLst>
      </pc:sldChg>
      <pc:sldChg chg="modSp add">
        <pc:chgData name="Robert Kissell" userId="bf6349b8-9e99-4bed-9f2e-ff8272b87063" providerId="ADAL" clId="{FB2914E9-056C-4BF0-8C44-517EC781A2A7}" dt="2017-12-08T22:22:39.320" v="375" actId="20577"/>
        <pc:sldMkLst>
          <pc:docMk/>
          <pc:sldMk cId="4167993783" sldId="362"/>
        </pc:sldMkLst>
        <pc:spChg chg="mod">
          <ac:chgData name="Robert Kissell" userId="bf6349b8-9e99-4bed-9f2e-ff8272b87063" providerId="ADAL" clId="{FB2914E9-056C-4BF0-8C44-517EC781A2A7}" dt="2017-12-08T22:22:39.320" v="375" actId="20577"/>
          <ac:spMkLst>
            <pc:docMk/>
            <pc:sldMk cId="4167993783" sldId="362"/>
            <ac:spMk id="8193" creationId="{00000000-0000-0000-0000-000000000000}"/>
          </ac:spMkLst>
        </pc:spChg>
      </pc:sldChg>
      <pc:sldChg chg="del">
        <pc:chgData name="Robert Kissell" userId="bf6349b8-9e99-4bed-9f2e-ff8272b87063" providerId="ADAL" clId="{FB2914E9-056C-4BF0-8C44-517EC781A2A7}" dt="2017-12-08T21:18:27.653" v="15" actId="2696"/>
        <pc:sldMkLst>
          <pc:docMk/>
          <pc:sldMk cId="3059234453" sldId="363"/>
        </pc:sldMkLst>
      </pc:sldChg>
      <pc:sldChg chg="add del">
        <pc:chgData name="Robert Kissell" userId="bf6349b8-9e99-4bed-9f2e-ff8272b87063" providerId="ADAL" clId="{FB2914E9-056C-4BF0-8C44-517EC781A2A7}" dt="2017-12-08T22:23:10.228" v="392" actId="2696"/>
        <pc:sldMkLst>
          <pc:docMk/>
          <pc:sldMk cId="3286317801" sldId="363"/>
        </pc:sldMkLst>
      </pc:sldChg>
      <pc:sldChg chg="del">
        <pc:chgData name="Robert Kissell" userId="bf6349b8-9e99-4bed-9f2e-ff8272b87063" providerId="ADAL" clId="{FB2914E9-056C-4BF0-8C44-517EC781A2A7}" dt="2017-12-08T21:18:27.659" v="16" actId="2696"/>
        <pc:sldMkLst>
          <pc:docMk/>
          <pc:sldMk cId="1541643509" sldId="364"/>
        </pc:sldMkLst>
      </pc:sldChg>
      <pc:sldChg chg="addSp delSp modSp add">
        <pc:chgData name="Robert Kissell" userId="bf6349b8-9e99-4bed-9f2e-ff8272b87063" providerId="ADAL" clId="{FB2914E9-056C-4BF0-8C44-517EC781A2A7}" dt="2017-12-08T22:24:14.817" v="401" actId="14100"/>
        <pc:sldMkLst>
          <pc:docMk/>
          <pc:sldMk cId="2997492157" sldId="364"/>
        </pc:sldMkLst>
        <pc:spChg chg="add del mod">
          <ac:chgData name="Robert Kissell" userId="bf6349b8-9e99-4bed-9f2e-ff8272b87063" providerId="ADAL" clId="{FB2914E9-056C-4BF0-8C44-517EC781A2A7}" dt="2017-12-08T22:23:00.608" v="390" actId="478"/>
          <ac:spMkLst>
            <pc:docMk/>
            <pc:sldMk cId="2997492157" sldId="364"/>
            <ac:spMk id="3" creationId="{D731B573-1094-484D-91AD-3824718496BC}"/>
          </ac:spMkLst>
        </pc:spChg>
        <pc:spChg chg="mod">
          <ac:chgData name="Robert Kissell" userId="bf6349b8-9e99-4bed-9f2e-ff8272b87063" providerId="ADAL" clId="{FB2914E9-056C-4BF0-8C44-517EC781A2A7}" dt="2017-12-08T22:22:53.720" v="388" actId="20577"/>
          <ac:spMkLst>
            <pc:docMk/>
            <pc:sldMk cId="2997492157" sldId="364"/>
            <ac:spMk id="7169" creationId="{00000000-0000-0000-0000-000000000000}"/>
          </ac:spMkLst>
        </pc:spChg>
        <pc:spChg chg="del">
          <ac:chgData name="Robert Kissell" userId="bf6349b8-9e99-4bed-9f2e-ff8272b87063" providerId="ADAL" clId="{FB2914E9-056C-4BF0-8C44-517EC781A2A7}" dt="2017-12-08T22:22:57.757" v="389" actId="478"/>
          <ac:spMkLst>
            <pc:docMk/>
            <pc:sldMk cId="2997492157" sldId="364"/>
            <ac:spMk id="7170" creationId="{00000000-0000-0000-0000-000000000000}"/>
          </ac:spMkLst>
        </pc:spChg>
        <pc:picChg chg="del mod">
          <ac:chgData name="Robert Kissell" userId="bf6349b8-9e99-4bed-9f2e-ff8272b87063" providerId="ADAL" clId="{FB2914E9-056C-4BF0-8C44-517EC781A2A7}" dt="2017-12-08T22:23:47.024" v="398" actId="478"/>
          <ac:picMkLst>
            <pc:docMk/>
            <pc:sldMk cId="2997492157" sldId="364"/>
            <ac:picMk id="4" creationId="{CA144C6E-5E86-462E-BB9B-1DB656954DAA}"/>
          </ac:picMkLst>
        </pc:picChg>
        <pc:picChg chg="del">
          <ac:chgData name="Robert Kissell" userId="bf6349b8-9e99-4bed-9f2e-ff8272b87063" providerId="ADAL" clId="{FB2914E9-056C-4BF0-8C44-517EC781A2A7}" dt="2017-12-08T22:23:59.829" v="399" actId="478"/>
          <ac:picMkLst>
            <pc:docMk/>
            <pc:sldMk cId="2997492157" sldId="364"/>
            <ac:picMk id="6" creationId="{A3FA37C5-3456-4720-BAF6-91031E19093C}"/>
          </ac:picMkLst>
        </pc:picChg>
        <pc:picChg chg="mod">
          <ac:chgData name="Robert Kissell" userId="bf6349b8-9e99-4bed-9f2e-ff8272b87063" providerId="ADAL" clId="{FB2914E9-056C-4BF0-8C44-517EC781A2A7}" dt="2017-12-08T22:24:14.817" v="401" actId="14100"/>
          <ac:picMkLst>
            <pc:docMk/>
            <pc:sldMk cId="2997492157" sldId="364"/>
            <ac:picMk id="7" creationId="{53285786-7B87-4B8E-A83D-ECE0F71558BA}"/>
          </ac:picMkLst>
        </pc:picChg>
      </pc:sldChg>
      <pc:sldChg chg="modSp add">
        <pc:chgData name="Robert Kissell" userId="bf6349b8-9e99-4bed-9f2e-ff8272b87063" providerId="ADAL" clId="{FB2914E9-056C-4BF0-8C44-517EC781A2A7}" dt="2017-12-08T22:24:42.307" v="403" actId="14100"/>
        <pc:sldMkLst>
          <pc:docMk/>
          <pc:sldMk cId="3722661449" sldId="365"/>
        </pc:sldMkLst>
        <pc:spChg chg="mod">
          <ac:chgData name="Robert Kissell" userId="bf6349b8-9e99-4bed-9f2e-ff8272b87063" providerId="ADAL" clId="{FB2914E9-056C-4BF0-8C44-517EC781A2A7}" dt="2017-12-08T22:23:14.958" v="396" actId="20577"/>
          <ac:spMkLst>
            <pc:docMk/>
            <pc:sldMk cId="3722661449" sldId="365"/>
            <ac:spMk id="7169" creationId="{00000000-0000-0000-0000-000000000000}"/>
          </ac:spMkLst>
        </pc:spChg>
        <pc:picChg chg="mod">
          <ac:chgData name="Robert Kissell" userId="bf6349b8-9e99-4bed-9f2e-ff8272b87063" providerId="ADAL" clId="{FB2914E9-056C-4BF0-8C44-517EC781A2A7}" dt="2017-12-08T22:24:42.307" v="403" actId="14100"/>
          <ac:picMkLst>
            <pc:docMk/>
            <pc:sldMk cId="3722661449" sldId="365"/>
            <ac:picMk id="2" creationId="{032E7CC7-0778-4BF3-B634-F7879E1AAD6B}"/>
          </ac:picMkLst>
        </pc:picChg>
      </pc:sldChg>
      <pc:sldChg chg="del">
        <pc:chgData name="Robert Kissell" userId="bf6349b8-9e99-4bed-9f2e-ff8272b87063" providerId="ADAL" clId="{FB2914E9-056C-4BF0-8C44-517EC781A2A7}" dt="2017-12-08T21:18:27.482" v="1" actId="2696"/>
        <pc:sldMkLst>
          <pc:docMk/>
          <pc:sldMk cId="3379180495" sldId="366"/>
        </pc:sldMkLst>
      </pc:sldChg>
      <pc:sldChg chg="delSp modSp add">
        <pc:chgData name="Robert Kissell" userId="bf6349b8-9e99-4bed-9f2e-ff8272b87063" providerId="ADAL" clId="{FB2914E9-056C-4BF0-8C44-517EC781A2A7}" dt="2017-12-08T22:25:28.082" v="463" actId="478"/>
        <pc:sldMkLst>
          <pc:docMk/>
          <pc:sldMk cId="4294485190" sldId="366"/>
        </pc:sldMkLst>
        <pc:spChg chg="mod">
          <ac:chgData name="Robert Kissell" userId="bf6349b8-9e99-4bed-9f2e-ff8272b87063" providerId="ADAL" clId="{FB2914E9-056C-4BF0-8C44-517EC781A2A7}" dt="2017-12-08T22:25:25.302" v="461" actId="20577"/>
          <ac:spMkLst>
            <pc:docMk/>
            <pc:sldMk cId="4294485190" sldId="366"/>
            <ac:spMk id="7169" creationId="{00000000-0000-0000-0000-000000000000}"/>
          </ac:spMkLst>
        </pc:spChg>
        <pc:picChg chg="del mod">
          <ac:chgData name="Robert Kissell" userId="bf6349b8-9e99-4bed-9f2e-ff8272b87063" providerId="ADAL" clId="{FB2914E9-056C-4BF0-8C44-517EC781A2A7}" dt="2017-12-08T22:25:28.082" v="463" actId="478"/>
          <ac:picMkLst>
            <pc:docMk/>
            <pc:sldMk cId="4294485190" sldId="366"/>
            <ac:picMk id="7" creationId="{53285786-7B87-4B8E-A83D-ECE0F71558BA}"/>
          </ac:picMkLst>
        </pc:picChg>
      </pc:sldChg>
      <pc:sldChg chg="del">
        <pc:chgData name="Robert Kissell" userId="bf6349b8-9e99-4bed-9f2e-ff8272b87063" providerId="ADAL" clId="{FB2914E9-056C-4BF0-8C44-517EC781A2A7}" dt="2017-12-08T21:18:27.734" v="25" actId="2696"/>
        <pc:sldMkLst>
          <pc:docMk/>
          <pc:sldMk cId="2508416195" sldId="367"/>
        </pc:sldMkLst>
      </pc:sldChg>
      <pc:sldChg chg="add del">
        <pc:chgData name="Robert Kissell" userId="bf6349b8-9e99-4bed-9f2e-ff8272b87063" providerId="ADAL" clId="{FB2914E9-056C-4BF0-8C44-517EC781A2A7}" dt="2017-12-08T22:25:34.895" v="465" actId="2696"/>
        <pc:sldMkLst>
          <pc:docMk/>
          <pc:sldMk cId="2942722806" sldId="367"/>
        </pc:sldMkLst>
      </pc:sldChg>
      <pc:sldChg chg="modSp add">
        <pc:chgData name="Robert Kissell" userId="bf6349b8-9e99-4bed-9f2e-ff8272b87063" providerId="ADAL" clId="{FB2914E9-056C-4BF0-8C44-517EC781A2A7}" dt="2017-12-08T22:26:25.730" v="484" actId="14100"/>
        <pc:sldMkLst>
          <pc:docMk/>
          <pc:sldMk cId="517097244" sldId="368"/>
        </pc:sldMkLst>
        <pc:spChg chg="mod">
          <ac:chgData name="Robert Kissell" userId="bf6349b8-9e99-4bed-9f2e-ff8272b87063" providerId="ADAL" clId="{FB2914E9-056C-4BF0-8C44-517EC781A2A7}" dt="2017-12-08T22:25:45.516" v="481" actId="6549"/>
          <ac:spMkLst>
            <pc:docMk/>
            <pc:sldMk cId="517097244" sldId="368"/>
            <ac:spMk id="7169" creationId="{00000000-0000-0000-0000-000000000000}"/>
          </ac:spMkLst>
        </pc:spChg>
        <pc:picChg chg="mod">
          <ac:chgData name="Robert Kissell" userId="bf6349b8-9e99-4bed-9f2e-ff8272b87063" providerId="ADAL" clId="{FB2914E9-056C-4BF0-8C44-517EC781A2A7}" dt="2017-12-08T22:26:25.730" v="484" actId="14100"/>
          <ac:picMkLst>
            <pc:docMk/>
            <pc:sldMk cId="517097244" sldId="368"/>
            <ac:picMk id="2" creationId="{17220022-DB3E-4248-9C9A-2D1E6C666D51}"/>
          </ac:picMkLst>
        </pc:picChg>
      </pc:sldChg>
      <pc:sldChg chg="del">
        <pc:chgData name="Robert Kissell" userId="bf6349b8-9e99-4bed-9f2e-ff8272b87063" providerId="ADAL" clId="{FB2914E9-056C-4BF0-8C44-517EC781A2A7}" dt="2017-12-08T21:18:27.742" v="26" actId="2696"/>
        <pc:sldMkLst>
          <pc:docMk/>
          <pc:sldMk cId="2857889997" sldId="368"/>
        </pc:sldMkLst>
      </pc:sldChg>
      <pc:sldChg chg="del">
        <pc:chgData name="Robert Kissell" userId="bf6349b8-9e99-4bed-9f2e-ff8272b87063" providerId="ADAL" clId="{FB2914E9-056C-4BF0-8C44-517EC781A2A7}" dt="2017-12-08T21:18:27.747" v="27" actId="2696"/>
        <pc:sldMkLst>
          <pc:docMk/>
          <pc:sldMk cId="2554016103" sldId="369"/>
        </pc:sldMkLst>
      </pc:sldChg>
      <pc:sldChg chg="del">
        <pc:chgData name="Robert Kissell" userId="bf6349b8-9e99-4bed-9f2e-ff8272b87063" providerId="ADAL" clId="{FB2914E9-056C-4BF0-8C44-517EC781A2A7}" dt="2017-12-08T21:18:27.498" v="3" actId="2696"/>
        <pc:sldMkLst>
          <pc:docMk/>
          <pc:sldMk cId="1534720486" sldId="370"/>
        </pc:sldMkLst>
      </pc:sldChg>
      <pc:sldChg chg="del">
        <pc:chgData name="Robert Kissell" userId="bf6349b8-9e99-4bed-9f2e-ff8272b87063" providerId="ADAL" clId="{FB2914E9-056C-4BF0-8C44-517EC781A2A7}" dt="2017-12-08T21:19:55.925" v="178" actId="2696"/>
        <pc:sldMkLst>
          <pc:docMk/>
          <pc:sldMk cId="948452266" sldId="371"/>
        </pc:sldMkLst>
      </pc:sldChg>
      <pc:sldChg chg="del">
        <pc:chgData name="Robert Kissell" userId="bf6349b8-9e99-4bed-9f2e-ff8272b87063" providerId="ADAL" clId="{FB2914E9-056C-4BF0-8C44-517EC781A2A7}" dt="2017-12-08T21:19:55.932" v="179" actId="2696"/>
        <pc:sldMkLst>
          <pc:docMk/>
          <pc:sldMk cId="799848218" sldId="372"/>
        </pc:sldMkLst>
      </pc:sldChg>
      <pc:sldChg chg="del">
        <pc:chgData name="Robert Kissell" userId="bf6349b8-9e99-4bed-9f2e-ff8272b87063" providerId="ADAL" clId="{FB2914E9-056C-4BF0-8C44-517EC781A2A7}" dt="2017-12-08T21:19:56.021" v="180" actId="2696"/>
        <pc:sldMkLst>
          <pc:docMk/>
          <pc:sldMk cId="3707741838" sldId="373"/>
        </pc:sldMkLst>
      </pc:sldChg>
      <pc:sldChg chg="del">
        <pc:chgData name="Robert Kissell" userId="bf6349b8-9e99-4bed-9f2e-ff8272b87063" providerId="ADAL" clId="{FB2914E9-056C-4BF0-8C44-517EC781A2A7}" dt="2017-12-08T21:19:56.248" v="181" actId="2696"/>
        <pc:sldMkLst>
          <pc:docMk/>
          <pc:sldMk cId="3410053074" sldId="374"/>
        </pc:sldMkLst>
      </pc:sldChg>
      <pc:sldChg chg="del">
        <pc:chgData name="Robert Kissell" userId="bf6349b8-9e99-4bed-9f2e-ff8272b87063" providerId="ADAL" clId="{FB2914E9-056C-4BF0-8C44-517EC781A2A7}" dt="2017-12-08T21:19:56.455" v="182" actId="2696"/>
        <pc:sldMkLst>
          <pc:docMk/>
          <pc:sldMk cId="1775812040" sldId="375"/>
        </pc:sldMkLst>
      </pc:sldChg>
      <pc:sldChg chg="del">
        <pc:chgData name="Robert Kissell" userId="bf6349b8-9e99-4bed-9f2e-ff8272b87063" providerId="ADAL" clId="{FB2914E9-056C-4BF0-8C44-517EC781A2A7}" dt="2017-12-08T21:19:56.636" v="183" actId="2696"/>
        <pc:sldMkLst>
          <pc:docMk/>
          <pc:sldMk cId="1633541600" sldId="376"/>
        </pc:sldMkLst>
      </pc:sldChg>
      <pc:sldChg chg="del">
        <pc:chgData name="Robert Kissell" userId="bf6349b8-9e99-4bed-9f2e-ff8272b87063" providerId="ADAL" clId="{FB2914E9-056C-4BF0-8C44-517EC781A2A7}" dt="2017-12-08T21:19:56.824" v="184" actId="2696"/>
        <pc:sldMkLst>
          <pc:docMk/>
          <pc:sldMk cId="1682907124" sldId="377"/>
        </pc:sldMkLst>
      </pc:sldChg>
      <pc:sldChg chg="del">
        <pc:chgData name="Robert Kissell" userId="bf6349b8-9e99-4bed-9f2e-ff8272b87063" providerId="ADAL" clId="{FB2914E9-056C-4BF0-8C44-517EC781A2A7}" dt="2017-12-08T21:19:56.974" v="185" actId="2696"/>
        <pc:sldMkLst>
          <pc:docMk/>
          <pc:sldMk cId="1628136153" sldId="378"/>
        </pc:sldMkLst>
      </pc:sldChg>
      <pc:sldChg chg="del">
        <pc:chgData name="Robert Kissell" userId="bf6349b8-9e99-4bed-9f2e-ff8272b87063" providerId="ADAL" clId="{FB2914E9-056C-4BF0-8C44-517EC781A2A7}" dt="2017-12-08T21:19:57.059" v="186" actId="2696"/>
        <pc:sldMkLst>
          <pc:docMk/>
          <pc:sldMk cId="3167314037" sldId="379"/>
        </pc:sldMkLst>
      </pc:sldChg>
      <pc:sldChg chg="del">
        <pc:chgData name="Robert Kissell" userId="bf6349b8-9e99-4bed-9f2e-ff8272b87063" providerId="ADAL" clId="{FB2914E9-056C-4BF0-8C44-517EC781A2A7}" dt="2017-12-08T21:19:57.065" v="187" actId="2696"/>
        <pc:sldMkLst>
          <pc:docMk/>
          <pc:sldMk cId="1576618561" sldId="383"/>
        </pc:sldMkLst>
      </pc:sldChg>
      <pc:sldChg chg="del">
        <pc:chgData name="Robert Kissell" userId="bf6349b8-9e99-4bed-9f2e-ff8272b87063" providerId="ADAL" clId="{FB2914E9-056C-4BF0-8C44-517EC781A2A7}" dt="2017-12-08T21:19:57.078" v="188" actId="2696"/>
        <pc:sldMkLst>
          <pc:docMk/>
          <pc:sldMk cId="2844955666" sldId="384"/>
        </pc:sldMkLst>
      </pc:sldChg>
      <pc:sldChg chg="del">
        <pc:chgData name="Robert Kissell" userId="bf6349b8-9e99-4bed-9f2e-ff8272b87063" providerId="ADAL" clId="{FB2914E9-056C-4BF0-8C44-517EC781A2A7}" dt="2017-12-08T21:19:57.089" v="189" actId="2696"/>
        <pc:sldMkLst>
          <pc:docMk/>
          <pc:sldMk cId="3303541528" sldId="385"/>
        </pc:sldMkLst>
      </pc:sldChg>
      <pc:sldChg chg="del">
        <pc:chgData name="Robert Kissell" userId="bf6349b8-9e99-4bed-9f2e-ff8272b87063" providerId="ADAL" clId="{FB2914E9-056C-4BF0-8C44-517EC781A2A7}" dt="2017-12-08T21:19:57.098" v="190" actId="2696"/>
        <pc:sldMkLst>
          <pc:docMk/>
          <pc:sldMk cId="4275521987" sldId="386"/>
        </pc:sldMkLst>
      </pc:sldChg>
      <pc:sldChg chg="del">
        <pc:chgData name="Robert Kissell" userId="bf6349b8-9e99-4bed-9f2e-ff8272b87063" providerId="ADAL" clId="{FB2914E9-056C-4BF0-8C44-517EC781A2A7}" dt="2017-12-08T21:19:57.111" v="191" actId="2696"/>
        <pc:sldMkLst>
          <pc:docMk/>
          <pc:sldMk cId="3153381484" sldId="387"/>
        </pc:sldMkLst>
      </pc:sldChg>
      <pc:sldChg chg="del">
        <pc:chgData name="Robert Kissell" userId="bf6349b8-9e99-4bed-9f2e-ff8272b87063" providerId="ADAL" clId="{FB2914E9-056C-4BF0-8C44-517EC781A2A7}" dt="2017-12-08T21:19:57.121" v="192" actId="2696"/>
        <pc:sldMkLst>
          <pc:docMk/>
          <pc:sldMk cId="519308646" sldId="388"/>
        </pc:sldMkLst>
      </pc:sldChg>
      <pc:sldChg chg="del">
        <pc:chgData name="Robert Kissell" userId="bf6349b8-9e99-4bed-9f2e-ff8272b87063" providerId="ADAL" clId="{FB2914E9-056C-4BF0-8C44-517EC781A2A7}" dt="2017-12-08T21:19:57.135" v="193" actId="2696"/>
        <pc:sldMkLst>
          <pc:docMk/>
          <pc:sldMk cId="3613821613" sldId="389"/>
        </pc:sldMkLst>
      </pc:sldChg>
      <pc:sldChg chg="del">
        <pc:chgData name="Robert Kissell" userId="bf6349b8-9e99-4bed-9f2e-ff8272b87063" providerId="ADAL" clId="{FB2914E9-056C-4BF0-8C44-517EC781A2A7}" dt="2017-12-08T21:19:57.147" v="194" actId="2696"/>
        <pc:sldMkLst>
          <pc:docMk/>
          <pc:sldMk cId="2241755303" sldId="390"/>
        </pc:sldMkLst>
      </pc:sldChg>
      <pc:sldChg chg="del">
        <pc:chgData name="Robert Kissell" userId="bf6349b8-9e99-4bed-9f2e-ff8272b87063" providerId="ADAL" clId="{FB2914E9-056C-4BF0-8C44-517EC781A2A7}" dt="2017-12-08T21:19:57.158" v="195" actId="2696"/>
        <pc:sldMkLst>
          <pc:docMk/>
          <pc:sldMk cId="2445800418" sldId="391"/>
        </pc:sldMkLst>
      </pc:sldChg>
      <pc:sldChg chg="del">
        <pc:chgData name="Robert Kissell" userId="bf6349b8-9e99-4bed-9f2e-ff8272b87063" providerId="ADAL" clId="{FB2914E9-056C-4BF0-8C44-517EC781A2A7}" dt="2017-12-08T21:19:57.169" v="196" actId="2696"/>
        <pc:sldMkLst>
          <pc:docMk/>
          <pc:sldMk cId="3297331872" sldId="392"/>
        </pc:sldMkLst>
      </pc:sldChg>
      <pc:sldChg chg="del">
        <pc:chgData name="Robert Kissell" userId="bf6349b8-9e99-4bed-9f2e-ff8272b87063" providerId="ADAL" clId="{FB2914E9-056C-4BF0-8C44-517EC781A2A7}" dt="2017-12-08T21:19:57.187" v="197" actId="2696"/>
        <pc:sldMkLst>
          <pc:docMk/>
          <pc:sldMk cId="3097278418" sldId="393"/>
        </pc:sldMkLst>
      </pc:sldChg>
      <pc:sldChg chg="del">
        <pc:chgData name="Robert Kissell" userId="bf6349b8-9e99-4bed-9f2e-ff8272b87063" providerId="ADAL" clId="{FB2914E9-056C-4BF0-8C44-517EC781A2A7}" dt="2017-12-08T21:19:57.305" v="198" actId="2696"/>
        <pc:sldMkLst>
          <pc:docMk/>
          <pc:sldMk cId="1656575847" sldId="394"/>
        </pc:sldMkLst>
      </pc:sldChg>
      <pc:sldChg chg="del">
        <pc:chgData name="Robert Kissell" userId="bf6349b8-9e99-4bed-9f2e-ff8272b87063" providerId="ADAL" clId="{FB2914E9-056C-4BF0-8C44-517EC781A2A7}" dt="2017-12-08T21:19:57.393" v="199" actId="2696"/>
        <pc:sldMkLst>
          <pc:docMk/>
          <pc:sldMk cId="767331182" sldId="395"/>
        </pc:sldMkLst>
      </pc:sldChg>
      <pc:sldChg chg="del">
        <pc:chgData name="Robert Kissell" userId="bf6349b8-9e99-4bed-9f2e-ff8272b87063" providerId="ADAL" clId="{FB2914E9-056C-4BF0-8C44-517EC781A2A7}" dt="2017-12-08T21:19:57.403" v="200" actId="2696"/>
        <pc:sldMkLst>
          <pc:docMk/>
          <pc:sldMk cId="3661122437" sldId="396"/>
        </pc:sldMkLst>
      </pc:sldChg>
      <pc:sldChg chg="del">
        <pc:chgData name="Robert Kissell" userId="bf6349b8-9e99-4bed-9f2e-ff8272b87063" providerId="ADAL" clId="{FB2914E9-056C-4BF0-8C44-517EC781A2A7}" dt="2017-12-08T21:19:57.410" v="201" actId="2696"/>
        <pc:sldMkLst>
          <pc:docMk/>
          <pc:sldMk cId="41250327" sldId="397"/>
        </pc:sldMkLst>
      </pc:sldChg>
      <pc:sldChg chg="del">
        <pc:chgData name="Robert Kissell" userId="bf6349b8-9e99-4bed-9f2e-ff8272b87063" providerId="ADAL" clId="{FB2914E9-056C-4BF0-8C44-517EC781A2A7}" dt="2017-12-08T21:19:57.416" v="202" actId="2696"/>
        <pc:sldMkLst>
          <pc:docMk/>
          <pc:sldMk cId="313592662" sldId="398"/>
        </pc:sldMkLst>
      </pc:sldChg>
      <pc:sldChg chg="del">
        <pc:chgData name="Robert Kissell" userId="bf6349b8-9e99-4bed-9f2e-ff8272b87063" providerId="ADAL" clId="{FB2914E9-056C-4BF0-8C44-517EC781A2A7}" dt="2017-12-08T21:19:57.425" v="203" actId="2696"/>
        <pc:sldMkLst>
          <pc:docMk/>
          <pc:sldMk cId="1825005586" sldId="399"/>
        </pc:sldMkLst>
      </pc:sldChg>
      <pc:sldChg chg="del">
        <pc:chgData name="Robert Kissell" userId="bf6349b8-9e99-4bed-9f2e-ff8272b87063" providerId="ADAL" clId="{FB2914E9-056C-4BF0-8C44-517EC781A2A7}" dt="2017-12-08T21:19:57.483" v="204" actId="2696"/>
        <pc:sldMkLst>
          <pc:docMk/>
          <pc:sldMk cId="522833157" sldId="400"/>
        </pc:sldMkLst>
      </pc:sldChg>
      <pc:sldChg chg="del">
        <pc:chgData name="Robert Kissell" userId="bf6349b8-9e99-4bed-9f2e-ff8272b87063" providerId="ADAL" clId="{FB2914E9-056C-4BF0-8C44-517EC781A2A7}" dt="2017-12-08T21:19:57.669" v="205" actId="2696"/>
        <pc:sldMkLst>
          <pc:docMk/>
          <pc:sldMk cId="402129678" sldId="401"/>
        </pc:sldMkLst>
      </pc:sldChg>
      <pc:sldChg chg="del">
        <pc:chgData name="Robert Kissell" userId="bf6349b8-9e99-4bed-9f2e-ff8272b87063" providerId="ADAL" clId="{FB2914E9-056C-4BF0-8C44-517EC781A2A7}" dt="2017-12-08T21:19:57.679" v="206" actId="2696"/>
        <pc:sldMkLst>
          <pc:docMk/>
          <pc:sldMk cId="1907248704" sldId="402"/>
        </pc:sldMkLst>
      </pc:sldChg>
      <pc:sldChg chg="del">
        <pc:chgData name="Robert Kissell" userId="bf6349b8-9e99-4bed-9f2e-ff8272b87063" providerId="ADAL" clId="{FB2914E9-056C-4BF0-8C44-517EC781A2A7}" dt="2017-12-08T21:19:57.685" v="207" actId="2696"/>
        <pc:sldMkLst>
          <pc:docMk/>
          <pc:sldMk cId="2993451932" sldId="403"/>
        </pc:sldMkLst>
      </pc:sldChg>
      <pc:sldChg chg="del">
        <pc:chgData name="Robert Kissell" userId="bf6349b8-9e99-4bed-9f2e-ff8272b87063" providerId="ADAL" clId="{FB2914E9-056C-4BF0-8C44-517EC781A2A7}" dt="2017-12-08T21:19:57.695" v="208" actId="2696"/>
        <pc:sldMkLst>
          <pc:docMk/>
          <pc:sldMk cId="877091015" sldId="404"/>
        </pc:sldMkLst>
      </pc:sldChg>
      <pc:sldChg chg="del">
        <pc:chgData name="Robert Kissell" userId="bf6349b8-9e99-4bed-9f2e-ff8272b87063" providerId="ADAL" clId="{FB2914E9-056C-4BF0-8C44-517EC781A2A7}" dt="2017-12-08T21:19:57.706" v="209" actId="2696"/>
        <pc:sldMkLst>
          <pc:docMk/>
          <pc:sldMk cId="4264456521" sldId="405"/>
        </pc:sldMkLst>
      </pc:sldChg>
      <pc:sldChg chg="del">
        <pc:chgData name="Robert Kissell" userId="bf6349b8-9e99-4bed-9f2e-ff8272b87063" providerId="ADAL" clId="{FB2914E9-056C-4BF0-8C44-517EC781A2A7}" dt="2017-12-08T21:19:57.713" v="210" actId="2696"/>
        <pc:sldMkLst>
          <pc:docMk/>
          <pc:sldMk cId="2661921366" sldId="406"/>
        </pc:sldMkLst>
      </pc:sldChg>
      <pc:sldChg chg="del">
        <pc:chgData name="Robert Kissell" userId="bf6349b8-9e99-4bed-9f2e-ff8272b87063" providerId="ADAL" clId="{FB2914E9-056C-4BF0-8C44-517EC781A2A7}" dt="2017-12-08T21:19:57.721" v="211" actId="2696"/>
        <pc:sldMkLst>
          <pc:docMk/>
          <pc:sldMk cId="2590706977" sldId="407"/>
        </pc:sldMkLst>
      </pc:sldChg>
      <pc:sldChg chg="del">
        <pc:chgData name="Robert Kissell" userId="bf6349b8-9e99-4bed-9f2e-ff8272b87063" providerId="ADAL" clId="{FB2914E9-056C-4BF0-8C44-517EC781A2A7}" dt="2017-12-08T21:19:57.729" v="212" actId="2696"/>
        <pc:sldMkLst>
          <pc:docMk/>
          <pc:sldMk cId="970327672" sldId="408"/>
        </pc:sldMkLst>
      </pc:sldChg>
      <pc:sldChg chg="del">
        <pc:chgData name="Robert Kissell" userId="bf6349b8-9e99-4bed-9f2e-ff8272b87063" providerId="ADAL" clId="{FB2914E9-056C-4BF0-8C44-517EC781A2A7}" dt="2017-12-08T21:19:57.739" v="213" actId="2696"/>
        <pc:sldMkLst>
          <pc:docMk/>
          <pc:sldMk cId="132288202" sldId="4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455BB-6DF0-4052-B23A-6BCC3213FCC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9E21A-EAAA-416E-98AC-2D6834D8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654CC-6F02-DD41-8FAB-F2711483E4D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4629150"/>
            <a:ext cx="5235575" cy="4240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endParaRPr lang="en-US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7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0DC-134E-48B9-8091-4D90950A88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C07A-259B-439E-993B-0EAE442F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ChangeArrowheads="1"/>
          </p:cNvSpPr>
          <p:nvPr/>
        </p:nvSpPr>
        <p:spPr bwMode="auto">
          <a:xfrm>
            <a:off x="1981199" y="914400"/>
            <a:ext cx="8126627" cy="493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Lecture 7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Optimization, Sampling, Counting Problems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3200" dirty="0">
              <a:solidFill>
                <a:schemeClr val="tx2"/>
              </a:solidFill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Robert Kissell</a:t>
            </a:r>
          </a:p>
          <a:p>
            <a:pPr algn="ctr">
              <a:buClr>
                <a:srgbClr val="0B9FCD"/>
              </a:buClr>
            </a:pPr>
            <a:r>
              <a:rPr lang="en-US" sz="2800" dirty="0"/>
              <a:t>Robert.Kissell@baruch.cuny.edu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8522220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0" y="228600"/>
            <a:ext cx="8894180" cy="7273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Lecture 7: Non-Linear Regression, Sampling, Counting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020" y="1070263"/>
            <a:ext cx="9291656" cy="5305823"/>
          </a:xfrm>
        </p:spPr>
        <p:txBody>
          <a:bodyPr>
            <a:normAutofit/>
          </a:bodyPr>
          <a:lstStyle/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Non-Linear Regression</a:t>
            </a: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Counting Problems</a:t>
            </a: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Sampling</a:t>
            </a:r>
          </a:p>
          <a:p>
            <a:pPr marL="914400" lvl="2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With and Without Replacement</a:t>
            </a: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Excel Examples</a:t>
            </a: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sz="2400" dirty="0">
                <a:latin typeface="Arial" charset="0"/>
              </a:rPr>
              <a:t>Final Project Review (Excel Examples)</a:t>
            </a:r>
          </a:p>
          <a:p>
            <a:pPr marL="0" indent="-403225">
              <a:lnSpc>
                <a:spcPct val="125000"/>
              </a:lnSpc>
              <a:spcBef>
                <a:spcPts val="600"/>
              </a:spcBef>
            </a:pPr>
            <a:endParaRPr lang="en-US" sz="2400" dirty="0">
              <a:latin typeface="Arial" charset="0"/>
            </a:endParaRPr>
          </a:p>
          <a:p>
            <a:pPr marL="457200" lvl="1" indent="-403225">
              <a:lnSpc>
                <a:spcPct val="12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Final Project Due Friday 12/15/2017</a:t>
            </a:r>
          </a:p>
          <a:p>
            <a:pPr marL="53975" lvl="1" indent="0">
              <a:lnSpc>
                <a:spcPct val="125000"/>
              </a:lnSpc>
              <a:spcBef>
                <a:spcPts val="600"/>
              </a:spcBef>
              <a:buNone/>
            </a:pPr>
            <a:endParaRPr lang="en-US" b="1" dirty="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020" y="955964"/>
            <a:ext cx="897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2417619" y="2344882"/>
            <a:ext cx="739140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Model Results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937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153400" cy="90297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NFL 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08018" y="955964"/>
            <a:ext cx="8250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285786-7B87-4B8E-A83D-ECE0F715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31570"/>
            <a:ext cx="7527851" cy="48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153400" cy="90297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NCAA 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08018" y="955964"/>
            <a:ext cx="8250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32E7CC7-0778-4BF3-B634-F7879E1A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1570"/>
            <a:ext cx="7400260" cy="4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6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2417619" y="2344882"/>
            <a:ext cx="739140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Sampling Techniques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52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153400" cy="90297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Sampling </a:t>
            </a:r>
            <a:r>
              <a:rPr lang="en-US" sz="2800" dirty="0" err="1">
                <a:latin typeface="Arial" charset="0"/>
              </a:rPr>
              <a:t>Techinques</a:t>
            </a:r>
            <a:endParaRPr lang="en-US" sz="2800" dirty="0"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8017" y="1295399"/>
            <a:ext cx="8336879" cy="492004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With Replacement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Lottery with Ping Pong Balls, each number can occur more than once.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Without Replacement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Pick 10 numbers from 100 numbers, each number can only be picked one time.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Jackknife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We can delete one row at a time and estimate the parameters.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Delete one factor and run regression, repeat.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b="1" dirty="0">
                <a:latin typeface="Arial" charset="0"/>
              </a:rPr>
              <a:t>Parameter Estimates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Perform analysis on the sample for a specified number of times, e.g., 25-50. 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Estimated Parameter Value = average of all sample parameters.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Standard Error of Parameter = standard deviation of sample parameters divided by number of samples, e.g., </a:t>
            </a:r>
            <a:r>
              <a:rPr lang="en-US" dirty="0" err="1">
                <a:latin typeface="Arial" charset="0"/>
              </a:rPr>
              <a:t>stdev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sqrt</a:t>
            </a:r>
            <a:r>
              <a:rPr lang="en-US" dirty="0">
                <a:latin typeface="Arial" charset="0"/>
              </a:rPr>
              <a:t>(n)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08018" y="955964"/>
            <a:ext cx="8250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4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2417619" y="2344882"/>
            <a:ext cx="739140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Excel Spreadsheet Examples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433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183</Words>
  <Application>Microsoft Office PowerPoint</Application>
  <PresentationFormat>Widescreen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Lecture 7: Non-Linear Regression, Sampling, Counting</vt:lpstr>
      <vt:lpstr>PowerPoint Presentation</vt:lpstr>
      <vt:lpstr>NFL Results</vt:lpstr>
      <vt:lpstr>NCAA Results</vt:lpstr>
      <vt:lpstr>PowerPoint Presentation</vt:lpstr>
      <vt:lpstr>Sampling Techinques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Kissell</dc:creator>
  <cp:lastModifiedBy>Robert Kissell</cp:lastModifiedBy>
  <cp:revision>250</cp:revision>
  <dcterms:created xsi:type="dcterms:W3CDTF">2015-09-08T14:59:47Z</dcterms:created>
  <dcterms:modified xsi:type="dcterms:W3CDTF">2017-12-09T21:44:14Z</dcterms:modified>
</cp:coreProperties>
</file>