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63"/>
    <p:restoredTop sz="94684"/>
  </p:normalViewPr>
  <p:slideViewPr>
    <p:cSldViewPr snapToGrid="0" snapToObjects="1">
      <p:cViewPr varScale="1">
        <p:scale>
          <a:sx n="106" d="100"/>
          <a:sy n="106"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822200-115A-7B44-B6C0-B317F86159CF}" type="datetimeFigureOut">
              <a:rPr lang="en-US" smtClean="0"/>
              <a:t>10/25/18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25281214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22200-115A-7B44-B6C0-B317F86159CF}" type="datetimeFigureOut">
              <a:rPr lang="en-US" smtClean="0"/>
              <a:t>10/25/18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376923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22200-115A-7B44-B6C0-B317F86159CF}" type="datetimeFigureOut">
              <a:rPr lang="en-US" smtClean="0"/>
              <a:t>10/25/18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91594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822200-115A-7B44-B6C0-B317F86159CF}" type="datetimeFigureOut">
              <a:rPr lang="en-US" smtClean="0"/>
              <a:t>10/25/18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229874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D1822200-115A-7B44-B6C0-B317F86159CF}" type="datetimeFigureOut">
              <a:rPr lang="en-US" smtClean="0"/>
              <a:t>10/25/18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31706749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1822200-115A-7B44-B6C0-B317F86159CF}" type="datetimeFigureOut">
              <a:rPr lang="en-US" smtClean="0"/>
              <a:t>10/25/18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309002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1822200-115A-7B44-B6C0-B317F86159CF}" type="datetimeFigureOut">
              <a:rPr lang="en-US" smtClean="0"/>
              <a:t>10/25/18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88683-DAF8-FE46-8C19-E9455761CF5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48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822200-115A-7B44-B6C0-B317F86159CF}" type="datetimeFigureOut">
              <a:rPr lang="en-US" smtClean="0"/>
              <a:t>10/25/18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304614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22200-115A-7B44-B6C0-B317F86159CF}" type="datetimeFigureOut">
              <a:rPr lang="en-US" smtClean="0"/>
              <a:t>10/25/18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18475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822200-115A-7B44-B6C0-B317F86159CF}" type="datetimeFigureOut">
              <a:rPr lang="en-US" smtClean="0"/>
              <a:t>10/25/18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345097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1822200-115A-7B44-B6C0-B317F86159CF}" type="datetimeFigureOut">
              <a:rPr lang="en-US" smtClean="0"/>
              <a:t>10/25/18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D088683-DAF8-FE46-8C19-E9455761CF55}" type="slidenum">
              <a:rPr lang="en-US" smtClean="0"/>
              <a:t>‹#›</a:t>
            </a:fld>
            <a:endParaRPr lang="en-US"/>
          </a:p>
        </p:txBody>
      </p:sp>
    </p:spTree>
    <p:extLst>
      <p:ext uri="{BB962C8B-B14F-4D97-AF65-F5344CB8AC3E}">
        <p14:creationId xmlns:p14="http://schemas.microsoft.com/office/powerpoint/2010/main" val="25554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1822200-115A-7B44-B6C0-B317F86159CF}" type="datetimeFigureOut">
              <a:rPr lang="en-US" smtClean="0"/>
              <a:t>10/25/18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D088683-DAF8-FE46-8C19-E9455761CF55}" type="slidenum">
              <a:rPr lang="en-US" smtClean="0"/>
              <a:t>‹#›</a:t>
            </a:fld>
            <a:endParaRPr lang="en-US"/>
          </a:p>
        </p:txBody>
      </p:sp>
    </p:spTree>
    <p:extLst>
      <p:ext uri="{BB962C8B-B14F-4D97-AF65-F5344CB8AC3E}">
        <p14:creationId xmlns:p14="http://schemas.microsoft.com/office/powerpoint/2010/main" val="23945321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23F5-A659-E742-A9EC-7139ED3F8281}"/>
              </a:ext>
            </a:extLst>
          </p:cNvPr>
          <p:cNvSpPr>
            <a:spLocks noGrp="1"/>
          </p:cNvSpPr>
          <p:nvPr>
            <p:ph type="ctrTitle"/>
          </p:nvPr>
        </p:nvSpPr>
        <p:spPr/>
        <p:txBody>
          <a:bodyPr>
            <a:normAutofit/>
          </a:bodyPr>
          <a:lstStyle/>
          <a:p>
            <a:r>
              <a:rPr lang="en-US" dirty="0"/>
              <a:t>Width and Height (including min- and max-)</a:t>
            </a:r>
          </a:p>
        </p:txBody>
      </p:sp>
      <p:sp>
        <p:nvSpPr>
          <p:cNvPr id="3" name="Subtitle 2">
            <a:extLst>
              <a:ext uri="{FF2B5EF4-FFF2-40B4-BE49-F238E27FC236}">
                <a16:creationId xmlns:a16="http://schemas.microsoft.com/office/drawing/2014/main" id="{2EA7BE2D-D2E6-0149-B06D-BA4923199DE4}"/>
              </a:ext>
            </a:extLst>
          </p:cNvPr>
          <p:cNvSpPr>
            <a:spLocks noGrp="1"/>
          </p:cNvSpPr>
          <p:nvPr>
            <p:ph type="subTitle" idx="1"/>
          </p:nvPr>
        </p:nvSpPr>
        <p:spPr/>
        <p:txBody>
          <a:bodyPr/>
          <a:lstStyle/>
          <a:p>
            <a:r>
              <a:rPr lang="en-US" dirty="0"/>
              <a:t>Christopher Leavitt</a:t>
            </a:r>
          </a:p>
        </p:txBody>
      </p:sp>
    </p:spTree>
    <p:extLst>
      <p:ext uri="{BB962C8B-B14F-4D97-AF65-F5344CB8AC3E}">
        <p14:creationId xmlns:p14="http://schemas.microsoft.com/office/powerpoint/2010/main" val="172224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AC61-4B1B-A042-AFCF-F92C91406CD0}"/>
              </a:ext>
            </a:extLst>
          </p:cNvPr>
          <p:cNvSpPr>
            <a:spLocks noGrp="1"/>
          </p:cNvSpPr>
          <p:nvPr>
            <p:ph type="title"/>
          </p:nvPr>
        </p:nvSpPr>
        <p:spPr/>
        <p:txBody>
          <a:bodyPr/>
          <a:lstStyle/>
          <a:p>
            <a:r>
              <a:rPr lang="en-US" dirty="0"/>
              <a:t>What is Width and Height in CSS</a:t>
            </a:r>
          </a:p>
        </p:txBody>
      </p:sp>
      <p:sp>
        <p:nvSpPr>
          <p:cNvPr id="3" name="Content Placeholder 2">
            <a:extLst>
              <a:ext uri="{FF2B5EF4-FFF2-40B4-BE49-F238E27FC236}">
                <a16:creationId xmlns:a16="http://schemas.microsoft.com/office/drawing/2014/main" id="{A74E7587-639D-7348-BDB9-08AFFC801E51}"/>
              </a:ext>
            </a:extLst>
          </p:cNvPr>
          <p:cNvSpPr>
            <a:spLocks noGrp="1"/>
          </p:cNvSpPr>
          <p:nvPr>
            <p:ph idx="1"/>
          </p:nvPr>
        </p:nvSpPr>
        <p:spPr/>
        <p:txBody>
          <a:bodyPr>
            <a:normAutofit fontScale="92500" lnSpcReduction="10000"/>
          </a:bodyPr>
          <a:lstStyle/>
          <a:p>
            <a:r>
              <a:rPr lang="en-US" sz="2000" dirty="0"/>
              <a:t>The max-height, min-height, max-width, and min-width properties define the maximum/minimum height/width of an element.</a:t>
            </a:r>
          </a:p>
          <a:p>
            <a:r>
              <a:rPr lang="en-US" sz="2000" dirty="0"/>
              <a:t>You don’t need the max or min tag or order to implement it into CSS</a:t>
            </a:r>
          </a:p>
          <a:p>
            <a:r>
              <a:rPr lang="en-US" sz="2000" dirty="0"/>
              <a:t>If the content is smaller than the minimum height, the minimum height will be applied. If it is larger than the maximum height, it will overflow. How the container will handle the overflowing content is defined by the overflow property.</a:t>
            </a:r>
          </a:p>
          <a:p>
            <a:r>
              <a:rPr lang="en-US" sz="2000" dirty="0"/>
              <a:t>If the content is larger than the maximum width, it will automatically change the height of the element. If it is smaller than the minimum width, the minimum width will be applied.</a:t>
            </a:r>
          </a:p>
          <a:p>
            <a:endParaRPr lang="en-US" sz="1600" dirty="0"/>
          </a:p>
          <a:p>
            <a:endParaRPr lang="en-US" dirty="0"/>
          </a:p>
          <a:p>
            <a:endParaRPr lang="en-US" dirty="0"/>
          </a:p>
        </p:txBody>
      </p:sp>
    </p:spTree>
    <p:extLst>
      <p:ext uri="{BB962C8B-B14F-4D97-AF65-F5344CB8AC3E}">
        <p14:creationId xmlns:p14="http://schemas.microsoft.com/office/powerpoint/2010/main" val="341496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7DF-292B-0D4F-B2AE-E0CD676B8D11}"/>
              </a:ext>
            </a:extLst>
          </p:cNvPr>
          <p:cNvSpPr>
            <a:spLocks noGrp="1"/>
          </p:cNvSpPr>
          <p:nvPr>
            <p:ph type="title"/>
          </p:nvPr>
        </p:nvSpPr>
        <p:spPr/>
        <p:txBody>
          <a:bodyPr/>
          <a:lstStyle/>
          <a:p>
            <a:r>
              <a:rPr lang="en-US" dirty="0"/>
              <a:t>How to implement it</a:t>
            </a:r>
          </a:p>
        </p:txBody>
      </p:sp>
      <p:sp>
        <p:nvSpPr>
          <p:cNvPr id="3" name="Content Placeholder 2">
            <a:extLst>
              <a:ext uri="{FF2B5EF4-FFF2-40B4-BE49-F238E27FC236}">
                <a16:creationId xmlns:a16="http://schemas.microsoft.com/office/drawing/2014/main" id="{64194864-E37F-AC4B-AD88-778668CA9B58}"/>
              </a:ext>
            </a:extLst>
          </p:cNvPr>
          <p:cNvSpPr>
            <a:spLocks noGrp="1"/>
          </p:cNvSpPr>
          <p:nvPr>
            <p:ph idx="1"/>
          </p:nvPr>
        </p:nvSpPr>
        <p:spPr/>
        <p:txBody>
          <a:bodyPr>
            <a:normAutofit fontScale="92500" lnSpcReduction="20000"/>
          </a:bodyPr>
          <a:lstStyle/>
          <a:p>
            <a:r>
              <a:rPr lang="en-US" dirty="0" err="1"/>
              <a:t>div.a</a:t>
            </a:r>
            <a:r>
              <a:rPr lang="en-US" dirty="0"/>
              <a:t> {</a:t>
            </a:r>
            <a:br>
              <a:rPr lang="en-US" dirty="0"/>
            </a:br>
            <a:r>
              <a:rPr lang="en-US" dirty="0"/>
              <a:t>    min-width: auto;</a:t>
            </a:r>
            <a:br>
              <a:rPr lang="en-US" dirty="0"/>
            </a:br>
            <a:r>
              <a:rPr lang="en-US" dirty="0"/>
              <a:t>    border: 1px solid black;</a:t>
            </a:r>
            <a:br>
              <a:rPr lang="en-US" dirty="0"/>
            </a:br>
            <a:r>
              <a:rPr lang="en-US" dirty="0"/>
              <a:t>}</a:t>
            </a:r>
            <a:br>
              <a:rPr lang="en-US" dirty="0"/>
            </a:br>
            <a:br>
              <a:rPr lang="en-US" dirty="0"/>
            </a:br>
            <a:r>
              <a:rPr lang="en-US" dirty="0" err="1"/>
              <a:t>div.b</a:t>
            </a:r>
            <a:r>
              <a:rPr lang="en-US" dirty="0"/>
              <a:t> {</a:t>
            </a:r>
            <a:br>
              <a:rPr lang="en-US" dirty="0"/>
            </a:br>
            <a:r>
              <a:rPr lang="en-US" dirty="0"/>
              <a:t>    min-width: 150px;</a:t>
            </a:r>
            <a:br>
              <a:rPr lang="en-US" dirty="0"/>
            </a:br>
            <a:r>
              <a:rPr lang="en-US" dirty="0"/>
              <a:t>    border: 1px solid black; </a:t>
            </a:r>
            <a:br>
              <a:rPr lang="en-US" dirty="0"/>
            </a:br>
            <a:r>
              <a:rPr lang="en-US" dirty="0"/>
              <a:t>}</a:t>
            </a:r>
            <a:br>
              <a:rPr lang="en-US" dirty="0"/>
            </a:br>
            <a:br>
              <a:rPr lang="en-US" dirty="0"/>
            </a:br>
            <a:r>
              <a:rPr lang="en-US" dirty="0" err="1"/>
              <a:t>div.c</a:t>
            </a:r>
            <a:r>
              <a:rPr lang="en-US" dirty="0"/>
              <a:t> {</a:t>
            </a:r>
            <a:br>
              <a:rPr lang="en-US" dirty="0"/>
            </a:br>
            <a:r>
              <a:rPr lang="en-US" dirty="0"/>
              <a:t>    min-width: 50%;</a:t>
            </a:r>
            <a:br>
              <a:rPr lang="en-US" dirty="0"/>
            </a:br>
            <a:r>
              <a:rPr lang="en-US" dirty="0"/>
              <a:t>    border: 1px solid black; </a:t>
            </a:r>
            <a:br>
              <a:rPr lang="en-US" dirty="0"/>
            </a:br>
            <a:r>
              <a:rPr lang="en-US" dirty="0"/>
              <a:t>}</a:t>
            </a:r>
          </a:p>
        </p:txBody>
      </p:sp>
    </p:spTree>
    <p:extLst>
      <p:ext uri="{BB962C8B-B14F-4D97-AF65-F5344CB8AC3E}">
        <p14:creationId xmlns:p14="http://schemas.microsoft.com/office/powerpoint/2010/main" val="300485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15C9-8F0E-F24B-8AEE-1A545E7343FB}"/>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5542C9A8-649B-C240-93A0-F59FD902D322}"/>
              </a:ext>
            </a:extLst>
          </p:cNvPr>
          <p:cNvSpPr>
            <a:spLocks noGrp="1"/>
          </p:cNvSpPr>
          <p:nvPr>
            <p:ph idx="1"/>
          </p:nvPr>
        </p:nvSpPr>
        <p:spPr/>
        <p:txBody>
          <a:bodyPr>
            <a:normAutofit fontScale="92500" lnSpcReduction="10000"/>
          </a:bodyPr>
          <a:lstStyle/>
          <a:p>
            <a:r>
              <a:rPr lang="en-US" dirty="0"/>
              <a:t>Make sure to label the element before adding the width or height unless you want all the elements to be the same</a:t>
            </a:r>
          </a:p>
          <a:p>
            <a:r>
              <a:rPr lang="en-US" dirty="0"/>
              <a:t>Example:</a:t>
            </a:r>
          </a:p>
          <a:p>
            <a:pPr lvl="1"/>
            <a:r>
              <a:rPr lang="en-US" sz="1800" dirty="0"/>
              <a:t>All images - </a:t>
            </a:r>
            <a:r>
              <a:rPr lang="en-US" sz="1800" dirty="0" err="1"/>
              <a:t>img</a:t>
            </a:r>
            <a:r>
              <a:rPr lang="en-US" sz="1800" dirty="0"/>
              <a:t>{</a:t>
            </a:r>
          </a:p>
          <a:p>
            <a:pPr lvl="6"/>
            <a:r>
              <a:rPr lang="en-US" dirty="0"/>
              <a:t>width: 50px;</a:t>
            </a:r>
          </a:p>
          <a:p>
            <a:pPr lvl="6"/>
            <a:r>
              <a:rPr lang="en-US" dirty="0"/>
              <a:t>height: 50px;}</a:t>
            </a:r>
          </a:p>
          <a:p>
            <a:r>
              <a:rPr lang="en-US" dirty="0"/>
              <a:t>One type of image - #page-header&gt;</a:t>
            </a:r>
            <a:r>
              <a:rPr lang="en-US" dirty="0" err="1"/>
              <a:t>img</a:t>
            </a:r>
            <a:r>
              <a:rPr lang="en-US" dirty="0"/>
              <a:t>{</a:t>
            </a:r>
          </a:p>
          <a:p>
            <a:pPr lvl="8"/>
            <a:r>
              <a:rPr lang="en-US" dirty="0"/>
              <a:t>width: 50px;</a:t>
            </a:r>
          </a:p>
          <a:p>
            <a:pPr lvl="8"/>
            <a:r>
              <a:rPr lang="en-US" dirty="0"/>
              <a:t>height: 50px;}</a:t>
            </a:r>
          </a:p>
          <a:p>
            <a:pPr lvl="1"/>
            <a:endParaRPr lang="en-US" dirty="0"/>
          </a:p>
          <a:p>
            <a:pPr lvl="2"/>
            <a:endParaRPr lang="en-US" dirty="0"/>
          </a:p>
          <a:p>
            <a:endParaRPr lang="en-US" dirty="0"/>
          </a:p>
          <a:p>
            <a:pPr lvl="1"/>
            <a:endParaRPr lang="en-US" dirty="0"/>
          </a:p>
        </p:txBody>
      </p:sp>
    </p:spTree>
    <p:extLst>
      <p:ext uri="{BB962C8B-B14F-4D97-AF65-F5344CB8AC3E}">
        <p14:creationId xmlns:p14="http://schemas.microsoft.com/office/powerpoint/2010/main" val="238716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E905-96CF-42B0-9E3C-7D0E22A344CD}"/>
              </a:ext>
            </a:extLst>
          </p:cNvPr>
          <p:cNvSpPr>
            <a:spLocks noGrp="1"/>
          </p:cNvSpPr>
          <p:nvPr>
            <p:ph type="title"/>
          </p:nvPr>
        </p:nvSpPr>
        <p:spPr/>
        <p:txBody>
          <a:bodyPr/>
          <a:lstStyle/>
          <a:p>
            <a:r>
              <a:rPr lang="en-US" dirty="0"/>
              <a:t>But wait, There’s more</a:t>
            </a:r>
          </a:p>
        </p:txBody>
      </p:sp>
      <p:sp>
        <p:nvSpPr>
          <p:cNvPr id="3" name="Content Placeholder 2">
            <a:extLst>
              <a:ext uri="{FF2B5EF4-FFF2-40B4-BE49-F238E27FC236}">
                <a16:creationId xmlns:a16="http://schemas.microsoft.com/office/drawing/2014/main" id="{8BD7D76F-EEA5-44E2-AE2E-F8669B299CE7}"/>
              </a:ext>
            </a:extLst>
          </p:cNvPr>
          <p:cNvSpPr>
            <a:spLocks noGrp="1"/>
          </p:cNvSpPr>
          <p:nvPr>
            <p:ph idx="1"/>
          </p:nvPr>
        </p:nvSpPr>
        <p:spPr/>
        <p:txBody>
          <a:bodyPr/>
          <a:lstStyle/>
          <a:p>
            <a:r>
              <a:rPr lang="en-US" dirty="0"/>
              <a:t>Max and min can also help with @media only screen</a:t>
            </a:r>
          </a:p>
          <a:p>
            <a:r>
              <a:rPr lang="en-US"/>
              <a:t>Example: </a:t>
            </a:r>
            <a:endParaRPr lang="en-US" dirty="0"/>
          </a:p>
          <a:p>
            <a:r>
              <a:rPr lang="en-US" dirty="0"/>
              <a:t>@media only screen and (max-width: 600px) {</a:t>
            </a:r>
            <a:br>
              <a:rPr lang="en-US" dirty="0"/>
            </a:br>
            <a:r>
              <a:rPr lang="en-US" dirty="0"/>
              <a:t>    body {</a:t>
            </a:r>
            <a:br>
              <a:rPr lang="en-US" dirty="0"/>
            </a:br>
            <a:r>
              <a:rPr lang="en-US" dirty="0"/>
              <a:t>        background-color: </a:t>
            </a:r>
            <a:r>
              <a:rPr lang="en-US" dirty="0" err="1"/>
              <a:t>lightblue</a:t>
            </a:r>
            <a:r>
              <a:rPr lang="en-US" dirty="0"/>
              <a:t>;</a:t>
            </a:r>
            <a:br>
              <a:rPr lang="en-US" dirty="0"/>
            </a:br>
            <a:r>
              <a:rPr lang="en-US" dirty="0"/>
              <a:t>    }</a:t>
            </a:r>
            <a:br>
              <a:rPr lang="en-US" dirty="0"/>
            </a:br>
            <a:r>
              <a:rPr lang="en-US" dirty="0"/>
              <a:t>}</a:t>
            </a:r>
          </a:p>
        </p:txBody>
      </p:sp>
      <p:pic>
        <p:nvPicPr>
          <p:cNvPr id="4" name="Picture 3">
            <a:extLst>
              <a:ext uri="{FF2B5EF4-FFF2-40B4-BE49-F238E27FC236}">
                <a16:creationId xmlns:a16="http://schemas.microsoft.com/office/drawing/2014/main" id="{C611D5EF-3460-45FC-B208-2CBB43971A00}"/>
              </a:ext>
            </a:extLst>
          </p:cNvPr>
          <p:cNvPicPr>
            <a:picLocks noChangeAspect="1"/>
          </p:cNvPicPr>
          <p:nvPr/>
        </p:nvPicPr>
        <p:blipFill rotWithShape="1">
          <a:blip r:embed="rId2"/>
          <a:srcRect l="12174" t="17971" r="20000" b="42416"/>
          <a:stretch/>
        </p:blipFill>
        <p:spPr>
          <a:xfrm>
            <a:off x="2231136" y="3023331"/>
            <a:ext cx="8269358" cy="2716696"/>
          </a:xfrm>
          <a:prstGeom prst="rect">
            <a:avLst/>
          </a:prstGeom>
        </p:spPr>
      </p:pic>
    </p:spTree>
    <p:extLst>
      <p:ext uri="{BB962C8B-B14F-4D97-AF65-F5344CB8AC3E}">
        <p14:creationId xmlns:p14="http://schemas.microsoft.com/office/powerpoint/2010/main" val="26743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AEE8-9E23-9A40-B9AA-5FB1BAAC865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2F8639-5875-2E46-A0C4-E56D90955515}"/>
              </a:ext>
            </a:extLst>
          </p:cNvPr>
          <p:cNvSpPr>
            <a:spLocks noGrp="1"/>
          </p:cNvSpPr>
          <p:nvPr>
            <p:ph idx="1"/>
          </p:nvPr>
        </p:nvSpPr>
        <p:spPr/>
        <p:txBody>
          <a:bodyPr/>
          <a:lstStyle/>
          <a:p>
            <a:r>
              <a:rPr lang="en-US" dirty="0">
                <a:hlinkClick r:id="rId2"/>
              </a:rPr>
              <a:t>www.w3schools.com</a:t>
            </a:r>
            <a:endParaRPr lang="en-US" dirty="0"/>
          </a:p>
          <a:p>
            <a:endParaRPr lang="en-US" dirty="0"/>
          </a:p>
        </p:txBody>
      </p:sp>
    </p:spTree>
    <p:extLst>
      <p:ext uri="{BB962C8B-B14F-4D97-AF65-F5344CB8AC3E}">
        <p14:creationId xmlns:p14="http://schemas.microsoft.com/office/powerpoint/2010/main" val="42163767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{C7DD7927-125E-D04B-BD36-52D961A50085}tf10001120</Template>
  <TotalTime>938</TotalTime>
  <Words>116</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Width and Height (including min- and max-)</vt:lpstr>
      <vt:lpstr>What is Width and Height in CSS</vt:lpstr>
      <vt:lpstr>How to implement it</vt:lpstr>
      <vt:lpstr>Warning</vt:lpstr>
      <vt:lpstr>But wait, There’s more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Width and Height (including min- and max-)</dc:title>
  <dc:creator>Microsoft Office User</dc:creator>
  <cp:lastModifiedBy>Leavitt, Christopher</cp:lastModifiedBy>
  <cp:revision>14</cp:revision>
  <dcterms:created xsi:type="dcterms:W3CDTF">2018-10-17T20:20:22Z</dcterms:created>
  <dcterms:modified xsi:type="dcterms:W3CDTF">2018-10-26T15:30:38Z</dcterms:modified>
</cp:coreProperties>
</file>