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B2FF-49A4-4AB6-AFE8-12A8E45889FF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9AA-4481-42B7-B38B-EA3FD335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2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9" y="1242646"/>
            <a:ext cx="8124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rpg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with multiple 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9" y="961292"/>
            <a:ext cx="9061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Specification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story with multiple branches/outcomes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Tracked user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State stored with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Able to resume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Track/show decisions made by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9292" y="1500553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 Page(index)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9291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1754" y="3115434"/>
            <a:ext cx="25087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Stats (</a:t>
            </a:r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352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Play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2215" y="4488594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Hall of fame/shame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2337" y="4488594"/>
            <a:ext cx="23094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Stats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858327" y="2130695"/>
            <a:ext cx="18473" cy="667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4909" y="2761673"/>
            <a:ext cx="6871855" cy="369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54909" y="2761673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58327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638771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55877" y="3484766"/>
            <a:ext cx="0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9601200" y="3484766"/>
            <a:ext cx="5861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1999" y="961292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Map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61999" y="961292"/>
            <a:ext cx="93345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URLs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/fame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/consensus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/login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/login/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6</cp:revision>
  <dcterms:created xsi:type="dcterms:W3CDTF">2018-02-16T10:00:41Z</dcterms:created>
  <dcterms:modified xsi:type="dcterms:W3CDTF">2018-02-16T10:49:23Z</dcterms:modified>
</cp:coreProperties>
</file>