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5" r:id="rId4"/>
    <p:sldId id="266" r:id="rId5"/>
    <p:sldId id="259" r:id="rId6"/>
    <p:sldId id="264" r:id="rId7"/>
    <p:sldId id="272" r:id="rId8"/>
    <p:sldId id="261" r:id="rId9"/>
    <p:sldId id="263" r:id="rId10"/>
    <p:sldId id="276" r:id="rId11"/>
    <p:sldId id="274" r:id="rId12"/>
    <p:sldId id="273" r:id="rId13"/>
    <p:sldId id="27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7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3842DD-8CA5-4C77-83D6-CA01DDCE6CDC}" type="doc">
      <dgm:prSet loTypeId="urn:microsoft.com/office/officeart/2011/layout/RadialPicture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7BAD6BB-616D-46AC-A9C2-44CD5C40B00C}">
      <dgm:prSet phldrT="[Text]"/>
      <dgm:spPr>
        <a:xfrm>
          <a:off x="4130550" y="3330486"/>
          <a:ext cx="1437338" cy="1039571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GB" b="1" i="0" dirty="0" smtClean="0">
              <a:solidFill>
                <a:schemeClr val="bg1"/>
              </a:solidFill>
              <a:latin typeface="Trebuchet MS" panose="020B0603020202020204"/>
              <a:ea typeface="+mn-ea"/>
              <a:cs typeface="+mn-cs"/>
            </a:rPr>
            <a:t>Street Fighter II Turbo</a:t>
          </a:r>
        </a:p>
        <a:p>
          <a:endParaRPr lang="en-GB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rebuchet MS" panose="020B0603020202020204"/>
            <a:ea typeface="+mn-ea"/>
            <a:cs typeface="+mn-cs"/>
          </a:endParaRPr>
        </a:p>
      </dgm:t>
    </dgm:pt>
    <dgm:pt modelId="{11D53B37-F7BA-4FCD-9F54-04BE03DA626A}">
      <dgm:prSet phldrT="[Text]"/>
      <dgm:spPr>
        <a:xfrm>
          <a:off x="4551570" y="2084517"/>
          <a:ext cx="1437338" cy="1039571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GB" dirty="0" smtClean="0">
              <a:solidFill>
                <a:schemeClr val="bg1"/>
              </a:solidFill>
              <a:latin typeface="Trebuchet MS" panose="020B0603020202020204"/>
              <a:ea typeface="+mn-ea"/>
              <a:cs typeface="+mn-cs"/>
            </a:rPr>
            <a:t>Dungeon Master</a:t>
          </a:r>
          <a:endParaRPr lang="en-GB" dirty="0">
            <a:solidFill>
              <a:schemeClr val="bg1"/>
            </a:solidFill>
            <a:latin typeface="Trebuchet MS" panose="020B0603020202020204"/>
            <a:ea typeface="+mn-ea"/>
            <a:cs typeface="+mn-cs"/>
          </a:endParaRPr>
        </a:p>
      </dgm:t>
    </dgm:pt>
    <dgm:pt modelId="{9EE88CDD-B6C3-426F-AA08-8331B960C289}">
      <dgm:prSet phldrT="[Text]"/>
      <dgm:spPr>
        <a:xfrm>
          <a:off x="4130550" y="864663"/>
          <a:ext cx="1437338" cy="1039571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GB" b="1" i="0" dirty="0" smtClean="0">
              <a:solidFill>
                <a:schemeClr val="bg1"/>
              </a:solidFill>
              <a:latin typeface="Trebuchet MS" panose="020B0603020202020204"/>
              <a:ea typeface="+mn-ea"/>
              <a:cs typeface="+mn-cs"/>
            </a:rPr>
            <a:t>Super Mario Bros. 3</a:t>
          </a:r>
          <a:endParaRPr lang="en-GB" dirty="0">
            <a:solidFill>
              <a:schemeClr val="bg1"/>
            </a:solidFill>
            <a:latin typeface="Trebuchet MS" panose="020B0603020202020204"/>
            <a:ea typeface="+mn-ea"/>
            <a:cs typeface="+mn-cs"/>
          </a:endParaRPr>
        </a:p>
      </dgm:t>
    </dgm:pt>
    <dgm:pt modelId="{526158C4-4B55-4235-BD24-29A5081CA26C}">
      <dgm:prSet phldrT="[Text]"/>
      <dgm:spPr>
        <a:xfrm>
          <a:off x="1033685" y="1606853"/>
          <a:ext cx="2004487" cy="2004586"/>
        </a:xfrm>
        <a:prstGeom prst="ellipse">
          <a:avLst/>
        </a:prstGeom>
        <a:solidFill>
          <a:sysClr val="windowText" lastClr="000000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dirty="0" smtClean="0">
              <a:solidFill>
                <a:sysClr val="window" lastClr="FFFFFF"/>
              </a:solidFill>
              <a:latin typeface="Trebuchet MS" panose="020B0603020202020204"/>
              <a:ea typeface="+mn-ea"/>
              <a:cs typeface="+mn-cs"/>
            </a:rPr>
            <a:t>Favourite Games</a:t>
          </a:r>
          <a:endParaRPr lang="en-GB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6D732AA4-07F9-412C-B51C-6F25B417CD39}" type="sibTrans" cxnId="{908BA647-D929-4DD7-B335-51756334A9AC}">
      <dgm:prSet/>
      <dgm:spPr/>
      <dgm:t>
        <a:bodyPr/>
        <a:lstStyle/>
        <a:p>
          <a:endParaRPr lang="en-GB"/>
        </a:p>
      </dgm:t>
    </dgm:pt>
    <dgm:pt modelId="{325A98E3-D9F2-47E6-9808-8AEF05E498DB}" type="parTrans" cxnId="{908BA647-D929-4DD7-B335-51756334A9AC}">
      <dgm:prSet/>
      <dgm:spPr/>
      <dgm:t>
        <a:bodyPr/>
        <a:lstStyle/>
        <a:p>
          <a:endParaRPr lang="en-GB"/>
        </a:p>
      </dgm:t>
    </dgm:pt>
    <dgm:pt modelId="{A76EDE77-AAA2-4B4C-9231-9D4AD670056D}" type="sibTrans" cxnId="{663D48E3-8EE0-45E4-AB12-CE669A570596}">
      <dgm:prSet/>
      <dgm:spPr/>
      <dgm:t>
        <a:bodyPr/>
        <a:lstStyle/>
        <a:p>
          <a:endParaRPr lang="en-GB"/>
        </a:p>
      </dgm:t>
    </dgm:pt>
    <dgm:pt modelId="{DC1F943D-E3CB-42FE-B075-70EB68344584}" type="parTrans" cxnId="{663D48E3-8EE0-45E4-AB12-CE669A570596}">
      <dgm:prSet/>
      <dgm:spPr/>
      <dgm:t>
        <a:bodyPr/>
        <a:lstStyle/>
        <a:p>
          <a:endParaRPr lang="en-GB"/>
        </a:p>
      </dgm:t>
    </dgm:pt>
    <dgm:pt modelId="{E268D3B7-4398-4747-BD11-9CCDAD8AE32A}" type="sibTrans" cxnId="{F202486B-496D-45FD-B2F9-B3C1CBFEEEE1}">
      <dgm:prSet/>
      <dgm:spPr/>
      <dgm:t>
        <a:bodyPr/>
        <a:lstStyle/>
        <a:p>
          <a:endParaRPr lang="en-GB"/>
        </a:p>
      </dgm:t>
    </dgm:pt>
    <dgm:pt modelId="{DDCB5D7C-EAFC-4F98-9232-4EC9338F4506}" type="parTrans" cxnId="{F202486B-496D-45FD-B2F9-B3C1CBFEEEE1}">
      <dgm:prSet/>
      <dgm:spPr/>
      <dgm:t>
        <a:bodyPr/>
        <a:lstStyle/>
        <a:p>
          <a:endParaRPr lang="en-GB"/>
        </a:p>
      </dgm:t>
    </dgm:pt>
    <dgm:pt modelId="{D8D8F481-67E6-48B5-8FC4-F5241CD4DD91}" type="sibTrans" cxnId="{4F6B4140-A18C-4C29-9222-3C50A65D7674}">
      <dgm:prSet/>
      <dgm:spPr/>
      <dgm:t>
        <a:bodyPr/>
        <a:lstStyle/>
        <a:p>
          <a:endParaRPr lang="en-GB"/>
        </a:p>
      </dgm:t>
    </dgm:pt>
    <dgm:pt modelId="{A5559DF5-5512-4996-B232-1468D144CD95}" type="parTrans" cxnId="{4F6B4140-A18C-4C29-9222-3C50A65D7674}">
      <dgm:prSet/>
      <dgm:spPr/>
      <dgm:t>
        <a:bodyPr/>
        <a:lstStyle/>
        <a:p>
          <a:endParaRPr lang="en-GB"/>
        </a:p>
      </dgm:t>
    </dgm:pt>
    <dgm:pt modelId="{C253BDCD-F624-4C97-A008-2B0497FEB07A}" type="pres">
      <dgm:prSet presAssocID="{173842DD-8CA5-4C77-83D6-CA01DDCE6CDC}" presName="Name0" presStyleCnt="0">
        <dgm:presLayoutVars>
          <dgm:chMax val="1"/>
          <dgm:chPref val="1"/>
          <dgm:dir/>
          <dgm:resizeHandles/>
        </dgm:presLayoutVars>
      </dgm:prSet>
      <dgm:spPr/>
      <dgm:t>
        <a:bodyPr/>
        <a:lstStyle/>
        <a:p>
          <a:endParaRPr lang="en-GB"/>
        </a:p>
      </dgm:t>
    </dgm:pt>
    <dgm:pt modelId="{655A25EF-A2D9-448D-B882-6C90A03404BC}" type="pres">
      <dgm:prSet presAssocID="{526158C4-4B55-4235-BD24-29A5081CA26C}" presName="Parent" presStyleLbl="node1" presStyleIdx="0" presStyleCnt="2">
        <dgm:presLayoutVars>
          <dgm:chMax val="4"/>
          <dgm:chPref val="3"/>
        </dgm:presLayoutVars>
      </dgm:prSet>
      <dgm:spPr/>
      <dgm:t>
        <a:bodyPr/>
        <a:lstStyle/>
        <a:p>
          <a:endParaRPr lang="en-GB"/>
        </a:p>
      </dgm:t>
    </dgm:pt>
    <dgm:pt modelId="{78C69110-FBE4-454A-8124-6523B5DE1EAB}" type="pres">
      <dgm:prSet presAssocID="{9EE88CDD-B6C3-426F-AA08-8331B960C289}" presName="Accent" presStyleLbl="node1" presStyleIdx="1" presStyleCnt="2"/>
      <dgm:spPr>
        <a:xfrm>
          <a:off x="0" y="492304"/>
          <a:ext cx="4040716" cy="4212202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ysClr val="windowText" lastClr="000000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GB"/>
        </a:p>
      </dgm:t>
    </dgm:pt>
    <dgm:pt modelId="{680AA6A5-7DE7-4419-9876-5028D46608A9}" type="pres">
      <dgm:prSet presAssocID="{9EE88CDD-B6C3-426F-AA08-8331B960C289}" presName="Image1" presStyleLbl="fgImgPlace1" presStyleIdx="0" presStyleCnt="3"/>
      <dgm:spPr>
        <a:xfrm>
          <a:off x="2975289" y="847393"/>
          <a:ext cx="1073811" cy="107411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GB"/>
        </a:p>
      </dgm:t>
    </dgm:pt>
    <dgm:pt modelId="{5B524257-E973-468D-A732-11F7CFF6DF09}" type="pres">
      <dgm:prSet presAssocID="{9EE88CDD-B6C3-426F-AA08-8331B960C289}" presName="Child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AC2CF1F-A8E2-483E-8060-58C8C326450E}" type="pres">
      <dgm:prSet presAssocID="{11D53B37-F7BA-4FCD-9F54-04BE03DA626A}" presName="Image2" presStyleCnt="0"/>
      <dgm:spPr/>
    </dgm:pt>
    <dgm:pt modelId="{D9C9FC64-273B-4326-8A2E-4E6E632C31FD}" type="pres">
      <dgm:prSet presAssocID="{11D53B37-F7BA-4FCD-9F54-04BE03DA626A}" presName="Image" presStyleLbl="fgImgPlace1" presStyleIdx="1" presStyleCnt="3"/>
      <dgm:spPr>
        <a:xfrm>
          <a:off x="3390321" y="2069353"/>
          <a:ext cx="1073811" cy="1074111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2000" b="-42000"/>
          </a:stretch>
        </a:blip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GB"/>
        </a:p>
      </dgm:t>
    </dgm:pt>
    <dgm:pt modelId="{7B752C92-764D-47B1-9214-628B8B034278}" type="pres">
      <dgm:prSet presAssocID="{11D53B37-F7BA-4FCD-9F54-04BE03DA626A}" presName="Child2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5CA601F-4732-411F-8124-21E610BB909E}" type="pres">
      <dgm:prSet presAssocID="{57BAD6BB-616D-46AC-A9C2-44CD5C40B00C}" presName="Image3" presStyleCnt="0"/>
      <dgm:spPr/>
    </dgm:pt>
    <dgm:pt modelId="{F6702840-05F3-4A27-9BF7-8567AF00CA19}" type="pres">
      <dgm:prSet presAssocID="{57BAD6BB-616D-46AC-A9C2-44CD5C40B00C}" presName="Image" presStyleLbl="fgImgPlace1" presStyleIdx="2" presStyleCnt="3"/>
      <dgm:spPr>
        <a:xfrm>
          <a:off x="2975289" y="3308583"/>
          <a:ext cx="1073811" cy="1074111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GB"/>
        </a:p>
      </dgm:t>
    </dgm:pt>
    <dgm:pt modelId="{B5407C7B-6E28-4465-AE02-E8E1E651BA82}" type="pres">
      <dgm:prSet presAssocID="{57BAD6BB-616D-46AC-A9C2-44CD5C40B00C}" presName="Child3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08BA647-D929-4DD7-B335-51756334A9AC}" srcId="{173842DD-8CA5-4C77-83D6-CA01DDCE6CDC}" destId="{526158C4-4B55-4235-BD24-29A5081CA26C}" srcOrd="0" destOrd="0" parTransId="{325A98E3-D9F2-47E6-9808-8AEF05E498DB}" sibTransId="{6D732AA4-07F9-412C-B51C-6F25B417CD39}"/>
    <dgm:cxn modelId="{A46B2033-6495-4A1D-98C0-F88BE09598DB}" type="presOf" srcId="{9EE88CDD-B6C3-426F-AA08-8331B960C289}" destId="{5B524257-E973-468D-A732-11F7CFF6DF09}" srcOrd="0" destOrd="0" presId="urn:microsoft.com/office/officeart/2011/layout/RadialPictureList"/>
    <dgm:cxn modelId="{F202486B-496D-45FD-B2F9-B3C1CBFEEEE1}" srcId="{526158C4-4B55-4235-BD24-29A5081CA26C}" destId="{11D53B37-F7BA-4FCD-9F54-04BE03DA626A}" srcOrd="1" destOrd="0" parTransId="{DDCB5D7C-EAFC-4F98-9232-4EC9338F4506}" sibTransId="{E268D3B7-4398-4747-BD11-9CCDAD8AE32A}"/>
    <dgm:cxn modelId="{40E2A377-D3B9-4E82-95D7-5D09F53FB924}" type="presOf" srcId="{526158C4-4B55-4235-BD24-29A5081CA26C}" destId="{655A25EF-A2D9-448D-B882-6C90A03404BC}" srcOrd="0" destOrd="0" presId="urn:microsoft.com/office/officeart/2011/layout/RadialPictureList"/>
    <dgm:cxn modelId="{92DE8AE3-DE5D-4B28-8A1E-DD9AEED25EF0}" type="presOf" srcId="{11D53B37-F7BA-4FCD-9F54-04BE03DA626A}" destId="{7B752C92-764D-47B1-9214-628B8B034278}" srcOrd="0" destOrd="0" presId="urn:microsoft.com/office/officeart/2011/layout/RadialPictureList"/>
    <dgm:cxn modelId="{663D48E3-8EE0-45E4-AB12-CE669A570596}" srcId="{526158C4-4B55-4235-BD24-29A5081CA26C}" destId="{57BAD6BB-616D-46AC-A9C2-44CD5C40B00C}" srcOrd="2" destOrd="0" parTransId="{DC1F943D-E3CB-42FE-B075-70EB68344584}" sibTransId="{A76EDE77-AAA2-4B4C-9231-9D4AD670056D}"/>
    <dgm:cxn modelId="{33CB8FFF-9A68-42FC-BBE9-117A595E730B}" type="presOf" srcId="{173842DD-8CA5-4C77-83D6-CA01DDCE6CDC}" destId="{C253BDCD-F624-4C97-A008-2B0497FEB07A}" srcOrd="0" destOrd="0" presId="urn:microsoft.com/office/officeart/2011/layout/RadialPictureList"/>
    <dgm:cxn modelId="{4F6B4140-A18C-4C29-9222-3C50A65D7674}" srcId="{526158C4-4B55-4235-BD24-29A5081CA26C}" destId="{9EE88CDD-B6C3-426F-AA08-8331B960C289}" srcOrd="0" destOrd="0" parTransId="{A5559DF5-5512-4996-B232-1468D144CD95}" sibTransId="{D8D8F481-67E6-48B5-8FC4-F5241CD4DD91}"/>
    <dgm:cxn modelId="{2AC203A4-6571-4602-88BF-7DCA074F3848}" type="presOf" srcId="{57BAD6BB-616D-46AC-A9C2-44CD5C40B00C}" destId="{B5407C7B-6E28-4465-AE02-E8E1E651BA82}" srcOrd="0" destOrd="0" presId="urn:microsoft.com/office/officeart/2011/layout/RadialPictureList"/>
    <dgm:cxn modelId="{5C2B1681-45E4-45D3-94DA-081742ABF3F9}" type="presParOf" srcId="{C253BDCD-F624-4C97-A008-2B0497FEB07A}" destId="{655A25EF-A2D9-448D-B882-6C90A03404BC}" srcOrd="0" destOrd="0" presId="urn:microsoft.com/office/officeart/2011/layout/RadialPictureList"/>
    <dgm:cxn modelId="{F6AF10A8-9A41-48EA-B404-6936C84D0596}" type="presParOf" srcId="{C253BDCD-F624-4C97-A008-2B0497FEB07A}" destId="{78C69110-FBE4-454A-8124-6523B5DE1EAB}" srcOrd="1" destOrd="0" presId="urn:microsoft.com/office/officeart/2011/layout/RadialPictureList"/>
    <dgm:cxn modelId="{E73ABB10-E82A-4BAE-873E-6F58F1500C2F}" type="presParOf" srcId="{C253BDCD-F624-4C97-A008-2B0497FEB07A}" destId="{680AA6A5-7DE7-4419-9876-5028D46608A9}" srcOrd="2" destOrd="0" presId="urn:microsoft.com/office/officeart/2011/layout/RadialPictureList"/>
    <dgm:cxn modelId="{77FAB640-4EFB-45A7-B540-414816BECA05}" type="presParOf" srcId="{C253BDCD-F624-4C97-A008-2B0497FEB07A}" destId="{5B524257-E973-468D-A732-11F7CFF6DF09}" srcOrd="3" destOrd="0" presId="urn:microsoft.com/office/officeart/2011/layout/RadialPictureList"/>
    <dgm:cxn modelId="{CB9FF821-D222-48FB-9FC5-5A32232DC522}" type="presParOf" srcId="{C253BDCD-F624-4C97-A008-2B0497FEB07A}" destId="{0AC2CF1F-A8E2-483E-8060-58C8C326450E}" srcOrd="4" destOrd="0" presId="urn:microsoft.com/office/officeart/2011/layout/RadialPictureList"/>
    <dgm:cxn modelId="{B57D5571-41F5-41C1-8E08-418F662A3154}" type="presParOf" srcId="{0AC2CF1F-A8E2-483E-8060-58C8C326450E}" destId="{D9C9FC64-273B-4326-8A2E-4E6E632C31FD}" srcOrd="0" destOrd="0" presId="urn:microsoft.com/office/officeart/2011/layout/RadialPictureList"/>
    <dgm:cxn modelId="{3D57C982-1361-416E-A3DB-41D89C2DCB5D}" type="presParOf" srcId="{C253BDCD-F624-4C97-A008-2B0497FEB07A}" destId="{7B752C92-764D-47B1-9214-628B8B034278}" srcOrd="5" destOrd="0" presId="urn:microsoft.com/office/officeart/2011/layout/RadialPictureList"/>
    <dgm:cxn modelId="{DE75DF8A-4C25-4349-B225-132A7339D54A}" type="presParOf" srcId="{C253BDCD-F624-4C97-A008-2B0497FEB07A}" destId="{85CA601F-4732-411F-8124-21E610BB909E}" srcOrd="6" destOrd="0" presId="urn:microsoft.com/office/officeart/2011/layout/RadialPictureList"/>
    <dgm:cxn modelId="{B2D13D60-3D36-4534-B9AB-C4F3AA09A44A}" type="presParOf" srcId="{85CA601F-4732-411F-8124-21E610BB909E}" destId="{F6702840-05F3-4A27-9BF7-8567AF00CA19}" srcOrd="0" destOrd="0" presId="urn:microsoft.com/office/officeart/2011/layout/RadialPictureList"/>
    <dgm:cxn modelId="{A88F3EE7-C921-4E0C-AB26-FE8E48F8B8A8}" type="presParOf" srcId="{C253BDCD-F624-4C97-A008-2B0497FEB07A}" destId="{B5407C7B-6E28-4465-AE02-E8E1E651BA82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183F78-6D2F-4E9B-BACE-0FE98A11272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6C64868-F582-4D0C-AC07-85EE3C0400E5}">
      <dgm:prSet phldrT="[Text]"/>
      <dgm:spPr>
        <a:xfrm>
          <a:off x="416637" y="3783"/>
          <a:ext cx="1632835" cy="979701"/>
        </a:xfrm>
        <a:prstGeom prst="rect">
          <a:avLst/>
        </a:prstGeom>
        <a:solidFill>
          <a:schemeClr val="tx1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dirty="0" smtClean="0">
              <a:solidFill>
                <a:sysClr val="window" lastClr="FFFFFF"/>
              </a:solidFill>
              <a:latin typeface="Trebuchet MS" panose="020B0603020202020204"/>
              <a:ea typeface="+mn-ea"/>
              <a:cs typeface="+mn-cs"/>
            </a:rPr>
            <a:t>Age: 21</a:t>
          </a:r>
          <a:endParaRPr lang="en-GB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AA1A16ED-2E95-4824-B82B-84831B199C61}" type="parTrans" cxnId="{8560EB22-998E-467F-839A-D42914BEEE91}">
      <dgm:prSet/>
      <dgm:spPr/>
      <dgm:t>
        <a:bodyPr/>
        <a:lstStyle/>
        <a:p>
          <a:endParaRPr lang="en-GB"/>
        </a:p>
      </dgm:t>
    </dgm:pt>
    <dgm:pt modelId="{99C6611E-F49A-4BD6-AF20-29F80BB26692}" type="sibTrans" cxnId="{8560EB22-998E-467F-839A-D42914BEEE91}">
      <dgm:prSet/>
      <dgm:spPr/>
      <dgm:t>
        <a:bodyPr/>
        <a:lstStyle/>
        <a:p>
          <a:endParaRPr lang="en-GB"/>
        </a:p>
      </dgm:t>
    </dgm:pt>
    <dgm:pt modelId="{F29B3DBE-C3FA-4FDF-8B4F-D8D0822AF6BA}">
      <dgm:prSet phldrT="[Text]"/>
      <dgm:spPr>
        <a:xfrm>
          <a:off x="416637" y="1146767"/>
          <a:ext cx="1632835" cy="979701"/>
        </a:xfrm>
        <a:prstGeom prst="rect">
          <a:avLst/>
        </a:prstGeom>
        <a:solidFill>
          <a:schemeClr val="tx1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dirty="0" smtClean="0">
              <a:solidFill>
                <a:sysClr val="window" lastClr="FFFFFF"/>
              </a:solidFill>
              <a:latin typeface="Trebuchet MS" panose="020B0603020202020204"/>
              <a:ea typeface="+mn-ea"/>
              <a:cs typeface="+mn-cs"/>
            </a:rPr>
            <a:t>Gender: Male</a:t>
          </a:r>
          <a:endParaRPr lang="en-GB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2FA00EBC-BA9A-4634-BB76-209970B8B3BB}" type="parTrans" cxnId="{2530C12E-AA74-4802-85CD-18106C85EAE1}">
      <dgm:prSet/>
      <dgm:spPr/>
      <dgm:t>
        <a:bodyPr/>
        <a:lstStyle/>
        <a:p>
          <a:endParaRPr lang="en-GB"/>
        </a:p>
      </dgm:t>
    </dgm:pt>
    <dgm:pt modelId="{66EA5678-67CA-4398-B767-AF931AF8A1DB}" type="sibTrans" cxnId="{2530C12E-AA74-4802-85CD-18106C85EAE1}">
      <dgm:prSet/>
      <dgm:spPr/>
      <dgm:t>
        <a:bodyPr/>
        <a:lstStyle/>
        <a:p>
          <a:endParaRPr lang="en-GB"/>
        </a:p>
      </dgm:t>
    </dgm:pt>
    <dgm:pt modelId="{FE9DDE83-2A6F-4269-8CC4-67D86E64109B}">
      <dgm:prSet phldrT="[Text]"/>
      <dgm:spPr>
        <a:xfrm>
          <a:off x="416637" y="2289752"/>
          <a:ext cx="1632835" cy="979701"/>
        </a:xfrm>
        <a:prstGeom prst="rect">
          <a:avLst/>
        </a:prstGeom>
        <a:solidFill>
          <a:schemeClr val="tx1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dirty="0" smtClean="0">
              <a:solidFill>
                <a:sysClr val="window" lastClr="FFFFFF"/>
              </a:solidFill>
              <a:latin typeface="Trebuchet MS" panose="020B0603020202020204"/>
              <a:ea typeface="+mn-ea"/>
              <a:cs typeface="+mn-cs"/>
            </a:rPr>
            <a:t>Occupation: Student</a:t>
          </a:r>
          <a:endParaRPr lang="en-GB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FA262B63-F463-45A1-AD82-557F34316311}" type="parTrans" cxnId="{D7B8528D-E7E0-4033-9382-11A78557C27C}">
      <dgm:prSet/>
      <dgm:spPr/>
      <dgm:t>
        <a:bodyPr/>
        <a:lstStyle/>
        <a:p>
          <a:endParaRPr lang="en-GB"/>
        </a:p>
      </dgm:t>
    </dgm:pt>
    <dgm:pt modelId="{54195A61-C734-4F06-89D2-0C37BCEA16D1}" type="sibTrans" cxnId="{D7B8528D-E7E0-4033-9382-11A78557C27C}">
      <dgm:prSet/>
      <dgm:spPr/>
      <dgm:t>
        <a:bodyPr/>
        <a:lstStyle/>
        <a:p>
          <a:endParaRPr lang="en-GB"/>
        </a:p>
      </dgm:t>
    </dgm:pt>
    <dgm:pt modelId="{F829588F-9046-45E1-A63F-13563F6B598A}">
      <dgm:prSet phldrT="[Text]"/>
      <dgm:spPr>
        <a:xfrm>
          <a:off x="416637" y="3432737"/>
          <a:ext cx="1632835" cy="979701"/>
        </a:xfrm>
        <a:prstGeom prst="rect">
          <a:avLst/>
        </a:prstGeom>
        <a:solidFill>
          <a:schemeClr val="tx1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dirty="0" smtClean="0">
              <a:solidFill>
                <a:sysClr val="window" lastClr="FFFFFF"/>
              </a:solidFill>
              <a:latin typeface="Trebuchet MS" panose="020B0603020202020204"/>
              <a:ea typeface="+mn-ea"/>
              <a:cs typeface="+mn-cs"/>
            </a:rPr>
            <a:t>Interests: Retro Games, Gardening</a:t>
          </a:r>
          <a:endParaRPr lang="en-GB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B1F46B39-C298-4FD2-94CC-328A70FA57E9}" type="parTrans" cxnId="{C7BC16C4-DB0C-4F88-9004-1E4137DAC714}">
      <dgm:prSet/>
      <dgm:spPr/>
      <dgm:t>
        <a:bodyPr/>
        <a:lstStyle/>
        <a:p>
          <a:endParaRPr lang="en-GB"/>
        </a:p>
      </dgm:t>
    </dgm:pt>
    <dgm:pt modelId="{82EB1CAB-B906-4D41-8681-9BA5463B9207}" type="sibTrans" cxnId="{C7BC16C4-DB0C-4F88-9004-1E4137DAC714}">
      <dgm:prSet/>
      <dgm:spPr/>
      <dgm:t>
        <a:bodyPr/>
        <a:lstStyle/>
        <a:p>
          <a:endParaRPr lang="en-GB"/>
        </a:p>
      </dgm:t>
    </dgm:pt>
    <dgm:pt modelId="{F8A89CE7-2E7A-4194-90D2-9AB8DA9F3CFE}">
      <dgm:prSet phldrT="[Text]"/>
      <dgm:spPr>
        <a:xfrm>
          <a:off x="416637" y="4575721"/>
          <a:ext cx="1632835" cy="979701"/>
        </a:xfrm>
        <a:prstGeom prst="rect">
          <a:avLst/>
        </a:prstGeom>
        <a:solidFill>
          <a:schemeClr val="tx1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dirty="0" smtClean="0">
              <a:solidFill>
                <a:sysClr val="window" lastClr="FFFFFF"/>
              </a:solidFill>
              <a:latin typeface="Trebuchet MS" panose="020B0603020202020204"/>
              <a:ea typeface="+mn-ea"/>
              <a:cs typeface="+mn-cs"/>
            </a:rPr>
            <a:t>Location: Glasgow</a:t>
          </a:r>
          <a:endParaRPr lang="en-GB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EEFD1AF5-F2DF-493B-82D4-4184C98939D0}" type="parTrans" cxnId="{060A9FBE-7472-4310-BF1E-6555EEF46920}">
      <dgm:prSet/>
      <dgm:spPr/>
      <dgm:t>
        <a:bodyPr/>
        <a:lstStyle/>
        <a:p>
          <a:endParaRPr lang="en-GB"/>
        </a:p>
      </dgm:t>
    </dgm:pt>
    <dgm:pt modelId="{707E1048-BCB5-436E-BD00-04AC077F556F}" type="sibTrans" cxnId="{060A9FBE-7472-4310-BF1E-6555EEF46920}">
      <dgm:prSet/>
      <dgm:spPr/>
      <dgm:t>
        <a:bodyPr/>
        <a:lstStyle/>
        <a:p>
          <a:endParaRPr lang="en-GB"/>
        </a:p>
      </dgm:t>
    </dgm:pt>
    <dgm:pt modelId="{1EF03B0F-DFE8-4071-92D4-41207B81F0CA}" type="pres">
      <dgm:prSet presAssocID="{2F183F78-6D2F-4E9B-BACE-0FE98A11272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B288547-1112-47B1-8DD4-C7740F52A63C}" type="pres">
      <dgm:prSet presAssocID="{D6C64868-F582-4D0C-AC07-85EE3C0400E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F21AD7D-4C1E-43FF-855D-578C08104069}" type="pres">
      <dgm:prSet presAssocID="{99C6611E-F49A-4BD6-AF20-29F80BB26692}" presName="sibTrans" presStyleCnt="0"/>
      <dgm:spPr/>
    </dgm:pt>
    <dgm:pt modelId="{4E3498AB-A361-4055-9CD0-2EC20E305925}" type="pres">
      <dgm:prSet presAssocID="{F29B3DBE-C3FA-4FDF-8B4F-D8D0822AF6B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90281E-A93D-4A06-B5D5-ADFFF74DC65A}" type="pres">
      <dgm:prSet presAssocID="{66EA5678-67CA-4398-B767-AF931AF8A1DB}" presName="sibTrans" presStyleCnt="0"/>
      <dgm:spPr/>
    </dgm:pt>
    <dgm:pt modelId="{DCD28FCD-C03A-4CDF-8929-EEA7DA18A26F}" type="pres">
      <dgm:prSet presAssocID="{FE9DDE83-2A6F-4269-8CC4-67D86E64109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839F2E7-A9DB-495B-B42D-58DE87A40F2A}" type="pres">
      <dgm:prSet presAssocID="{54195A61-C734-4F06-89D2-0C37BCEA16D1}" presName="sibTrans" presStyleCnt="0"/>
      <dgm:spPr/>
    </dgm:pt>
    <dgm:pt modelId="{389365F5-9A82-4476-A506-3E64361EDE89}" type="pres">
      <dgm:prSet presAssocID="{F829588F-9046-45E1-A63F-13563F6B598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29DDDEE-6868-411B-8548-EB937DD3B219}" type="pres">
      <dgm:prSet presAssocID="{82EB1CAB-B906-4D41-8681-9BA5463B9207}" presName="sibTrans" presStyleCnt="0"/>
      <dgm:spPr/>
    </dgm:pt>
    <dgm:pt modelId="{B3969C17-85E0-4B79-971F-275DC4CF643F}" type="pres">
      <dgm:prSet presAssocID="{F8A89CE7-2E7A-4194-90D2-9AB8DA9F3CF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7BC16C4-DB0C-4F88-9004-1E4137DAC714}" srcId="{2F183F78-6D2F-4E9B-BACE-0FE98A11272F}" destId="{F829588F-9046-45E1-A63F-13563F6B598A}" srcOrd="3" destOrd="0" parTransId="{B1F46B39-C298-4FD2-94CC-328A70FA57E9}" sibTransId="{82EB1CAB-B906-4D41-8681-9BA5463B9207}"/>
    <dgm:cxn modelId="{8560EB22-998E-467F-839A-D42914BEEE91}" srcId="{2F183F78-6D2F-4E9B-BACE-0FE98A11272F}" destId="{D6C64868-F582-4D0C-AC07-85EE3C0400E5}" srcOrd="0" destOrd="0" parTransId="{AA1A16ED-2E95-4824-B82B-84831B199C61}" sibTransId="{99C6611E-F49A-4BD6-AF20-29F80BB26692}"/>
    <dgm:cxn modelId="{55AE1D07-9F60-4060-A0F7-3289044FEDA3}" type="presOf" srcId="{2F183F78-6D2F-4E9B-BACE-0FE98A11272F}" destId="{1EF03B0F-DFE8-4071-92D4-41207B81F0CA}" srcOrd="0" destOrd="0" presId="urn:microsoft.com/office/officeart/2005/8/layout/default"/>
    <dgm:cxn modelId="{F6BC04C8-5B6B-41ED-9A55-91CF8A04F8B8}" type="presOf" srcId="{F829588F-9046-45E1-A63F-13563F6B598A}" destId="{389365F5-9A82-4476-A506-3E64361EDE89}" srcOrd="0" destOrd="0" presId="urn:microsoft.com/office/officeart/2005/8/layout/default"/>
    <dgm:cxn modelId="{9842A5DC-AFDC-434D-B74E-44E885D84D90}" type="presOf" srcId="{D6C64868-F582-4D0C-AC07-85EE3C0400E5}" destId="{7B288547-1112-47B1-8DD4-C7740F52A63C}" srcOrd="0" destOrd="0" presId="urn:microsoft.com/office/officeart/2005/8/layout/default"/>
    <dgm:cxn modelId="{D7B8528D-E7E0-4033-9382-11A78557C27C}" srcId="{2F183F78-6D2F-4E9B-BACE-0FE98A11272F}" destId="{FE9DDE83-2A6F-4269-8CC4-67D86E64109B}" srcOrd="2" destOrd="0" parTransId="{FA262B63-F463-45A1-AD82-557F34316311}" sibTransId="{54195A61-C734-4F06-89D2-0C37BCEA16D1}"/>
    <dgm:cxn modelId="{BA8400D4-BAC5-413C-859A-31CB2FBBDF6B}" type="presOf" srcId="{FE9DDE83-2A6F-4269-8CC4-67D86E64109B}" destId="{DCD28FCD-C03A-4CDF-8929-EEA7DA18A26F}" srcOrd="0" destOrd="0" presId="urn:microsoft.com/office/officeart/2005/8/layout/default"/>
    <dgm:cxn modelId="{2530C12E-AA74-4802-85CD-18106C85EAE1}" srcId="{2F183F78-6D2F-4E9B-BACE-0FE98A11272F}" destId="{F29B3DBE-C3FA-4FDF-8B4F-D8D0822AF6BA}" srcOrd="1" destOrd="0" parTransId="{2FA00EBC-BA9A-4634-BB76-209970B8B3BB}" sibTransId="{66EA5678-67CA-4398-B767-AF931AF8A1DB}"/>
    <dgm:cxn modelId="{ED07682B-0A67-4CA0-ACA2-11F1A47D8909}" type="presOf" srcId="{F29B3DBE-C3FA-4FDF-8B4F-D8D0822AF6BA}" destId="{4E3498AB-A361-4055-9CD0-2EC20E305925}" srcOrd="0" destOrd="0" presId="urn:microsoft.com/office/officeart/2005/8/layout/default"/>
    <dgm:cxn modelId="{8C6567E1-423F-4F3D-8753-1AFF8828FCA3}" type="presOf" srcId="{F8A89CE7-2E7A-4194-90D2-9AB8DA9F3CFE}" destId="{B3969C17-85E0-4B79-971F-275DC4CF643F}" srcOrd="0" destOrd="0" presId="urn:microsoft.com/office/officeart/2005/8/layout/default"/>
    <dgm:cxn modelId="{060A9FBE-7472-4310-BF1E-6555EEF46920}" srcId="{2F183F78-6D2F-4E9B-BACE-0FE98A11272F}" destId="{F8A89CE7-2E7A-4194-90D2-9AB8DA9F3CFE}" srcOrd="4" destOrd="0" parTransId="{EEFD1AF5-F2DF-493B-82D4-4184C98939D0}" sibTransId="{707E1048-BCB5-436E-BD00-04AC077F556F}"/>
    <dgm:cxn modelId="{9979860F-7C65-487D-BA25-2381CC324C7D}" type="presParOf" srcId="{1EF03B0F-DFE8-4071-92D4-41207B81F0CA}" destId="{7B288547-1112-47B1-8DD4-C7740F52A63C}" srcOrd="0" destOrd="0" presId="urn:microsoft.com/office/officeart/2005/8/layout/default"/>
    <dgm:cxn modelId="{F981FB58-E7FB-45E3-99C2-4F17CE2377B1}" type="presParOf" srcId="{1EF03B0F-DFE8-4071-92D4-41207B81F0CA}" destId="{0F21AD7D-4C1E-43FF-855D-578C08104069}" srcOrd="1" destOrd="0" presId="urn:microsoft.com/office/officeart/2005/8/layout/default"/>
    <dgm:cxn modelId="{91ACE691-A0ED-4F0D-8BA3-D0EFDC88AEDF}" type="presParOf" srcId="{1EF03B0F-DFE8-4071-92D4-41207B81F0CA}" destId="{4E3498AB-A361-4055-9CD0-2EC20E305925}" srcOrd="2" destOrd="0" presId="urn:microsoft.com/office/officeart/2005/8/layout/default"/>
    <dgm:cxn modelId="{39C980D2-D0B4-4AF4-A8B4-6DB35D6CB53F}" type="presParOf" srcId="{1EF03B0F-DFE8-4071-92D4-41207B81F0CA}" destId="{9A90281E-A93D-4A06-B5D5-ADFFF74DC65A}" srcOrd="3" destOrd="0" presId="urn:microsoft.com/office/officeart/2005/8/layout/default"/>
    <dgm:cxn modelId="{EFD436FD-CD64-4DF1-81A5-8E41B9DAF7A9}" type="presParOf" srcId="{1EF03B0F-DFE8-4071-92D4-41207B81F0CA}" destId="{DCD28FCD-C03A-4CDF-8929-EEA7DA18A26F}" srcOrd="4" destOrd="0" presId="urn:microsoft.com/office/officeart/2005/8/layout/default"/>
    <dgm:cxn modelId="{393F9D0A-C8A5-4476-9251-9DA0BB7678D2}" type="presParOf" srcId="{1EF03B0F-DFE8-4071-92D4-41207B81F0CA}" destId="{A839F2E7-A9DB-495B-B42D-58DE87A40F2A}" srcOrd="5" destOrd="0" presId="urn:microsoft.com/office/officeart/2005/8/layout/default"/>
    <dgm:cxn modelId="{84CE6BA0-D011-4B4F-BF25-F052A0B25383}" type="presParOf" srcId="{1EF03B0F-DFE8-4071-92D4-41207B81F0CA}" destId="{389365F5-9A82-4476-A506-3E64361EDE89}" srcOrd="6" destOrd="0" presId="urn:microsoft.com/office/officeart/2005/8/layout/default"/>
    <dgm:cxn modelId="{E2FE780A-7AF1-4D60-AB99-7287041677A1}" type="presParOf" srcId="{1EF03B0F-DFE8-4071-92D4-41207B81F0CA}" destId="{929DDDEE-6868-411B-8548-EB937DD3B219}" srcOrd="7" destOrd="0" presId="urn:microsoft.com/office/officeart/2005/8/layout/default"/>
    <dgm:cxn modelId="{ADADC520-64E2-4899-A245-E7336C124528}" type="presParOf" srcId="{1EF03B0F-DFE8-4071-92D4-41207B81F0CA}" destId="{B3969C17-85E0-4B79-971F-275DC4CF643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56CB34-D2E3-4A23-B30D-8CED89BD7C5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2AA11ED-8A60-4F62-A5D7-04ED0FE95267}">
      <dgm:prSet phldrT="[Text]"/>
      <dgm:spPr>
        <a:xfrm>
          <a:off x="836160" y="1895"/>
          <a:ext cx="1592610" cy="955566"/>
        </a:xfrm>
        <a:prstGeom prst="rect">
          <a:avLst/>
        </a:prstGeom>
        <a:solidFill>
          <a:schemeClr val="tx1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dirty="0" smtClean="0">
              <a:solidFill>
                <a:sysClr val="window" lastClr="FFFFFF"/>
              </a:solidFill>
              <a:latin typeface="Trebuchet MS" panose="020B0603020202020204"/>
              <a:ea typeface="+mn-ea"/>
              <a:cs typeface="+mn-cs"/>
            </a:rPr>
            <a:t>Age 23</a:t>
          </a:r>
          <a:endParaRPr lang="en-GB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77FA556A-B394-405F-A52C-21D8606C0149}" type="parTrans" cxnId="{ECBF3287-0E02-4AFB-A8E8-3A46AF5BCA5F}">
      <dgm:prSet/>
      <dgm:spPr/>
      <dgm:t>
        <a:bodyPr/>
        <a:lstStyle/>
        <a:p>
          <a:endParaRPr lang="en-GB"/>
        </a:p>
      </dgm:t>
    </dgm:pt>
    <dgm:pt modelId="{F587C3A8-A37B-4248-B6FB-878C5789DD9A}" type="sibTrans" cxnId="{ECBF3287-0E02-4AFB-A8E8-3A46AF5BCA5F}">
      <dgm:prSet/>
      <dgm:spPr/>
      <dgm:t>
        <a:bodyPr/>
        <a:lstStyle/>
        <a:p>
          <a:endParaRPr lang="en-GB"/>
        </a:p>
      </dgm:t>
    </dgm:pt>
    <dgm:pt modelId="{7EC756CD-28BB-43C5-8EB1-7CA3305D568B}">
      <dgm:prSet phldrT="[Text]"/>
      <dgm:spPr>
        <a:xfrm>
          <a:off x="836160" y="1116723"/>
          <a:ext cx="1592610" cy="955566"/>
        </a:xfrm>
        <a:prstGeom prst="rect">
          <a:avLst/>
        </a:prstGeom>
        <a:solidFill>
          <a:schemeClr val="tx1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dirty="0" smtClean="0">
              <a:solidFill>
                <a:sysClr val="window" lastClr="FFFFFF"/>
              </a:solidFill>
              <a:latin typeface="Trebuchet MS" panose="020B0603020202020204"/>
              <a:ea typeface="+mn-ea"/>
              <a:cs typeface="+mn-cs"/>
            </a:rPr>
            <a:t>Gender: Female</a:t>
          </a:r>
          <a:endParaRPr lang="en-GB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85390E12-50FF-429A-AB75-2C8651F0A63A}" type="parTrans" cxnId="{C8F187B8-E314-4966-8757-A7DBD3330512}">
      <dgm:prSet/>
      <dgm:spPr/>
      <dgm:t>
        <a:bodyPr/>
        <a:lstStyle/>
        <a:p>
          <a:endParaRPr lang="en-GB"/>
        </a:p>
      </dgm:t>
    </dgm:pt>
    <dgm:pt modelId="{7B9855CA-C00A-4B97-8665-72EE5439A745}" type="sibTrans" cxnId="{C8F187B8-E314-4966-8757-A7DBD3330512}">
      <dgm:prSet/>
      <dgm:spPr/>
      <dgm:t>
        <a:bodyPr/>
        <a:lstStyle/>
        <a:p>
          <a:endParaRPr lang="en-GB"/>
        </a:p>
      </dgm:t>
    </dgm:pt>
    <dgm:pt modelId="{DF184865-5D36-4B3D-9036-F116DF2EC064}">
      <dgm:prSet phldrT="[Text]"/>
      <dgm:spPr>
        <a:xfrm>
          <a:off x="836160" y="2231550"/>
          <a:ext cx="1592610" cy="955566"/>
        </a:xfrm>
        <a:prstGeom prst="rect">
          <a:avLst/>
        </a:prstGeom>
        <a:solidFill>
          <a:schemeClr val="tx1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dirty="0" smtClean="0">
              <a:solidFill>
                <a:sysClr val="window" lastClr="FFFFFF"/>
              </a:solidFill>
              <a:latin typeface="Trebuchet MS" panose="020B0603020202020204"/>
              <a:ea typeface="+mn-ea"/>
              <a:cs typeface="+mn-cs"/>
            </a:rPr>
            <a:t>Occupation: Student </a:t>
          </a:r>
          <a:endParaRPr lang="en-GB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88C09E1F-1727-4FC9-8511-29E72E2AC7B5}" type="parTrans" cxnId="{9069EB04-F1DC-4CE2-A169-762F41FEC31E}">
      <dgm:prSet/>
      <dgm:spPr/>
      <dgm:t>
        <a:bodyPr/>
        <a:lstStyle/>
        <a:p>
          <a:endParaRPr lang="en-GB"/>
        </a:p>
      </dgm:t>
    </dgm:pt>
    <dgm:pt modelId="{16D8E829-DEAD-4A29-A31C-41A3BF8591F7}" type="sibTrans" cxnId="{9069EB04-F1DC-4CE2-A169-762F41FEC31E}">
      <dgm:prSet/>
      <dgm:spPr/>
      <dgm:t>
        <a:bodyPr/>
        <a:lstStyle/>
        <a:p>
          <a:endParaRPr lang="en-GB"/>
        </a:p>
      </dgm:t>
    </dgm:pt>
    <dgm:pt modelId="{404A079B-914A-483A-B85E-55B1A59E8802}">
      <dgm:prSet phldrT="[Text]"/>
      <dgm:spPr>
        <a:xfrm>
          <a:off x="836160" y="3346377"/>
          <a:ext cx="1592610" cy="955566"/>
        </a:xfrm>
        <a:prstGeom prst="rect">
          <a:avLst/>
        </a:prstGeom>
        <a:solidFill>
          <a:schemeClr val="tx1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dirty="0" smtClean="0">
              <a:solidFill>
                <a:sysClr val="window" lastClr="FFFFFF"/>
              </a:solidFill>
              <a:latin typeface="Trebuchet MS" panose="020B0603020202020204"/>
              <a:ea typeface="+mn-ea"/>
              <a:cs typeface="+mn-cs"/>
            </a:rPr>
            <a:t>Interests: Badminton, Hiking</a:t>
          </a:r>
        </a:p>
      </dgm:t>
    </dgm:pt>
    <dgm:pt modelId="{C13AF0D0-5756-415A-ABC6-9F3B5B6F0218}" type="parTrans" cxnId="{0AEE5110-828F-4424-9A3C-DE8B4E884AF8}">
      <dgm:prSet/>
      <dgm:spPr/>
      <dgm:t>
        <a:bodyPr/>
        <a:lstStyle/>
        <a:p>
          <a:endParaRPr lang="en-GB"/>
        </a:p>
      </dgm:t>
    </dgm:pt>
    <dgm:pt modelId="{9F58E73C-B2A0-4BA6-B065-C7B2C8BFA680}" type="sibTrans" cxnId="{0AEE5110-828F-4424-9A3C-DE8B4E884AF8}">
      <dgm:prSet/>
      <dgm:spPr/>
      <dgm:t>
        <a:bodyPr/>
        <a:lstStyle/>
        <a:p>
          <a:endParaRPr lang="en-GB"/>
        </a:p>
      </dgm:t>
    </dgm:pt>
    <dgm:pt modelId="{BB610BDA-B0F7-4FF8-A7E7-F87519FE6934}">
      <dgm:prSet phldrT="[Text]"/>
      <dgm:spPr>
        <a:xfrm>
          <a:off x="836160" y="4461204"/>
          <a:ext cx="1592610" cy="955566"/>
        </a:xfrm>
        <a:prstGeom prst="rect">
          <a:avLst/>
        </a:prstGeom>
        <a:solidFill>
          <a:schemeClr val="tx1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dirty="0" smtClean="0">
              <a:solidFill>
                <a:sysClr val="window" lastClr="FFFFFF"/>
              </a:solidFill>
              <a:latin typeface="Trebuchet MS" panose="020B0603020202020204"/>
              <a:ea typeface="+mn-ea"/>
              <a:cs typeface="+mn-cs"/>
            </a:rPr>
            <a:t>Location: Glasgow</a:t>
          </a:r>
          <a:endParaRPr lang="en-GB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C4E03990-D733-4056-9CDD-01F4F8E07FA8}" type="parTrans" cxnId="{75D0F0AC-1796-4737-971D-933C63F4D2E8}">
      <dgm:prSet/>
      <dgm:spPr/>
      <dgm:t>
        <a:bodyPr/>
        <a:lstStyle/>
        <a:p>
          <a:endParaRPr lang="en-GB"/>
        </a:p>
      </dgm:t>
    </dgm:pt>
    <dgm:pt modelId="{9BE34092-CB73-4E77-813D-46FF9C7E6F92}" type="sibTrans" cxnId="{75D0F0AC-1796-4737-971D-933C63F4D2E8}">
      <dgm:prSet/>
      <dgm:spPr/>
      <dgm:t>
        <a:bodyPr/>
        <a:lstStyle/>
        <a:p>
          <a:endParaRPr lang="en-GB"/>
        </a:p>
      </dgm:t>
    </dgm:pt>
    <dgm:pt modelId="{DBC82B8E-7B48-4A7A-B5FC-A57A5CE9ECE8}" type="pres">
      <dgm:prSet presAssocID="{AC56CB34-D2E3-4A23-B30D-8CED89BD7C5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F2B2695-3BE5-460B-8E5D-343D83A72913}" type="pres">
      <dgm:prSet presAssocID="{B2AA11ED-8A60-4F62-A5D7-04ED0FE9526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C950D8F-E7FB-4734-824B-D8512F9DC0C1}" type="pres">
      <dgm:prSet presAssocID="{F587C3A8-A37B-4248-B6FB-878C5789DD9A}" presName="sibTrans" presStyleCnt="0"/>
      <dgm:spPr/>
    </dgm:pt>
    <dgm:pt modelId="{D0E0AFA0-E87C-46FD-A851-36EF7E34E3BD}" type="pres">
      <dgm:prSet presAssocID="{7EC756CD-28BB-43C5-8EB1-7CA3305D568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1B982AC-1165-4CEB-9DE4-A9DA364CBB04}" type="pres">
      <dgm:prSet presAssocID="{7B9855CA-C00A-4B97-8665-72EE5439A745}" presName="sibTrans" presStyleCnt="0"/>
      <dgm:spPr/>
    </dgm:pt>
    <dgm:pt modelId="{9A51D881-0908-4778-BD3E-C29A17A28734}" type="pres">
      <dgm:prSet presAssocID="{DF184865-5D36-4B3D-9036-F116DF2EC06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B307FA5-CD9A-484C-A641-5D1FC6144B7E}" type="pres">
      <dgm:prSet presAssocID="{16D8E829-DEAD-4A29-A31C-41A3BF8591F7}" presName="sibTrans" presStyleCnt="0"/>
      <dgm:spPr/>
    </dgm:pt>
    <dgm:pt modelId="{8980374A-2DC4-47BD-B65D-7703DFE7F989}" type="pres">
      <dgm:prSet presAssocID="{404A079B-914A-483A-B85E-55B1A59E880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F15EA67-EA59-47CA-9BCC-71A59284969A}" type="pres">
      <dgm:prSet presAssocID="{9F58E73C-B2A0-4BA6-B065-C7B2C8BFA680}" presName="sibTrans" presStyleCnt="0"/>
      <dgm:spPr/>
    </dgm:pt>
    <dgm:pt modelId="{6CE3CF62-9DD7-40B9-B090-162EAD3DDA12}" type="pres">
      <dgm:prSet presAssocID="{BB610BDA-B0F7-4FF8-A7E7-F87519FE693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FABE4E0-96C3-41C3-8991-DA17D14BEF96}" type="presOf" srcId="{B2AA11ED-8A60-4F62-A5D7-04ED0FE95267}" destId="{AF2B2695-3BE5-460B-8E5D-343D83A72913}" srcOrd="0" destOrd="0" presId="urn:microsoft.com/office/officeart/2005/8/layout/default"/>
    <dgm:cxn modelId="{82B2D36D-D4A5-418E-B9BA-7A8C47ECD847}" type="presOf" srcId="{404A079B-914A-483A-B85E-55B1A59E8802}" destId="{8980374A-2DC4-47BD-B65D-7703DFE7F989}" srcOrd="0" destOrd="0" presId="urn:microsoft.com/office/officeart/2005/8/layout/default"/>
    <dgm:cxn modelId="{9069EB04-F1DC-4CE2-A169-762F41FEC31E}" srcId="{AC56CB34-D2E3-4A23-B30D-8CED89BD7C5B}" destId="{DF184865-5D36-4B3D-9036-F116DF2EC064}" srcOrd="2" destOrd="0" parTransId="{88C09E1F-1727-4FC9-8511-29E72E2AC7B5}" sibTransId="{16D8E829-DEAD-4A29-A31C-41A3BF8591F7}"/>
    <dgm:cxn modelId="{C8F187B8-E314-4966-8757-A7DBD3330512}" srcId="{AC56CB34-D2E3-4A23-B30D-8CED89BD7C5B}" destId="{7EC756CD-28BB-43C5-8EB1-7CA3305D568B}" srcOrd="1" destOrd="0" parTransId="{85390E12-50FF-429A-AB75-2C8651F0A63A}" sibTransId="{7B9855CA-C00A-4B97-8665-72EE5439A745}"/>
    <dgm:cxn modelId="{BD6E8A73-BBAE-4B56-8AF8-351B6F2820FA}" type="presOf" srcId="{7EC756CD-28BB-43C5-8EB1-7CA3305D568B}" destId="{D0E0AFA0-E87C-46FD-A851-36EF7E34E3BD}" srcOrd="0" destOrd="0" presId="urn:microsoft.com/office/officeart/2005/8/layout/default"/>
    <dgm:cxn modelId="{75D0F0AC-1796-4737-971D-933C63F4D2E8}" srcId="{AC56CB34-D2E3-4A23-B30D-8CED89BD7C5B}" destId="{BB610BDA-B0F7-4FF8-A7E7-F87519FE6934}" srcOrd="4" destOrd="0" parTransId="{C4E03990-D733-4056-9CDD-01F4F8E07FA8}" sibTransId="{9BE34092-CB73-4E77-813D-46FF9C7E6F92}"/>
    <dgm:cxn modelId="{277584FF-07D0-4D60-B024-D77B528524B1}" type="presOf" srcId="{BB610BDA-B0F7-4FF8-A7E7-F87519FE6934}" destId="{6CE3CF62-9DD7-40B9-B090-162EAD3DDA12}" srcOrd="0" destOrd="0" presId="urn:microsoft.com/office/officeart/2005/8/layout/default"/>
    <dgm:cxn modelId="{498DB3E3-CD49-4054-B3DF-60F8BF5BAFA8}" type="presOf" srcId="{AC56CB34-D2E3-4A23-B30D-8CED89BD7C5B}" destId="{DBC82B8E-7B48-4A7A-B5FC-A57A5CE9ECE8}" srcOrd="0" destOrd="0" presId="urn:microsoft.com/office/officeart/2005/8/layout/default"/>
    <dgm:cxn modelId="{ECBF3287-0E02-4AFB-A8E8-3A46AF5BCA5F}" srcId="{AC56CB34-D2E3-4A23-B30D-8CED89BD7C5B}" destId="{B2AA11ED-8A60-4F62-A5D7-04ED0FE95267}" srcOrd="0" destOrd="0" parTransId="{77FA556A-B394-405F-A52C-21D8606C0149}" sibTransId="{F587C3A8-A37B-4248-B6FB-878C5789DD9A}"/>
    <dgm:cxn modelId="{0AEE5110-828F-4424-9A3C-DE8B4E884AF8}" srcId="{AC56CB34-D2E3-4A23-B30D-8CED89BD7C5B}" destId="{404A079B-914A-483A-B85E-55B1A59E8802}" srcOrd="3" destOrd="0" parTransId="{C13AF0D0-5756-415A-ABC6-9F3B5B6F0218}" sibTransId="{9F58E73C-B2A0-4BA6-B065-C7B2C8BFA680}"/>
    <dgm:cxn modelId="{5B312502-BA58-4E6F-AD4A-6B5676481BDF}" type="presOf" srcId="{DF184865-5D36-4B3D-9036-F116DF2EC064}" destId="{9A51D881-0908-4778-BD3E-C29A17A28734}" srcOrd="0" destOrd="0" presId="urn:microsoft.com/office/officeart/2005/8/layout/default"/>
    <dgm:cxn modelId="{867A21AD-982B-49F5-83C1-835CAC6CF52B}" type="presParOf" srcId="{DBC82B8E-7B48-4A7A-B5FC-A57A5CE9ECE8}" destId="{AF2B2695-3BE5-460B-8E5D-343D83A72913}" srcOrd="0" destOrd="0" presId="urn:microsoft.com/office/officeart/2005/8/layout/default"/>
    <dgm:cxn modelId="{6223C531-B640-46BA-9765-9468D9F9D42F}" type="presParOf" srcId="{DBC82B8E-7B48-4A7A-B5FC-A57A5CE9ECE8}" destId="{CC950D8F-E7FB-4734-824B-D8512F9DC0C1}" srcOrd="1" destOrd="0" presId="urn:microsoft.com/office/officeart/2005/8/layout/default"/>
    <dgm:cxn modelId="{EEF56E3A-74A7-439E-B9EA-5E77B129AE13}" type="presParOf" srcId="{DBC82B8E-7B48-4A7A-B5FC-A57A5CE9ECE8}" destId="{D0E0AFA0-E87C-46FD-A851-36EF7E34E3BD}" srcOrd="2" destOrd="0" presId="urn:microsoft.com/office/officeart/2005/8/layout/default"/>
    <dgm:cxn modelId="{9568150E-2FFB-4D31-B0FD-5734AA51453B}" type="presParOf" srcId="{DBC82B8E-7B48-4A7A-B5FC-A57A5CE9ECE8}" destId="{B1B982AC-1165-4CEB-9DE4-A9DA364CBB04}" srcOrd="3" destOrd="0" presId="urn:microsoft.com/office/officeart/2005/8/layout/default"/>
    <dgm:cxn modelId="{A0FD0575-9715-4E33-85CB-EADC828FDBC6}" type="presParOf" srcId="{DBC82B8E-7B48-4A7A-B5FC-A57A5CE9ECE8}" destId="{9A51D881-0908-4778-BD3E-C29A17A28734}" srcOrd="4" destOrd="0" presId="urn:microsoft.com/office/officeart/2005/8/layout/default"/>
    <dgm:cxn modelId="{70E18C5C-A2AF-438A-978C-DC2A8FDB0F6E}" type="presParOf" srcId="{DBC82B8E-7B48-4A7A-B5FC-A57A5CE9ECE8}" destId="{0B307FA5-CD9A-484C-A641-5D1FC6144B7E}" srcOrd="5" destOrd="0" presId="urn:microsoft.com/office/officeart/2005/8/layout/default"/>
    <dgm:cxn modelId="{5A9E0E94-FC5B-495A-8CC5-8D524A2BBB2C}" type="presParOf" srcId="{DBC82B8E-7B48-4A7A-B5FC-A57A5CE9ECE8}" destId="{8980374A-2DC4-47BD-B65D-7703DFE7F989}" srcOrd="6" destOrd="0" presId="urn:microsoft.com/office/officeart/2005/8/layout/default"/>
    <dgm:cxn modelId="{3EBFFF29-8173-4FBD-950E-FF9280894865}" type="presParOf" srcId="{DBC82B8E-7B48-4A7A-B5FC-A57A5CE9ECE8}" destId="{6F15EA67-EA59-47CA-9BCC-71A59284969A}" srcOrd="7" destOrd="0" presId="urn:microsoft.com/office/officeart/2005/8/layout/default"/>
    <dgm:cxn modelId="{7B0CDA9D-ACFB-48AA-8B47-662EE5802C37}" type="presParOf" srcId="{DBC82B8E-7B48-4A7A-B5FC-A57A5CE9ECE8}" destId="{6CE3CF62-9DD7-40B9-B090-162EAD3DDA1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6EA303-0037-4929-8FA9-2C950713965B}" type="doc">
      <dgm:prSet loTypeId="urn:microsoft.com/office/officeart/2011/layout/RadialPicture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611B088-2AA9-4641-AF2B-4535F7E3EDAB}">
      <dgm:prSet phldrT="[Text]"/>
      <dgm:spPr>
        <a:xfrm>
          <a:off x="1027998" y="1279201"/>
          <a:ext cx="1993459" cy="1993557"/>
        </a:xfrm>
        <a:prstGeom prst="ellipse">
          <a:avLst/>
        </a:prstGeom>
        <a:solidFill>
          <a:schemeClr val="tx1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dirty="0" smtClean="0">
              <a:solidFill>
                <a:sysClr val="window" lastClr="FFFFFF"/>
              </a:solidFill>
              <a:latin typeface="Trebuchet MS" panose="020B0603020202020204"/>
              <a:ea typeface="+mn-ea"/>
              <a:cs typeface="+mn-cs"/>
            </a:rPr>
            <a:t>Favourite Games</a:t>
          </a:r>
          <a:endParaRPr lang="en-GB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C845FA84-816A-452F-8F1F-80BC037B90D5}" type="parTrans" cxnId="{4CD01006-F67F-4E37-8677-DB2CDDFA8992}">
      <dgm:prSet/>
      <dgm:spPr/>
      <dgm:t>
        <a:bodyPr/>
        <a:lstStyle/>
        <a:p>
          <a:endParaRPr lang="en-GB"/>
        </a:p>
      </dgm:t>
    </dgm:pt>
    <dgm:pt modelId="{60FCF00B-6F4C-4801-A651-5F2FFD5BB451}" type="sibTrans" cxnId="{4CD01006-F67F-4E37-8677-DB2CDDFA8992}">
      <dgm:prSet/>
      <dgm:spPr/>
      <dgm:t>
        <a:bodyPr/>
        <a:lstStyle/>
        <a:p>
          <a:endParaRPr lang="en-GB"/>
        </a:p>
      </dgm:t>
    </dgm:pt>
    <dgm:pt modelId="{1D2FC4A9-CFAE-4552-9B86-41616F44CB7B}">
      <dgm:prSet phldrT="[Text]"/>
      <dgm:spPr>
        <a:xfrm>
          <a:off x="4107824" y="541095"/>
          <a:ext cx="1429429" cy="1033851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GB" b="0" i="0" dirty="0" smtClean="0">
              <a:solidFill>
                <a:schemeClr val="bg1"/>
              </a:solidFill>
              <a:latin typeface="Trebuchet MS" panose="020B0603020202020204"/>
              <a:ea typeface="+mn-ea"/>
              <a:cs typeface="+mn-cs"/>
            </a:rPr>
            <a:t>Super Mario Run</a:t>
          </a:r>
          <a:endParaRPr lang="en-GB" dirty="0">
            <a:solidFill>
              <a:schemeClr val="bg1"/>
            </a:solidFill>
            <a:latin typeface="Trebuchet MS" panose="020B0603020202020204"/>
            <a:ea typeface="+mn-ea"/>
            <a:cs typeface="+mn-cs"/>
          </a:endParaRPr>
        </a:p>
      </dgm:t>
    </dgm:pt>
    <dgm:pt modelId="{70468EBC-5941-4474-9388-6EBCF53E9B80}" type="parTrans" cxnId="{59BDFB89-0FAA-4092-8E2E-2C3A78C42BA7}">
      <dgm:prSet/>
      <dgm:spPr/>
      <dgm:t>
        <a:bodyPr/>
        <a:lstStyle/>
        <a:p>
          <a:endParaRPr lang="en-GB"/>
        </a:p>
      </dgm:t>
    </dgm:pt>
    <dgm:pt modelId="{09510F67-4258-4C9B-8448-664D0211BABB}" type="sibTrans" cxnId="{59BDFB89-0FAA-4092-8E2E-2C3A78C42BA7}">
      <dgm:prSet/>
      <dgm:spPr/>
      <dgm:t>
        <a:bodyPr/>
        <a:lstStyle/>
        <a:p>
          <a:endParaRPr lang="en-GB"/>
        </a:p>
      </dgm:t>
    </dgm:pt>
    <dgm:pt modelId="{32DF8C3A-4D24-49A0-B202-10750DBC65FD}">
      <dgm:prSet/>
      <dgm:spPr>
        <a:xfrm>
          <a:off x="4526528" y="1754237"/>
          <a:ext cx="1429429" cy="1033851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GB" dirty="0" smtClean="0">
              <a:solidFill>
                <a:schemeClr val="bg1"/>
              </a:solidFill>
              <a:latin typeface="Trebuchet MS" panose="020B0603020202020204"/>
              <a:ea typeface="+mn-ea"/>
              <a:cs typeface="+mn-cs"/>
            </a:rPr>
            <a:t>Words With Friends</a:t>
          </a:r>
          <a:endParaRPr lang="en-GB" dirty="0">
            <a:solidFill>
              <a:schemeClr val="bg1"/>
            </a:solidFill>
            <a:latin typeface="Trebuchet MS" panose="020B0603020202020204"/>
            <a:ea typeface="+mn-ea"/>
            <a:cs typeface="+mn-cs"/>
          </a:endParaRPr>
        </a:p>
      </dgm:t>
    </dgm:pt>
    <dgm:pt modelId="{B4F6F8D0-FE05-480C-B782-07208089639B}" type="parTrans" cxnId="{4F90EDCB-E86C-4238-8FB3-025F40A5174D}">
      <dgm:prSet/>
      <dgm:spPr/>
      <dgm:t>
        <a:bodyPr/>
        <a:lstStyle/>
        <a:p>
          <a:endParaRPr lang="en-GB"/>
        </a:p>
      </dgm:t>
    </dgm:pt>
    <dgm:pt modelId="{1CF5967F-2E7C-4219-A5C5-226DA1C6DB98}" type="sibTrans" cxnId="{4F90EDCB-E86C-4238-8FB3-025F40A5174D}">
      <dgm:prSet/>
      <dgm:spPr/>
      <dgm:t>
        <a:bodyPr/>
        <a:lstStyle/>
        <a:p>
          <a:endParaRPr lang="en-GB"/>
        </a:p>
      </dgm:t>
    </dgm:pt>
    <dgm:pt modelId="{F6B2C05B-E37A-4643-A815-82B2B6132DEA}">
      <dgm:prSet/>
      <dgm:spPr>
        <a:xfrm>
          <a:off x="4107824" y="2993351"/>
          <a:ext cx="1429429" cy="1033851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GB" dirty="0" smtClean="0">
              <a:solidFill>
                <a:schemeClr val="bg1"/>
              </a:solidFill>
              <a:latin typeface="Trebuchet MS" panose="020B0603020202020204"/>
              <a:ea typeface="+mn-ea"/>
              <a:cs typeface="+mn-cs"/>
            </a:rPr>
            <a:t>Candy Crush Saga          </a:t>
          </a:r>
          <a:endParaRPr lang="en-GB" dirty="0">
            <a:solidFill>
              <a:schemeClr val="bg1"/>
            </a:solidFill>
            <a:latin typeface="Trebuchet MS" panose="020B0603020202020204"/>
            <a:ea typeface="+mn-ea"/>
            <a:cs typeface="+mn-cs"/>
          </a:endParaRPr>
        </a:p>
      </dgm:t>
    </dgm:pt>
    <dgm:pt modelId="{23971C17-9416-4A6A-8E1F-05682D221796}" type="parTrans" cxnId="{AA5BE051-D330-41B5-8CD3-701459E5B45C}">
      <dgm:prSet/>
      <dgm:spPr/>
      <dgm:t>
        <a:bodyPr/>
        <a:lstStyle/>
        <a:p>
          <a:endParaRPr lang="en-GB"/>
        </a:p>
      </dgm:t>
    </dgm:pt>
    <dgm:pt modelId="{B151D5AF-9EA4-45F4-BE5E-C54E59903D43}" type="sibTrans" cxnId="{AA5BE051-D330-41B5-8CD3-701459E5B45C}">
      <dgm:prSet/>
      <dgm:spPr/>
      <dgm:t>
        <a:bodyPr/>
        <a:lstStyle/>
        <a:p>
          <a:endParaRPr lang="en-GB"/>
        </a:p>
      </dgm:t>
    </dgm:pt>
    <dgm:pt modelId="{33EF01F3-D2BF-4B52-8874-39DE12D74B3D}" type="pres">
      <dgm:prSet presAssocID="{056EA303-0037-4929-8FA9-2C950713965B}" presName="Name0" presStyleCnt="0">
        <dgm:presLayoutVars>
          <dgm:chMax val="1"/>
          <dgm:chPref val="1"/>
          <dgm:dir/>
          <dgm:resizeHandles/>
        </dgm:presLayoutVars>
      </dgm:prSet>
      <dgm:spPr/>
      <dgm:t>
        <a:bodyPr/>
        <a:lstStyle/>
        <a:p>
          <a:endParaRPr lang="en-GB"/>
        </a:p>
      </dgm:t>
    </dgm:pt>
    <dgm:pt modelId="{1CB3F865-81B1-4AA3-9086-FE95E1FAB0C2}" type="pres">
      <dgm:prSet presAssocID="{5611B088-2AA9-4641-AF2B-4535F7E3EDAB}" presName="Parent" presStyleLbl="node1" presStyleIdx="0" presStyleCnt="2">
        <dgm:presLayoutVars>
          <dgm:chMax val="4"/>
          <dgm:chPref val="3"/>
        </dgm:presLayoutVars>
      </dgm:prSet>
      <dgm:spPr/>
      <dgm:t>
        <a:bodyPr/>
        <a:lstStyle/>
        <a:p>
          <a:endParaRPr lang="en-GB"/>
        </a:p>
      </dgm:t>
    </dgm:pt>
    <dgm:pt modelId="{19FFC322-2535-44BA-B7FA-0FA7B2798BAD}" type="pres">
      <dgm:prSet presAssocID="{1D2FC4A9-CFAE-4552-9B86-41616F44CB7B}" presName="Accent" presStyleLbl="node1" presStyleIdx="1" presStyleCnt="2"/>
      <dgm:spPr>
        <a:xfrm>
          <a:off x="0" y="170785"/>
          <a:ext cx="4018484" cy="4189026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tx1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GB"/>
        </a:p>
      </dgm:t>
    </dgm:pt>
    <dgm:pt modelId="{653B0B73-E029-4D6E-8384-95B98345BDAC}" type="pres">
      <dgm:prSet presAssocID="{1D2FC4A9-CFAE-4552-9B86-41616F44CB7B}" presName="Image1" presStyleLbl="fgImgPlace1" presStyleIdx="0" presStyleCnt="3"/>
      <dgm:spPr>
        <a:xfrm>
          <a:off x="2958919" y="523920"/>
          <a:ext cx="1067903" cy="106820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GB"/>
        </a:p>
      </dgm:t>
    </dgm:pt>
    <dgm:pt modelId="{0612C705-EC5A-40F6-947B-8847AEB88B10}" type="pres">
      <dgm:prSet presAssocID="{1D2FC4A9-CFAE-4552-9B86-41616F44CB7B}" presName="Child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CF0BBE0-4FFF-4AD8-B1E5-6C5AD8970583}" type="pres">
      <dgm:prSet presAssocID="{32DF8C3A-4D24-49A0-B202-10750DBC65FD}" presName="Image2" presStyleCnt="0"/>
      <dgm:spPr/>
    </dgm:pt>
    <dgm:pt modelId="{E4BDFB40-8D03-4C05-84D4-9303495FB20B}" type="pres">
      <dgm:prSet presAssocID="{32DF8C3A-4D24-49A0-B202-10750DBC65FD}" presName="Image" presStyleLbl="fgImgPlace1" presStyleIdx="1" presStyleCnt="3"/>
      <dgm:spPr>
        <a:xfrm>
          <a:off x="3371667" y="1739156"/>
          <a:ext cx="1067903" cy="106820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GB"/>
        </a:p>
      </dgm:t>
    </dgm:pt>
    <dgm:pt modelId="{47F5F071-C8BD-4D68-9DCA-596F320F1AD2}" type="pres">
      <dgm:prSet presAssocID="{32DF8C3A-4D24-49A0-B202-10750DBC65FD}" presName="Child2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07E52E6-A780-4DA0-8465-C4C0C952604A}" type="pres">
      <dgm:prSet presAssocID="{F6B2C05B-E37A-4643-A815-82B2B6132DEA}" presName="Image3" presStyleCnt="0"/>
      <dgm:spPr/>
    </dgm:pt>
    <dgm:pt modelId="{769A5CB6-2B20-4012-9DE7-2BD1EE3474A1}" type="pres">
      <dgm:prSet presAssocID="{F6B2C05B-E37A-4643-A815-82B2B6132DEA}" presName="Image" presStyleLbl="fgImgPlace1" presStyleIdx="2" presStyleCnt="3"/>
      <dgm:spPr>
        <a:xfrm>
          <a:off x="2958919" y="2971568"/>
          <a:ext cx="1067903" cy="1068201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GB"/>
        </a:p>
      </dgm:t>
    </dgm:pt>
    <dgm:pt modelId="{ABCF975C-F669-43F1-A2B3-BBC06A2B960C}" type="pres">
      <dgm:prSet presAssocID="{F6B2C05B-E37A-4643-A815-82B2B6132DEA}" presName="Child3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068C12A-E797-4C77-9160-50BB05F2388B}" type="presOf" srcId="{5611B088-2AA9-4641-AF2B-4535F7E3EDAB}" destId="{1CB3F865-81B1-4AA3-9086-FE95E1FAB0C2}" srcOrd="0" destOrd="0" presId="urn:microsoft.com/office/officeart/2011/layout/RadialPictureList"/>
    <dgm:cxn modelId="{20AE1E5C-D1C9-4F70-A46E-5045C485762D}" type="presOf" srcId="{056EA303-0037-4929-8FA9-2C950713965B}" destId="{33EF01F3-D2BF-4B52-8874-39DE12D74B3D}" srcOrd="0" destOrd="0" presId="urn:microsoft.com/office/officeart/2011/layout/RadialPictureList"/>
    <dgm:cxn modelId="{4CD01006-F67F-4E37-8677-DB2CDDFA8992}" srcId="{056EA303-0037-4929-8FA9-2C950713965B}" destId="{5611B088-2AA9-4641-AF2B-4535F7E3EDAB}" srcOrd="0" destOrd="0" parTransId="{C845FA84-816A-452F-8F1F-80BC037B90D5}" sibTransId="{60FCF00B-6F4C-4801-A651-5F2FFD5BB451}"/>
    <dgm:cxn modelId="{BADA09A2-7676-4108-A496-CCF374C5E76F}" type="presOf" srcId="{1D2FC4A9-CFAE-4552-9B86-41616F44CB7B}" destId="{0612C705-EC5A-40F6-947B-8847AEB88B10}" srcOrd="0" destOrd="0" presId="urn:microsoft.com/office/officeart/2011/layout/RadialPictureList"/>
    <dgm:cxn modelId="{59BDFB89-0FAA-4092-8E2E-2C3A78C42BA7}" srcId="{5611B088-2AA9-4641-AF2B-4535F7E3EDAB}" destId="{1D2FC4A9-CFAE-4552-9B86-41616F44CB7B}" srcOrd="0" destOrd="0" parTransId="{70468EBC-5941-4474-9388-6EBCF53E9B80}" sibTransId="{09510F67-4258-4C9B-8448-664D0211BABB}"/>
    <dgm:cxn modelId="{4F90EDCB-E86C-4238-8FB3-025F40A5174D}" srcId="{5611B088-2AA9-4641-AF2B-4535F7E3EDAB}" destId="{32DF8C3A-4D24-49A0-B202-10750DBC65FD}" srcOrd="1" destOrd="0" parTransId="{B4F6F8D0-FE05-480C-B782-07208089639B}" sibTransId="{1CF5967F-2E7C-4219-A5C5-226DA1C6DB98}"/>
    <dgm:cxn modelId="{2D5ECC71-DEAE-43CF-B426-54DEABCC7B18}" type="presOf" srcId="{32DF8C3A-4D24-49A0-B202-10750DBC65FD}" destId="{47F5F071-C8BD-4D68-9DCA-596F320F1AD2}" srcOrd="0" destOrd="0" presId="urn:microsoft.com/office/officeart/2011/layout/RadialPictureList"/>
    <dgm:cxn modelId="{9FEF532A-30A3-4B7B-8E93-C8AA7F7B6E81}" type="presOf" srcId="{F6B2C05B-E37A-4643-A815-82B2B6132DEA}" destId="{ABCF975C-F669-43F1-A2B3-BBC06A2B960C}" srcOrd="0" destOrd="0" presId="urn:microsoft.com/office/officeart/2011/layout/RadialPictureList"/>
    <dgm:cxn modelId="{AA5BE051-D330-41B5-8CD3-701459E5B45C}" srcId="{5611B088-2AA9-4641-AF2B-4535F7E3EDAB}" destId="{F6B2C05B-E37A-4643-A815-82B2B6132DEA}" srcOrd="2" destOrd="0" parTransId="{23971C17-9416-4A6A-8E1F-05682D221796}" sibTransId="{B151D5AF-9EA4-45F4-BE5E-C54E59903D43}"/>
    <dgm:cxn modelId="{77F1641F-43B3-4C91-BFFD-CC0DC444F3A6}" type="presParOf" srcId="{33EF01F3-D2BF-4B52-8874-39DE12D74B3D}" destId="{1CB3F865-81B1-4AA3-9086-FE95E1FAB0C2}" srcOrd="0" destOrd="0" presId="urn:microsoft.com/office/officeart/2011/layout/RadialPictureList"/>
    <dgm:cxn modelId="{CBCA715C-A06F-4200-A72D-6CA8F6E63BE5}" type="presParOf" srcId="{33EF01F3-D2BF-4B52-8874-39DE12D74B3D}" destId="{19FFC322-2535-44BA-B7FA-0FA7B2798BAD}" srcOrd="1" destOrd="0" presId="urn:microsoft.com/office/officeart/2011/layout/RadialPictureList"/>
    <dgm:cxn modelId="{C6C2FCEB-1A6C-405C-8DC3-1A438C16E624}" type="presParOf" srcId="{33EF01F3-D2BF-4B52-8874-39DE12D74B3D}" destId="{653B0B73-E029-4D6E-8384-95B98345BDAC}" srcOrd="2" destOrd="0" presId="urn:microsoft.com/office/officeart/2011/layout/RadialPictureList"/>
    <dgm:cxn modelId="{18E05AEB-8607-46B7-8AE6-81551A14091F}" type="presParOf" srcId="{33EF01F3-D2BF-4B52-8874-39DE12D74B3D}" destId="{0612C705-EC5A-40F6-947B-8847AEB88B10}" srcOrd="3" destOrd="0" presId="urn:microsoft.com/office/officeart/2011/layout/RadialPictureList"/>
    <dgm:cxn modelId="{1A9ED383-3007-449F-8DD6-477297986C7E}" type="presParOf" srcId="{33EF01F3-D2BF-4B52-8874-39DE12D74B3D}" destId="{8CF0BBE0-4FFF-4AD8-B1E5-6C5AD8970583}" srcOrd="4" destOrd="0" presId="urn:microsoft.com/office/officeart/2011/layout/RadialPictureList"/>
    <dgm:cxn modelId="{05C0B534-97AE-4870-9846-A30DFF1193E7}" type="presParOf" srcId="{8CF0BBE0-4FFF-4AD8-B1E5-6C5AD8970583}" destId="{E4BDFB40-8D03-4C05-84D4-9303495FB20B}" srcOrd="0" destOrd="0" presId="urn:microsoft.com/office/officeart/2011/layout/RadialPictureList"/>
    <dgm:cxn modelId="{F961A7A7-6F18-4A4D-B55C-70ACF3853A76}" type="presParOf" srcId="{33EF01F3-D2BF-4B52-8874-39DE12D74B3D}" destId="{47F5F071-C8BD-4D68-9DCA-596F320F1AD2}" srcOrd="5" destOrd="0" presId="urn:microsoft.com/office/officeart/2011/layout/RadialPictureList"/>
    <dgm:cxn modelId="{CED51020-DFF8-4EA3-A014-432F03570913}" type="presParOf" srcId="{33EF01F3-D2BF-4B52-8874-39DE12D74B3D}" destId="{107E52E6-A780-4DA0-8465-C4C0C952604A}" srcOrd="6" destOrd="0" presId="urn:microsoft.com/office/officeart/2011/layout/RadialPictureList"/>
    <dgm:cxn modelId="{216B9453-D046-408A-A806-AC1EA3C0B60D}" type="presParOf" srcId="{107E52E6-A780-4DA0-8465-C4C0C952604A}" destId="{769A5CB6-2B20-4012-9DE7-2BD1EE3474A1}" srcOrd="0" destOrd="0" presId="urn:microsoft.com/office/officeart/2011/layout/RadialPictureList"/>
    <dgm:cxn modelId="{054AB308-9C5B-4217-B772-11FFB58E87B0}" type="presParOf" srcId="{33EF01F3-D2BF-4B52-8874-39DE12D74B3D}" destId="{ABCF975C-F669-43F1-A2B3-BBC06A2B960C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A25EF-A2D9-448D-B882-6C90A03404BC}">
      <dsp:nvSpPr>
        <dsp:cNvPr id="0" name=""/>
        <dsp:cNvSpPr/>
      </dsp:nvSpPr>
      <dsp:spPr>
        <a:xfrm>
          <a:off x="1033685" y="1606853"/>
          <a:ext cx="2004487" cy="2004586"/>
        </a:xfrm>
        <a:prstGeom prst="ellipse">
          <a:avLst/>
        </a:prstGeom>
        <a:solidFill>
          <a:sysClr val="windowText" lastClr="000000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smtClean="0">
              <a:solidFill>
                <a:sysClr val="window" lastClr="FFFFFF"/>
              </a:solidFill>
              <a:latin typeface="Trebuchet MS" panose="020B0603020202020204"/>
              <a:ea typeface="+mn-ea"/>
              <a:cs typeface="+mn-cs"/>
            </a:rPr>
            <a:t>Favourite Games</a:t>
          </a:r>
          <a:endParaRPr lang="en-GB" sz="25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1327235" y="1900418"/>
        <a:ext cx="1417387" cy="1417456"/>
      </dsp:txXfrm>
    </dsp:sp>
    <dsp:sp modelId="{78C69110-FBE4-454A-8124-6523B5DE1EAB}">
      <dsp:nvSpPr>
        <dsp:cNvPr id="0" name=""/>
        <dsp:cNvSpPr/>
      </dsp:nvSpPr>
      <dsp:spPr>
        <a:xfrm>
          <a:off x="0" y="492304"/>
          <a:ext cx="4040716" cy="4212202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ysClr val="windowText" lastClr="000000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AA6A5-7DE7-4419-9876-5028D46608A9}">
      <dsp:nvSpPr>
        <dsp:cNvPr id="0" name=""/>
        <dsp:cNvSpPr/>
      </dsp:nvSpPr>
      <dsp:spPr>
        <a:xfrm>
          <a:off x="2975289" y="847393"/>
          <a:ext cx="1073811" cy="107411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524257-E973-468D-A732-11F7CFF6DF09}">
      <dsp:nvSpPr>
        <dsp:cNvPr id="0" name=""/>
        <dsp:cNvSpPr/>
      </dsp:nvSpPr>
      <dsp:spPr>
        <a:xfrm>
          <a:off x="4130550" y="864663"/>
          <a:ext cx="1437338" cy="1039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GB" sz="1800" b="1" i="0" kern="1200" dirty="0" smtClean="0">
              <a:solidFill>
                <a:schemeClr val="bg1"/>
              </a:solidFill>
              <a:latin typeface="Trebuchet MS" panose="020B0603020202020204"/>
              <a:ea typeface="+mn-ea"/>
              <a:cs typeface="+mn-cs"/>
            </a:rPr>
            <a:t>Super Mario Bros. 3</a:t>
          </a:r>
          <a:endParaRPr lang="en-GB" sz="1800" kern="1200" dirty="0">
            <a:solidFill>
              <a:schemeClr val="bg1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4130550" y="864663"/>
        <a:ext cx="1437338" cy="1039571"/>
      </dsp:txXfrm>
    </dsp:sp>
    <dsp:sp modelId="{D9C9FC64-273B-4326-8A2E-4E6E632C31FD}">
      <dsp:nvSpPr>
        <dsp:cNvPr id="0" name=""/>
        <dsp:cNvSpPr/>
      </dsp:nvSpPr>
      <dsp:spPr>
        <a:xfrm>
          <a:off x="3390321" y="2069353"/>
          <a:ext cx="1073811" cy="1074111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2000" b="-42000"/>
          </a:stretch>
        </a:blip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52C92-764D-47B1-9214-628B8B034278}">
      <dsp:nvSpPr>
        <dsp:cNvPr id="0" name=""/>
        <dsp:cNvSpPr/>
      </dsp:nvSpPr>
      <dsp:spPr>
        <a:xfrm>
          <a:off x="4551570" y="2084517"/>
          <a:ext cx="1437338" cy="1039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GB" sz="1800" kern="1200" dirty="0" smtClean="0">
              <a:solidFill>
                <a:schemeClr val="bg1"/>
              </a:solidFill>
              <a:latin typeface="Trebuchet MS" panose="020B0603020202020204"/>
              <a:ea typeface="+mn-ea"/>
              <a:cs typeface="+mn-cs"/>
            </a:rPr>
            <a:t>Dungeon Master</a:t>
          </a:r>
          <a:endParaRPr lang="en-GB" sz="1800" kern="1200" dirty="0">
            <a:solidFill>
              <a:schemeClr val="bg1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4551570" y="2084517"/>
        <a:ext cx="1437338" cy="1039571"/>
      </dsp:txXfrm>
    </dsp:sp>
    <dsp:sp modelId="{F6702840-05F3-4A27-9BF7-8567AF00CA19}">
      <dsp:nvSpPr>
        <dsp:cNvPr id="0" name=""/>
        <dsp:cNvSpPr/>
      </dsp:nvSpPr>
      <dsp:spPr>
        <a:xfrm>
          <a:off x="2975289" y="3308583"/>
          <a:ext cx="1073811" cy="1074111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407C7B-6E28-4465-AE02-E8E1E651BA82}">
      <dsp:nvSpPr>
        <dsp:cNvPr id="0" name=""/>
        <dsp:cNvSpPr/>
      </dsp:nvSpPr>
      <dsp:spPr>
        <a:xfrm>
          <a:off x="4130550" y="3330486"/>
          <a:ext cx="1437338" cy="1039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GB" sz="1800" b="1" i="0" kern="1200" dirty="0" smtClean="0">
              <a:solidFill>
                <a:schemeClr val="bg1"/>
              </a:solidFill>
              <a:latin typeface="Trebuchet MS" panose="020B0603020202020204"/>
              <a:ea typeface="+mn-ea"/>
              <a:cs typeface="+mn-cs"/>
            </a:rPr>
            <a:t>Street Fighter II Turbo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endParaRPr lang="en-GB" sz="1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4130550" y="3330486"/>
        <a:ext cx="1437338" cy="10395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288547-1112-47B1-8DD4-C7740F52A63C}">
      <dsp:nvSpPr>
        <dsp:cNvPr id="0" name=""/>
        <dsp:cNvSpPr/>
      </dsp:nvSpPr>
      <dsp:spPr>
        <a:xfrm>
          <a:off x="416637" y="3783"/>
          <a:ext cx="1632835" cy="979701"/>
        </a:xfrm>
        <a:prstGeom prst="rect">
          <a:avLst/>
        </a:prstGeom>
        <a:solidFill>
          <a:schemeClr val="tx1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>
              <a:solidFill>
                <a:sysClr val="window" lastClr="FFFFFF"/>
              </a:solidFill>
              <a:latin typeface="Trebuchet MS" panose="020B0603020202020204"/>
              <a:ea typeface="+mn-ea"/>
              <a:cs typeface="+mn-cs"/>
            </a:rPr>
            <a:t>Age: 21</a:t>
          </a:r>
          <a:endParaRPr lang="en-GB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416637" y="3783"/>
        <a:ext cx="1632835" cy="979701"/>
      </dsp:txXfrm>
    </dsp:sp>
    <dsp:sp modelId="{4E3498AB-A361-4055-9CD0-2EC20E305925}">
      <dsp:nvSpPr>
        <dsp:cNvPr id="0" name=""/>
        <dsp:cNvSpPr/>
      </dsp:nvSpPr>
      <dsp:spPr>
        <a:xfrm>
          <a:off x="416637" y="1146767"/>
          <a:ext cx="1632835" cy="979701"/>
        </a:xfrm>
        <a:prstGeom prst="rect">
          <a:avLst/>
        </a:prstGeom>
        <a:solidFill>
          <a:schemeClr val="tx1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>
              <a:solidFill>
                <a:sysClr val="window" lastClr="FFFFFF"/>
              </a:solidFill>
              <a:latin typeface="Trebuchet MS" panose="020B0603020202020204"/>
              <a:ea typeface="+mn-ea"/>
              <a:cs typeface="+mn-cs"/>
            </a:rPr>
            <a:t>Gender: Male</a:t>
          </a:r>
          <a:endParaRPr lang="en-GB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416637" y="1146767"/>
        <a:ext cx="1632835" cy="979701"/>
      </dsp:txXfrm>
    </dsp:sp>
    <dsp:sp modelId="{DCD28FCD-C03A-4CDF-8929-EEA7DA18A26F}">
      <dsp:nvSpPr>
        <dsp:cNvPr id="0" name=""/>
        <dsp:cNvSpPr/>
      </dsp:nvSpPr>
      <dsp:spPr>
        <a:xfrm>
          <a:off x="416637" y="2289752"/>
          <a:ext cx="1632835" cy="979701"/>
        </a:xfrm>
        <a:prstGeom prst="rect">
          <a:avLst/>
        </a:prstGeom>
        <a:solidFill>
          <a:schemeClr val="tx1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>
              <a:solidFill>
                <a:sysClr val="window" lastClr="FFFFFF"/>
              </a:solidFill>
              <a:latin typeface="Trebuchet MS" panose="020B0603020202020204"/>
              <a:ea typeface="+mn-ea"/>
              <a:cs typeface="+mn-cs"/>
            </a:rPr>
            <a:t>Occupation: Student</a:t>
          </a:r>
          <a:endParaRPr lang="en-GB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416637" y="2289752"/>
        <a:ext cx="1632835" cy="979701"/>
      </dsp:txXfrm>
    </dsp:sp>
    <dsp:sp modelId="{389365F5-9A82-4476-A506-3E64361EDE89}">
      <dsp:nvSpPr>
        <dsp:cNvPr id="0" name=""/>
        <dsp:cNvSpPr/>
      </dsp:nvSpPr>
      <dsp:spPr>
        <a:xfrm>
          <a:off x="416637" y="3432737"/>
          <a:ext cx="1632835" cy="979701"/>
        </a:xfrm>
        <a:prstGeom prst="rect">
          <a:avLst/>
        </a:prstGeom>
        <a:solidFill>
          <a:schemeClr val="tx1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>
              <a:solidFill>
                <a:sysClr val="window" lastClr="FFFFFF"/>
              </a:solidFill>
              <a:latin typeface="Trebuchet MS" panose="020B0603020202020204"/>
              <a:ea typeface="+mn-ea"/>
              <a:cs typeface="+mn-cs"/>
            </a:rPr>
            <a:t>Interests: Retro Games, Gardening</a:t>
          </a:r>
          <a:endParaRPr lang="en-GB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416637" y="3432737"/>
        <a:ext cx="1632835" cy="979701"/>
      </dsp:txXfrm>
    </dsp:sp>
    <dsp:sp modelId="{B3969C17-85E0-4B79-971F-275DC4CF643F}">
      <dsp:nvSpPr>
        <dsp:cNvPr id="0" name=""/>
        <dsp:cNvSpPr/>
      </dsp:nvSpPr>
      <dsp:spPr>
        <a:xfrm>
          <a:off x="416637" y="4575721"/>
          <a:ext cx="1632835" cy="979701"/>
        </a:xfrm>
        <a:prstGeom prst="rect">
          <a:avLst/>
        </a:prstGeom>
        <a:solidFill>
          <a:schemeClr val="tx1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>
              <a:solidFill>
                <a:sysClr val="window" lastClr="FFFFFF"/>
              </a:solidFill>
              <a:latin typeface="Trebuchet MS" panose="020B0603020202020204"/>
              <a:ea typeface="+mn-ea"/>
              <a:cs typeface="+mn-cs"/>
            </a:rPr>
            <a:t>Location: Glasgow</a:t>
          </a:r>
          <a:endParaRPr lang="en-GB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416637" y="4575721"/>
        <a:ext cx="1632835" cy="9797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2B2695-3BE5-460B-8E5D-343D83A72913}">
      <dsp:nvSpPr>
        <dsp:cNvPr id="0" name=""/>
        <dsp:cNvSpPr/>
      </dsp:nvSpPr>
      <dsp:spPr>
        <a:xfrm>
          <a:off x="836160" y="1895"/>
          <a:ext cx="1592610" cy="955566"/>
        </a:xfrm>
        <a:prstGeom prst="rect">
          <a:avLst/>
        </a:prstGeom>
        <a:solidFill>
          <a:schemeClr val="tx1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>
              <a:solidFill>
                <a:sysClr val="window" lastClr="FFFFFF"/>
              </a:solidFill>
              <a:latin typeface="Trebuchet MS" panose="020B0603020202020204"/>
              <a:ea typeface="+mn-ea"/>
              <a:cs typeface="+mn-cs"/>
            </a:rPr>
            <a:t>Age 23</a:t>
          </a:r>
          <a:endParaRPr lang="en-GB" sz="20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836160" y="1895"/>
        <a:ext cx="1592610" cy="955566"/>
      </dsp:txXfrm>
    </dsp:sp>
    <dsp:sp modelId="{D0E0AFA0-E87C-46FD-A851-36EF7E34E3BD}">
      <dsp:nvSpPr>
        <dsp:cNvPr id="0" name=""/>
        <dsp:cNvSpPr/>
      </dsp:nvSpPr>
      <dsp:spPr>
        <a:xfrm>
          <a:off x="836160" y="1116723"/>
          <a:ext cx="1592610" cy="955566"/>
        </a:xfrm>
        <a:prstGeom prst="rect">
          <a:avLst/>
        </a:prstGeom>
        <a:solidFill>
          <a:schemeClr val="tx1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>
              <a:solidFill>
                <a:sysClr val="window" lastClr="FFFFFF"/>
              </a:solidFill>
              <a:latin typeface="Trebuchet MS" panose="020B0603020202020204"/>
              <a:ea typeface="+mn-ea"/>
              <a:cs typeface="+mn-cs"/>
            </a:rPr>
            <a:t>Gender: Female</a:t>
          </a:r>
          <a:endParaRPr lang="en-GB" sz="20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836160" y="1116723"/>
        <a:ext cx="1592610" cy="955566"/>
      </dsp:txXfrm>
    </dsp:sp>
    <dsp:sp modelId="{9A51D881-0908-4778-BD3E-C29A17A28734}">
      <dsp:nvSpPr>
        <dsp:cNvPr id="0" name=""/>
        <dsp:cNvSpPr/>
      </dsp:nvSpPr>
      <dsp:spPr>
        <a:xfrm>
          <a:off x="836160" y="2231550"/>
          <a:ext cx="1592610" cy="955566"/>
        </a:xfrm>
        <a:prstGeom prst="rect">
          <a:avLst/>
        </a:prstGeom>
        <a:solidFill>
          <a:schemeClr val="tx1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>
              <a:solidFill>
                <a:sysClr val="window" lastClr="FFFFFF"/>
              </a:solidFill>
              <a:latin typeface="Trebuchet MS" panose="020B0603020202020204"/>
              <a:ea typeface="+mn-ea"/>
              <a:cs typeface="+mn-cs"/>
            </a:rPr>
            <a:t>Occupation: Student </a:t>
          </a:r>
          <a:endParaRPr lang="en-GB" sz="20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836160" y="2231550"/>
        <a:ext cx="1592610" cy="955566"/>
      </dsp:txXfrm>
    </dsp:sp>
    <dsp:sp modelId="{8980374A-2DC4-47BD-B65D-7703DFE7F989}">
      <dsp:nvSpPr>
        <dsp:cNvPr id="0" name=""/>
        <dsp:cNvSpPr/>
      </dsp:nvSpPr>
      <dsp:spPr>
        <a:xfrm>
          <a:off x="836160" y="3346377"/>
          <a:ext cx="1592610" cy="955566"/>
        </a:xfrm>
        <a:prstGeom prst="rect">
          <a:avLst/>
        </a:prstGeom>
        <a:solidFill>
          <a:schemeClr val="tx1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>
              <a:solidFill>
                <a:sysClr val="window" lastClr="FFFFFF"/>
              </a:solidFill>
              <a:latin typeface="Trebuchet MS" panose="020B0603020202020204"/>
              <a:ea typeface="+mn-ea"/>
              <a:cs typeface="+mn-cs"/>
            </a:rPr>
            <a:t>Interests: Badminton, Hiking</a:t>
          </a:r>
        </a:p>
      </dsp:txBody>
      <dsp:txXfrm>
        <a:off x="836160" y="3346377"/>
        <a:ext cx="1592610" cy="955566"/>
      </dsp:txXfrm>
    </dsp:sp>
    <dsp:sp modelId="{6CE3CF62-9DD7-40B9-B090-162EAD3DDA12}">
      <dsp:nvSpPr>
        <dsp:cNvPr id="0" name=""/>
        <dsp:cNvSpPr/>
      </dsp:nvSpPr>
      <dsp:spPr>
        <a:xfrm>
          <a:off x="836160" y="4461204"/>
          <a:ext cx="1592610" cy="955566"/>
        </a:xfrm>
        <a:prstGeom prst="rect">
          <a:avLst/>
        </a:prstGeom>
        <a:solidFill>
          <a:schemeClr val="tx1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>
              <a:solidFill>
                <a:sysClr val="window" lastClr="FFFFFF"/>
              </a:solidFill>
              <a:latin typeface="Trebuchet MS" panose="020B0603020202020204"/>
              <a:ea typeface="+mn-ea"/>
              <a:cs typeface="+mn-cs"/>
            </a:rPr>
            <a:t>Location: Glasgow</a:t>
          </a:r>
          <a:endParaRPr lang="en-GB" sz="20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836160" y="4461204"/>
        <a:ext cx="1592610" cy="9555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3F865-81B1-4AA3-9086-FE95E1FAB0C2}">
      <dsp:nvSpPr>
        <dsp:cNvPr id="0" name=""/>
        <dsp:cNvSpPr/>
      </dsp:nvSpPr>
      <dsp:spPr>
        <a:xfrm>
          <a:off x="1027998" y="1279201"/>
          <a:ext cx="1993459" cy="1993557"/>
        </a:xfrm>
        <a:prstGeom prst="ellipse">
          <a:avLst/>
        </a:prstGeom>
        <a:solidFill>
          <a:schemeClr val="tx1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smtClean="0">
              <a:solidFill>
                <a:sysClr val="window" lastClr="FFFFFF"/>
              </a:solidFill>
              <a:latin typeface="Trebuchet MS" panose="020B0603020202020204"/>
              <a:ea typeface="+mn-ea"/>
              <a:cs typeface="+mn-cs"/>
            </a:rPr>
            <a:t>Favourite Games</a:t>
          </a:r>
          <a:endParaRPr lang="en-GB" sz="25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1319933" y="1571151"/>
        <a:ext cx="1409589" cy="1409657"/>
      </dsp:txXfrm>
    </dsp:sp>
    <dsp:sp modelId="{19FFC322-2535-44BA-B7FA-0FA7B2798BAD}">
      <dsp:nvSpPr>
        <dsp:cNvPr id="0" name=""/>
        <dsp:cNvSpPr/>
      </dsp:nvSpPr>
      <dsp:spPr>
        <a:xfrm>
          <a:off x="0" y="170785"/>
          <a:ext cx="4018484" cy="4189026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tx1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B0B73-E029-4D6E-8384-95B98345BDAC}">
      <dsp:nvSpPr>
        <dsp:cNvPr id="0" name=""/>
        <dsp:cNvSpPr/>
      </dsp:nvSpPr>
      <dsp:spPr>
        <a:xfrm>
          <a:off x="2958919" y="523920"/>
          <a:ext cx="1067903" cy="106820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12C705-EC5A-40F6-947B-8847AEB88B10}">
      <dsp:nvSpPr>
        <dsp:cNvPr id="0" name=""/>
        <dsp:cNvSpPr/>
      </dsp:nvSpPr>
      <dsp:spPr>
        <a:xfrm>
          <a:off x="4107824" y="541095"/>
          <a:ext cx="1429429" cy="1033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GB" sz="2400" b="0" i="0" kern="1200" dirty="0" smtClean="0">
              <a:solidFill>
                <a:schemeClr val="bg1"/>
              </a:solidFill>
              <a:latin typeface="Trebuchet MS" panose="020B0603020202020204"/>
              <a:ea typeface="+mn-ea"/>
              <a:cs typeface="+mn-cs"/>
            </a:rPr>
            <a:t>Super Mario Run</a:t>
          </a:r>
          <a:endParaRPr lang="en-GB" sz="2400" kern="1200" dirty="0">
            <a:solidFill>
              <a:schemeClr val="bg1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4107824" y="541095"/>
        <a:ext cx="1429429" cy="1033851"/>
      </dsp:txXfrm>
    </dsp:sp>
    <dsp:sp modelId="{E4BDFB40-8D03-4C05-84D4-9303495FB20B}">
      <dsp:nvSpPr>
        <dsp:cNvPr id="0" name=""/>
        <dsp:cNvSpPr/>
      </dsp:nvSpPr>
      <dsp:spPr>
        <a:xfrm>
          <a:off x="3371667" y="1739156"/>
          <a:ext cx="1067903" cy="106820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F5F071-C8BD-4D68-9DCA-596F320F1AD2}">
      <dsp:nvSpPr>
        <dsp:cNvPr id="0" name=""/>
        <dsp:cNvSpPr/>
      </dsp:nvSpPr>
      <dsp:spPr>
        <a:xfrm>
          <a:off x="4526528" y="1754237"/>
          <a:ext cx="1429429" cy="1033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GB" sz="2400" kern="1200" dirty="0" smtClean="0">
              <a:solidFill>
                <a:schemeClr val="bg1"/>
              </a:solidFill>
              <a:latin typeface="Trebuchet MS" panose="020B0603020202020204"/>
              <a:ea typeface="+mn-ea"/>
              <a:cs typeface="+mn-cs"/>
            </a:rPr>
            <a:t>Words With Friends</a:t>
          </a:r>
          <a:endParaRPr lang="en-GB" sz="2400" kern="1200" dirty="0">
            <a:solidFill>
              <a:schemeClr val="bg1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4526528" y="1754237"/>
        <a:ext cx="1429429" cy="1033851"/>
      </dsp:txXfrm>
    </dsp:sp>
    <dsp:sp modelId="{769A5CB6-2B20-4012-9DE7-2BD1EE3474A1}">
      <dsp:nvSpPr>
        <dsp:cNvPr id="0" name=""/>
        <dsp:cNvSpPr/>
      </dsp:nvSpPr>
      <dsp:spPr>
        <a:xfrm>
          <a:off x="2958919" y="2971568"/>
          <a:ext cx="1067903" cy="1068201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F975C-F669-43F1-A2B3-BBC06A2B960C}">
      <dsp:nvSpPr>
        <dsp:cNvPr id="0" name=""/>
        <dsp:cNvSpPr/>
      </dsp:nvSpPr>
      <dsp:spPr>
        <a:xfrm>
          <a:off x="4107824" y="2993351"/>
          <a:ext cx="1429429" cy="1033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GB" sz="2400" kern="1200" dirty="0" smtClean="0">
              <a:solidFill>
                <a:schemeClr val="bg1"/>
              </a:solidFill>
              <a:latin typeface="Trebuchet MS" panose="020B0603020202020204"/>
              <a:ea typeface="+mn-ea"/>
              <a:cs typeface="+mn-cs"/>
            </a:rPr>
            <a:t>Candy Crush Saga          </a:t>
          </a:r>
          <a:endParaRPr lang="en-GB" sz="2400" kern="1200" dirty="0">
            <a:solidFill>
              <a:schemeClr val="bg1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4107824" y="2993351"/>
        <a:ext cx="1429429" cy="1033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1B2FF-49A4-4AB6-AFE8-12A8E45889FF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D29AA-4481-42B7-B38B-EA3FD3355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019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29AA-4481-42B7-B38B-EA3FD3355EA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921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29AA-4481-42B7-B38B-EA3FD3355EA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89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29AA-4481-42B7-B38B-EA3FD3355EA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473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29AA-4481-42B7-B38B-EA3FD3355EA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722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29AA-4481-42B7-B38B-EA3FD3355EA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634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29AA-4481-42B7-B38B-EA3FD3355EA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759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29AA-4481-42B7-B38B-EA3FD3355EA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122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23/02/2018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30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23/02/2018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387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23/02/2018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505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23/02/2018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871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23/02/2018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6519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23/02/2018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108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23/02/2018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803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23/02/2018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84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23/02/2018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60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23/02/2018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84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23/02/2018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258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7400E-9ED8-4080-9868-99E84C0707DB}" type="datetimeFigureOut">
              <a:rPr lang="en-GB" smtClean="0"/>
              <a:t>23/02/2018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165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image" Target="../media/image6.jp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5383" y="2428074"/>
            <a:ext cx="909095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&gt; glasgowrpg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410093" y="3634154"/>
            <a:ext cx="797169" cy="1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7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897" t="46864" r="37180" b="45562"/>
          <a:stretch/>
        </p:blipFill>
        <p:spPr>
          <a:xfrm>
            <a:off x="7455877" y="211015"/>
            <a:ext cx="4290646" cy="75027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12209" y="113479"/>
            <a:ext cx="9334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Wireframe: Play</a:t>
            </a:r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61292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744" y="1265813"/>
            <a:ext cx="6656832" cy="533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8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897" t="46864" r="37180" b="45562"/>
          <a:stretch/>
        </p:blipFill>
        <p:spPr>
          <a:xfrm>
            <a:off x="7455877" y="211015"/>
            <a:ext cx="4290646" cy="75027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12209" y="113479"/>
            <a:ext cx="9334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Wireframe: Help</a:t>
            </a:r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61292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901" y="1162774"/>
            <a:ext cx="7297195" cy="514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7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897" t="46864" r="37180" b="45562"/>
          <a:stretch/>
        </p:blipFill>
        <p:spPr>
          <a:xfrm>
            <a:off x="7455877" y="211015"/>
            <a:ext cx="4290646" cy="75027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66699" y="116684"/>
            <a:ext cx="9334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Wireframe: Create Account</a:t>
            </a:r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61292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111" y="1357846"/>
            <a:ext cx="3061766" cy="510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6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897" t="46864" r="37180" b="45562"/>
          <a:stretch/>
        </p:blipFill>
        <p:spPr>
          <a:xfrm>
            <a:off x="7455877" y="211015"/>
            <a:ext cx="4290646" cy="75027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12209" y="113479"/>
            <a:ext cx="9334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Wireframe: Stats</a:t>
            </a:r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61292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744" y="1406768"/>
            <a:ext cx="6626859" cy="51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897" t="46864" r="37180" b="45562"/>
          <a:stretch/>
        </p:blipFill>
        <p:spPr>
          <a:xfrm>
            <a:off x="7455877" y="211015"/>
            <a:ext cx="4290646" cy="75027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03188" y="738870"/>
            <a:ext cx="93345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Site URLs</a:t>
            </a:r>
          </a:p>
          <a:p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/home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/play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/help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/stats</a:t>
            </a:r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en-GB" sz="3600" b="1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createAccount</a:t>
            </a:r>
            <a:endParaRPr lang="en-GB" sz="36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en-GB" sz="3600" b="1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myAccount</a:t>
            </a:r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86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897" t="46864" r="37180" b="45562"/>
          <a:stretch/>
        </p:blipFill>
        <p:spPr>
          <a:xfrm>
            <a:off x="7455877" y="211015"/>
            <a:ext cx="4290646" cy="7502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9569" y="1242646"/>
            <a:ext cx="81240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Overview</a:t>
            </a:r>
          </a:p>
          <a:p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Text based </a:t>
            </a:r>
            <a:r>
              <a:rPr lang="en-GB" sz="3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rpg</a:t>
            </a:r>
            <a:endParaRPr lang="en-GB" sz="3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Providing a story with multiple branches and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Based in/around student life.</a:t>
            </a:r>
          </a:p>
        </p:txBody>
      </p:sp>
    </p:spTree>
    <p:extLst>
      <p:ext uri="{BB962C8B-B14F-4D97-AF65-F5344CB8AC3E}">
        <p14:creationId xmlns:p14="http://schemas.microsoft.com/office/powerpoint/2010/main" val="166466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User Personas</a:t>
            </a:r>
            <a:endParaRPr lang="en-GB" sz="36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897" t="46864" r="37180" b="45562"/>
          <a:stretch/>
        </p:blipFill>
        <p:spPr>
          <a:xfrm>
            <a:off x="7455877" y="211015"/>
            <a:ext cx="4290646" cy="7502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359" y="3931067"/>
            <a:ext cx="559675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BIO:</a:t>
            </a:r>
            <a:endParaRPr lang="en-GB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Daniel Duncan </a:t>
            </a:r>
            <a:r>
              <a:rPr lang="en-GB" dirty="0">
                <a:solidFill>
                  <a:schemeClr val="bg1"/>
                </a:solidFill>
                <a:latin typeface="Lucida Console" panose="020B0609040504020204" pitchFamily="49" charset="0"/>
              </a:rPr>
              <a:t>is a 2nd year Computer Science student in University of Glasgow with a interest in retro games. Once a week, he would spend some time at the local arcade with his friends. Being the president of </a:t>
            </a:r>
            <a:r>
              <a:rPr lang="en-GB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UoG</a:t>
            </a:r>
            <a:r>
              <a:rPr lang="en-GB" dirty="0">
                <a:solidFill>
                  <a:schemeClr val="bg1"/>
                </a:solidFill>
                <a:latin typeface="Lucida Console" panose="020B0609040504020204" pitchFamily="49" charset="0"/>
              </a:rPr>
              <a:t> retro games club, he constantly finds unique retro games to share with other members of the club.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26" y="1481938"/>
            <a:ext cx="3267739" cy="2213040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557915588"/>
              </p:ext>
            </p:extLst>
          </p:nvPr>
        </p:nvGraphicFramePr>
        <p:xfrm>
          <a:off x="6549933" y="1112338"/>
          <a:ext cx="5988909" cy="5196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078958579"/>
              </p:ext>
            </p:extLst>
          </p:nvPr>
        </p:nvGraphicFramePr>
        <p:xfrm>
          <a:off x="5399670" y="1020404"/>
          <a:ext cx="2466111" cy="5559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21276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Lucida Console" panose="020B0609040504020204" pitchFamily="49" charset="0"/>
              </a:rPr>
              <a:t>User Personas</a:t>
            </a:r>
            <a:endParaRPr lang="en-GB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897" t="46864" r="37180" b="45562"/>
          <a:stretch/>
        </p:blipFill>
        <p:spPr>
          <a:xfrm>
            <a:off x="7455877" y="211015"/>
            <a:ext cx="4290646" cy="750277"/>
          </a:xfrm>
          <a:prstGeom prst="rect">
            <a:avLst/>
          </a:prstGeom>
        </p:spPr>
      </p:pic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88" y="1513017"/>
            <a:ext cx="3079120" cy="2056852"/>
          </a:xfrm>
        </p:spPr>
      </p:pic>
      <p:sp>
        <p:nvSpPr>
          <p:cNvPr id="7" name="TextBox 6"/>
          <p:cNvSpPr txBox="1"/>
          <p:nvPr/>
        </p:nvSpPr>
        <p:spPr>
          <a:xfrm>
            <a:off x="283779" y="3652695"/>
            <a:ext cx="441434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BIO: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Gemma Brett is a 4</a:t>
            </a:r>
            <a:r>
              <a:rPr lang="en-GB" baseline="30000" dirty="0" smtClean="0">
                <a:solidFill>
                  <a:schemeClr val="bg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th</a:t>
            </a:r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year dentistry student in the University of Glasgow. She either reads or play mobile games to make her daily commute less boring. She wouldn’t hesitate to buy a game if its interesting and highly rated. </a:t>
            </a:r>
            <a:endParaRPr lang="en-GB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424438088"/>
              </p:ext>
            </p:extLst>
          </p:nvPr>
        </p:nvGraphicFramePr>
        <p:xfrm>
          <a:off x="4485929" y="1286791"/>
          <a:ext cx="326493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739372710"/>
              </p:ext>
            </p:extLst>
          </p:nvPr>
        </p:nvGraphicFramePr>
        <p:xfrm>
          <a:off x="6234829" y="1387396"/>
          <a:ext cx="5955958" cy="4530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40609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897" t="46864" r="37180" b="45562"/>
          <a:stretch/>
        </p:blipFill>
        <p:spPr>
          <a:xfrm>
            <a:off x="7455877" y="211015"/>
            <a:ext cx="4290646" cy="7502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1999" y="961292"/>
            <a:ext cx="90619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Specification</a:t>
            </a:r>
          </a:p>
          <a:p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Short story with multiple branches/outcomes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Tracked user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User accounts.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State stored with accounts.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Able to resume game.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Track/show decisions made by </a:t>
            </a:r>
            <a:r>
              <a:rPr lang="en-GB" sz="3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userbase</a:t>
            </a: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7992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897" t="46864" r="37180" b="45562"/>
          <a:stretch/>
        </p:blipFill>
        <p:spPr>
          <a:xfrm>
            <a:off x="7455877" y="211015"/>
            <a:ext cx="4290646" cy="7502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9261" y="961292"/>
            <a:ext cx="9061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System Architecture </a:t>
            </a:r>
          </a:p>
          <a:p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86" y="2911898"/>
            <a:ext cx="10423035" cy="137231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45678" y="3598054"/>
            <a:ext cx="7729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User</a:t>
            </a:r>
            <a:endParaRPr lang="en-US" sz="5400" b="1" cap="none" spc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60850" y="3429595"/>
            <a:ext cx="9239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Client</a:t>
            </a:r>
            <a:endParaRPr lang="en-US" sz="5400" b="1" cap="none" spc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77286" y="3421046"/>
            <a:ext cx="1728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Middleware</a:t>
            </a:r>
            <a:endParaRPr lang="en-US" sz="5400" b="1" cap="none" spc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164490" y="3521109"/>
            <a:ext cx="88017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Database</a:t>
            </a:r>
            <a:endParaRPr lang="en-US" sz="3600" b="1" cap="none" spc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802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897" t="46864" r="37180" b="45562"/>
          <a:stretch/>
        </p:blipFill>
        <p:spPr>
          <a:xfrm>
            <a:off x="7455877" y="211015"/>
            <a:ext cx="4290646" cy="7502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9261" y="361127"/>
            <a:ext cx="9061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ER Diagram</a:t>
            </a:r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58" y="1297978"/>
            <a:ext cx="6853669" cy="521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5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897" t="46864" r="37180" b="45562"/>
          <a:stretch/>
        </p:blipFill>
        <p:spPr>
          <a:xfrm>
            <a:off x="7455877" y="211015"/>
            <a:ext cx="4290646" cy="7502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09292" y="1500553"/>
            <a:ext cx="1922585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Home Page(index)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94891" y="3115434"/>
            <a:ext cx="192258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Help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39551" y="3115434"/>
            <a:ext cx="250873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Stats (</a:t>
            </a:r>
            <a:r>
              <a:rPr lang="en-GB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hivemind</a:t>
            </a:r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952" y="3115434"/>
            <a:ext cx="192258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Play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858327" y="2130695"/>
            <a:ext cx="18473" cy="66792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69084" y="2743614"/>
            <a:ext cx="10029059" cy="4767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69084" y="2761673"/>
            <a:ext cx="0" cy="35376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972502" y="2761672"/>
            <a:ext cx="0" cy="35376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986568" y="2761672"/>
            <a:ext cx="0" cy="35376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9261" y="716643"/>
            <a:ext cx="9061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Walkthrough:</a:t>
            </a:r>
          </a:p>
          <a:p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Site Map</a:t>
            </a:r>
          </a:p>
          <a:p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9460894" y="2806856"/>
            <a:ext cx="0" cy="35376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868144" y="3169746"/>
            <a:ext cx="1337898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Create Account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0898143" y="2806856"/>
            <a:ext cx="0" cy="35376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305393" y="3160617"/>
            <a:ext cx="148883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myAccount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69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897" t="46864" r="37180" b="45562"/>
          <a:stretch/>
        </p:blipFill>
        <p:spPr>
          <a:xfrm>
            <a:off x="7455877" y="211015"/>
            <a:ext cx="4290646" cy="75027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12209" y="113479"/>
            <a:ext cx="9334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Wireframe: Home</a:t>
            </a:r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867" y="1058828"/>
            <a:ext cx="8598132" cy="5200423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0" y="961292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72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279</Words>
  <Application>Microsoft Office PowerPoint</Application>
  <PresentationFormat>Widescreen</PresentationFormat>
  <Paragraphs>72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Lucida Console</vt:lpstr>
      <vt:lpstr>Times New Roman</vt:lpstr>
      <vt:lpstr>Trebuchet MS</vt:lpstr>
      <vt:lpstr>Office Theme</vt:lpstr>
      <vt:lpstr>PowerPoint Presentation</vt:lpstr>
      <vt:lpstr>PowerPoint Presentation</vt:lpstr>
      <vt:lpstr>User Personas</vt:lpstr>
      <vt:lpstr>User Personas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Computing Science, Univeristy of Glasgow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Mcfadyen</dc:creator>
  <cp:lastModifiedBy>Christopher Mcfadyen</cp:lastModifiedBy>
  <cp:revision>19</cp:revision>
  <dcterms:created xsi:type="dcterms:W3CDTF">2018-02-16T10:00:41Z</dcterms:created>
  <dcterms:modified xsi:type="dcterms:W3CDTF">2018-02-23T11:00:08Z</dcterms:modified>
</cp:coreProperties>
</file>