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1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7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1B2FF-49A4-4AB6-AFE8-12A8E45889FF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AD29AA-4481-42B7-B38B-EA3FD3355E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019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D29AA-4481-42B7-B38B-EA3FD3355EA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8921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D29AA-4481-42B7-B38B-EA3FD3355EA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89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400E-9ED8-4080-9868-99E84C0707DB}" type="datetimeFigureOut">
              <a:rPr lang="en-GB" smtClean="0"/>
              <a:t>19/02/2018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2C41-41D4-43E1-8F99-2A48E995314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2308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400E-9ED8-4080-9868-99E84C0707DB}" type="datetimeFigureOut">
              <a:rPr lang="en-GB" smtClean="0"/>
              <a:t>19/02/2018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2C41-41D4-43E1-8F99-2A48E995314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3874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400E-9ED8-4080-9868-99E84C0707DB}" type="datetimeFigureOut">
              <a:rPr lang="en-GB" smtClean="0"/>
              <a:t>19/02/2018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2C41-41D4-43E1-8F99-2A48E995314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5052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400E-9ED8-4080-9868-99E84C0707DB}" type="datetimeFigureOut">
              <a:rPr lang="en-GB" smtClean="0"/>
              <a:t>19/02/2018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2C41-41D4-43E1-8F99-2A48E995314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8719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400E-9ED8-4080-9868-99E84C0707DB}" type="datetimeFigureOut">
              <a:rPr lang="en-GB" smtClean="0"/>
              <a:t>19/02/2018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2C41-41D4-43E1-8F99-2A48E995314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6519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400E-9ED8-4080-9868-99E84C0707DB}" type="datetimeFigureOut">
              <a:rPr lang="en-GB" smtClean="0"/>
              <a:t>19/02/2018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2C41-41D4-43E1-8F99-2A48E995314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108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400E-9ED8-4080-9868-99E84C0707DB}" type="datetimeFigureOut">
              <a:rPr lang="en-GB" smtClean="0"/>
              <a:t>19/02/2018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2C41-41D4-43E1-8F99-2A48E995314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8031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400E-9ED8-4080-9868-99E84C0707DB}" type="datetimeFigureOut">
              <a:rPr lang="en-GB" smtClean="0"/>
              <a:t>19/02/2018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2C41-41D4-43E1-8F99-2A48E995314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2849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400E-9ED8-4080-9868-99E84C0707DB}" type="datetimeFigureOut">
              <a:rPr lang="en-GB" smtClean="0"/>
              <a:t>19/02/2018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2C41-41D4-43E1-8F99-2A48E995314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607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400E-9ED8-4080-9868-99E84C0707DB}" type="datetimeFigureOut">
              <a:rPr lang="en-GB" smtClean="0"/>
              <a:t>19/02/2018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2C41-41D4-43E1-8F99-2A48E995314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3840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400E-9ED8-4080-9868-99E84C0707DB}" type="datetimeFigureOut">
              <a:rPr lang="en-GB" smtClean="0"/>
              <a:t>19/02/2018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2C41-41D4-43E1-8F99-2A48E995314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2587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7400E-9ED8-4080-9868-99E84C0707DB}" type="datetimeFigureOut">
              <a:rPr lang="en-GB" smtClean="0"/>
              <a:t>19/02/2018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B2C41-41D4-43E1-8F99-2A48E995314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1650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75383" y="2428074"/>
            <a:ext cx="9090950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0" cap="none" spc="0" dirty="0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&gt; glasgowrpg</a:t>
            </a:r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onsole" panose="020B0609040504020204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0410093" y="3634154"/>
            <a:ext cx="797169" cy="1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7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5897" t="46864" r="37180" b="45562"/>
          <a:stretch/>
        </p:blipFill>
        <p:spPr>
          <a:xfrm>
            <a:off x="7455877" y="211015"/>
            <a:ext cx="4290646" cy="75027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49569" y="1242646"/>
            <a:ext cx="81240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Overview</a:t>
            </a:r>
          </a:p>
          <a:p>
            <a:endParaRPr lang="en-GB" sz="3600" b="1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Text based </a:t>
            </a:r>
            <a:r>
              <a:rPr lang="en-GB" sz="3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rpg</a:t>
            </a:r>
            <a:endParaRPr lang="en-GB" sz="36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Providing a story with multiple branches and outcomes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Based in/around student life.</a:t>
            </a:r>
          </a:p>
        </p:txBody>
      </p:sp>
    </p:spTree>
    <p:extLst>
      <p:ext uri="{BB962C8B-B14F-4D97-AF65-F5344CB8AC3E}">
        <p14:creationId xmlns:p14="http://schemas.microsoft.com/office/powerpoint/2010/main" val="166466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5897" t="46864" r="37180" b="45562"/>
          <a:stretch/>
        </p:blipFill>
        <p:spPr>
          <a:xfrm>
            <a:off x="7455877" y="211015"/>
            <a:ext cx="4290646" cy="75027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1999" y="961292"/>
            <a:ext cx="906193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Specification</a:t>
            </a:r>
          </a:p>
          <a:p>
            <a:endParaRPr lang="en-GB" sz="3600" b="1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Short story with multiple branches/outcomes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Tracked user state.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User accounts.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State stored with accounts.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Able to resume game.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Track/show decisions made by </a:t>
            </a:r>
            <a:r>
              <a:rPr lang="en-GB" sz="3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userbase</a:t>
            </a:r>
            <a:r>
              <a:rPr lang="en-GB" sz="3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7992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5897" t="46864" r="37180" b="45562"/>
          <a:stretch/>
        </p:blipFill>
        <p:spPr>
          <a:xfrm>
            <a:off x="7455877" y="211015"/>
            <a:ext cx="4290646" cy="75027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09292" y="1500553"/>
            <a:ext cx="1922585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Home Page(index)</a:t>
            </a:r>
            <a:endParaRPr lang="en-GB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94891" y="3115434"/>
            <a:ext cx="192258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Help</a:t>
            </a:r>
            <a:endParaRPr lang="en-GB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82104" y="3115434"/>
            <a:ext cx="2508737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Stats (</a:t>
            </a:r>
            <a:r>
              <a:rPr lang="en-GB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hivemind</a:t>
            </a:r>
            <a:r>
              <a:rPr lang="en-GB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)</a:t>
            </a:r>
            <a:endParaRPr lang="en-GB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8952" y="3115434"/>
            <a:ext cx="192258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Play</a:t>
            </a:r>
            <a:endParaRPr lang="en-GB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92565" y="4488594"/>
            <a:ext cx="1922585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Hall of fame/shame</a:t>
            </a:r>
            <a:endParaRPr lang="en-GB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42687" y="4488594"/>
            <a:ext cx="230944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Userbase</a:t>
            </a:r>
            <a:r>
              <a:rPr lang="en-GB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Stats</a:t>
            </a:r>
            <a:endParaRPr lang="en-GB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4858327" y="2130695"/>
            <a:ext cx="18473" cy="66792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69084" y="2761672"/>
            <a:ext cx="10132291" cy="3694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69084" y="2761673"/>
            <a:ext cx="0" cy="35376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972502" y="2761672"/>
            <a:ext cx="0" cy="35376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629121" y="2761672"/>
            <a:ext cx="0" cy="35376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446227" y="3484766"/>
            <a:ext cx="0" cy="100382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591550" y="3484766"/>
            <a:ext cx="5861" cy="100382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61999" y="961292"/>
            <a:ext cx="90619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Site Map</a:t>
            </a:r>
          </a:p>
          <a:p>
            <a:endParaRPr lang="en-GB" sz="3600" b="1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1001375" y="2798618"/>
            <a:ext cx="0" cy="35376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408625" y="3161508"/>
            <a:ext cx="105507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Login</a:t>
            </a:r>
            <a:endParaRPr lang="en-GB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11001375" y="3530840"/>
            <a:ext cx="0" cy="35376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408625" y="3884601"/>
            <a:ext cx="1488832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myAccount</a:t>
            </a:r>
            <a:endParaRPr lang="en-GB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69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5897" t="46864" r="37180" b="45562"/>
          <a:stretch/>
        </p:blipFill>
        <p:spPr>
          <a:xfrm>
            <a:off x="7455877" y="211015"/>
            <a:ext cx="4290646" cy="750277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761999" y="961292"/>
            <a:ext cx="933450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Site URLs</a:t>
            </a:r>
          </a:p>
          <a:p>
            <a:endParaRPr lang="en-GB" sz="3600" b="1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b="1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/home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b="1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/help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b="1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/</a:t>
            </a:r>
            <a:r>
              <a:rPr lang="en-GB" sz="3600" b="1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hivemind</a:t>
            </a:r>
            <a:endParaRPr lang="en-GB" sz="3600" b="1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b="1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/</a:t>
            </a:r>
            <a:r>
              <a:rPr lang="en-GB" sz="3600" b="1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hivemind</a:t>
            </a:r>
            <a:r>
              <a:rPr lang="en-GB" sz="3600" b="1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/fame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b="1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/</a:t>
            </a:r>
            <a:r>
              <a:rPr lang="en-GB" sz="3600" b="1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hivemind</a:t>
            </a:r>
            <a:r>
              <a:rPr lang="en-GB" sz="3600" b="1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/consensus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b="1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/login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b="1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/login/</a:t>
            </a:r>
            <a:r>
              <a:rPr lang="en-GB" sz="3600" b="1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myaccount</a:t>
            </a:r>
            <a:endParaRPr lang="en-GB" sz="3600" b="1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3600" b="1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3600" b="1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72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84</Words>
  <Application>Microsoft Office PowerPoint</Application>
  <PresentationFormat>Widescreen</PresentationFormat>
  <Paragraphs>34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Lucida Console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Computing Science, Univeristy of Glasgow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Mcfadyen</dc:creator>
  <cp:lastModifiedBy>Christopher Mcfadyen</cp:lastModifiedBy>
  <cp:revision>8</cp:revision>
  <dcterms:created xsi:type="dcterms:W3CDTF">2018-02-16T10:00:41Z</dcterms:created>
  <dcterms:modified xsi:type="dcterms:W3CDTF">2018-02-19T10:08:59Z</dcterms:modified>
</cp:coreProperties>
</file>