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30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87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05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71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51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08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03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84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60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84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58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7400E-9ED8-4080-9868-99E84C0707DB}" type="datetimeFigureOut">
              <a:rPr lang="en-GB" smtClean="0"/>
              <a:t>16/02/2018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65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5383" y="2428074"/>
            <a:ext cx="909095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&gt; glasgowrpg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410093" y="3634154"/>
            <a:ext cx="797169" cy="1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7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9569" y="1242646"/>
            <a:ext cx="81240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Overview</a:t>
            </a: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Text based </a:t>
            </a:r>
            <a:r>
              <a:rPr lang="en-GB" sz="3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rpg</a:t>
            </a:r>
            <a:endParaRPr lang="en-GB" sz="3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Providing a story with multiple branches and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Based in/around student life.</a:t>
            </a:r>
          </a:p>
        </p:txBody>
      </p:sp>
    </p:spTree>
    <p:extLst>
      <p:ext uri="{BB962C8B-B14F-4D97-AF65-F5344CB8AC3E}">
        <p14:creationId xmlns:p14="http://schemas.microsoft.com/office/powerpoint/2010/main" val="166466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8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</vt:vector>
  </TitlesOfParts>
  <Company>Computing Science, Univeristy of Glasgow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Mcfadyen</dc:creator>
  <cp:lastModifiedBy>Christopher Mcfadyen</cp:lastModifiedBy>
  <cp:revision>2</cp:revision>
  <dcterms:created xsi:type="dcterms:W3CDTF">2018-02-16T10:00:41Z</dcterms:created>
  <dcterms:modified xsi:type="dcterms:W3CDTF">2018-02-16T10:16:00Z</dcterms:modified>
</cp:coreProperties>
</file>