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4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B2FF-49A4-4AB6-AFE8-12A8E45889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29AA-4481-42B7-B38B-EA3FD335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0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2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0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0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51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0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60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5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65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383" y="2428074"/>
            <a:ext cx="90909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&gt; glasgowrpg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410093" y="3634154"/>
            <a:ext cx="797169" cy="1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9569" y="1242646"/>
            <a:ext cx="81240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Overview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Text based </a:t>
            </a:r>
            <a:r>
              <a:rPr lang="en-GB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rpg</a:t>
            </a:r>
            <a:endParaRPr lang="en-GB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Providing a story with multiple branches and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Based in/around student life.</a:t>
            </a:r>
          </a:p>
        </p:txBody>
      </p:sp>
    </p:spTree>
    <p:extLst>
      <p:ext uri="{BB962C8B-B14F-4D97-AF65-F5344CB8AC3E}">
        <p14:creationId xmlns:p14="http://schemas.microsoft.com/office/powerpoint/2010/main" val="16646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999" y="961292"/>
            <a:ext cx="90619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Specification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Short story with multiple branches/outcomes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Tracked user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User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State stored with accounts.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Able to resume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Track/show decisions made by </a:t>
            </a:r>
            <a:r>
              <a:rPr lang="en-GB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userbase</a:t>
            </a: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99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261" y="961292"/>
            <a:ext cx="906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System Architecture 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6" y="2911898"/>
            <a:ext cx="10423035" cy="13723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45678" y="3598054"/>
            <a:ext cx="772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User</a:t>
            </a:r>
            <a:endParaRPr lang="en-US" sz="54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0850" y="3429595"/>
            <a:ext cx="9239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sz="54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77286" y="3421046"/>
            <a:ext cx="1728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</a:t>
            </a:r>
            <a:endParaRPr lang="en-US" sz="54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64490" y="3521109"/>
            <a:ext cx="8801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sz="36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0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9292" y="1500553"/>
            <a:ext cx="192258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Home Page(index)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4891" y="3115434"/>
            <a:ext cx="19225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Help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9551" y="3115434"/>
            <a:ext cx="250873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Stats (</a:t>
            </a:r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2" y="3115434"/>
            <a:ext cx="19225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Play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0012" y="4488594"/>
            <a:ext cx="192258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Hall of fame/shame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6610" y="4488594"/>
            <a:ext cx="230944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Userbase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Stats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858327" y="2130695"/>
            <a:ext cx="18473" cy="6679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9084" y="2743614"/>
            <a:ext cx="10029059" cy="476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9084" y="2761673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72502" y="2761672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86568" y="2761672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03674" y="3484766"/>
            <a:ext cx="0" cy="10038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948997" y="3484766"/>
            <a:ext cx="5861" cy="10038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261" y="716643"/>
            <a:ext cx="9061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Walkthrough:</a:t>
            </a:r>
          </a:p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Site </a:t>
            </a: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Map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460894" y="2806856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68144" y="3169746"/>
            <a:ext cx="133789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Create Account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0898143" y="2806856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5393" y="3160617"/>
            <a:ext cx="148883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myAccount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3188" y="738870"/>
            <a:ext cx="93345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Site URLs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/play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/help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/fame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/consensus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createAccount</a:t>
            </a:r>
            <a:endParaRPr lang="en-GB" sz="3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myAccount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95</Words>
  <Application>Microsoft Office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Computing Science, Univeristy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Mcfadyen</dc:creator>
  <cp:lastModifiedBy>Christopher Mcfadyen</cp:lastModifiedBy>
  <cp:revision>14</cp:revision>
  <dcterms:created xsi:type="dcterms:W3CDTF">2018-02-16T10:00:41Z</dcterms:created>
  <dcterms:modified xsi:type="dcterms:W3CDTF">2018-02-23T10:04:57Z</dcterms:modified>
</cp:coreProperties>
</file>