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58" r:id="rId9"/>
    <p:sldId id="25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0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8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3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6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9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56DBD-45AE-9E14-6E4E-8E66C1ACE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NZ" dirty="0"/>
              <a:t>MISSION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C238A-45BA-8125-8ED9-6E334177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NZ" dirty="0"/>
              <a:t>Christopher Ryan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D83766ED-7829-0BD9-0CF1-4215901F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93" r="14163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7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2B48-310A-237C-F6B4-9C512F1D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95CF-97BA-7623-B58C-3E6B9C72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6DA43-6AA4-F09C-AA8E-0C4F126D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02" y="0"/>
            <a:ext cx="8620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8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95FA-DF9B-CA79-FAC5-7A351203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8AE4-8F3B-A86E-979E-C0FFDAE2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41EA1-3597-C56F-BE50-477117D7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118600"/>
            <a:ext cx="10212225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A7F1-4A77-F227-D5BA-F16913B8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6675-5234-D593-D8B9-55DA0E98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74CFB-45DB-E2C6-BFF4-300668B0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175758"/>
            <a:ext cx="10002646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C1BA-03C4-674B-EC03-4ECC1A5C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6A24-8377-4D0D-110C-E1CF3EFC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7C234-7A59-52D7-0C89-29F52730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294"/>
            <a:ext cx="12192000" cy="47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1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5C7-5075-D85E-F3EC-C1C9CBEE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F336-1F86-7C8F-7939-4CF443AD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F65E3-6A40-5DC6-550A-494AE2C5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47153"/>
            <a:ext cx="7859222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0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62D3-2989-CC37-EE34-3913A721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EC1A-C8F9-A1F8-70C4-C0D670E6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EB10F-9C0B-4A4A-0355-946CA5F3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77" y="0"/>
            <a:ext cx="8249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4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6FE9-6530-BE59-9B14-ADC48836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D6DF-D018-CA62-2F54-61093E91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9427F-47A9-EE31-AA31-57DF1FC5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9" y="609600"/>
            <a:ext cx="10854377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23A1-62DF-E09B-4F7E-F0E9FB72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57D4-AB6D-E05E-6AE5-598F54F6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41AC3-D7E3-825E-0F3D-3BE6D0D3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02" y="0"/>
            <a:ext cx="9421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69FD-B747-F1B6-D38E-C646F909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914B9C4D-B7C5-5209-46A5-D3169325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392" cy="6725920"/>
          </a:xfrm>
        </p:spPr>
      </p:pic>
    </p:spTree>
    <p:extLst>
      <p:ext uri="{BB962C8B-B14F-4D97-AF65-F5344CB8AC3E}">
        <p14:creationId xmlns:p14="http://schemas.microsoft.com/office/powerpoint/2010/main" val="330324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5C00-48E9-A630-6BDA-73D7917D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2E86-FE29-C0B6-B541-3861BEE3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C471E-7B77-336D-A7F0-2F860665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39" y="0"/>
            <a:ext cx="7977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7482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BevelVTI</vt:lpstr>
      <vt:lpstr>MISSION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Ryan</dc:creator>
  <cp:lastModifiedBy>Christopher Ryan</cp:lastModifiedBy>
  <cp:revision>3</cp:revision>
  <dcterms:created xsi:type="dcterms:W3CDTF">2024-12-04T22:08:39Z</dcterms:created>
  <dcterms:modified xsi:type="dcterms:W3CDTF">2024-12-04T22:30:19Z</dcterms:modified>
</cp:coreProperties>
</file>