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7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93-53B1-C74B-7B83-313A3B19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r>
              <a:rPr lang="en-NZ" dirty="0"/>
              <a:t>Mission 4 Insurance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47798-3DE0-A5FA-6D76-72A52767F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5"/>
            <a:ext cx="2436905" cy="1638260"/>
          </a:xfrm>
        </p:spPr>
        <p:txBody>
          <a:bodyPr anchor="ctr">
            <a:normAutofit/>
          </a:bodyPr>
          <a:lstStyle/>
          <a:p>
            <a:r>
              <a:rPr lang="en-NZ" sz="1800" dirty="0"/>
              <a:t>Christopher</a:t>
            </a:r>
            <a:br>
              <a:rPr lang="en-NZ" sz="1800" dirty="0"/>
            </a:br>
            <a:r>
              <a:rPr lang="en-NZ" sz="1800" dirty="0"/>
              <a:t>Fomai </a:t>
            </a:r>
            <a:br>
              <a:rPr lang="en-NZ" sz="1800" dirty="0"/>
            </a:br>
            <a:r>
              <a:rPr lang="en-NZ" sz="1800" dirty="0"/>
              <a:t>Ryan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B982D-E344-4641-933F-0FA74AAA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546" b="2747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851-FE6A-11AF-BBC7-A2F309C5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Seems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7218-3955-115B-D85C-752EBA23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A334B-08FD-3E5E-224F-BD2D1D6D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61" y="2479744"/>
            <a:ext cx="5906077" cy="40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4F9C-2EEB-651F-EA12-40A5E248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C0E8-6CF9-ED05-EA1E-F48A6693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3600" dirty="0"/>
              <a:t>Change mission 3 chatbot to talk about insurance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3600" dirty="0"/>
              <a:t>Information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3600" dirty="0"/>
              <a:t>Recommendations with 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3600" dirty="0" err="1"/>
              <a:t>Dockerize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38627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FD79-3E18-758A-1B52-42B976B2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Prompt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2A3C-20CF-84E8-311E-3222A71F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9B1D4-2582-6B4E-6476-473472A9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0" y="2601728"/>
            <a:ext cx="11929900" cy="39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76F1-243A-E3D8-3570-D6A535C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Recommendation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328F-C83E-93AA-64DD-DA5961E7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34CD3-A34B-6BB5-B33C-5FC66B0B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213"/>
          <a:stretch/>
        </p:blipFill>
        <p:spPr>
          <a:xfrm>
            <a:off x="94772" y="2637738"/>
            <a:ext cx="12002455" cy="38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AA25-8AA2-CDDE-73B1-59A6E918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D87B-B623-B669-0557-AF5D5E23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9D44-7E89-EC33-ED72-F670F374E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59" y="2416062"/>
            <a:ext cx="9335634" cy="43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F593-A98E-27EA-7D84-909A0CA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 Analysis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80D-5422-45D1-70F2-ED58730A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C04647-A58A-8530-15C1-DD15C350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6" y="2690770"/>
            <a:ext cx="11450144" cy="38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A32A-A679-BE55-278D-DEE20976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Dockerization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0BFC-4929-33D9-6D03-55B5F7D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7F366-AEE4-73DF-8C86-C7F0160B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1" y="2539448"/>
            <a:ext cx="4815581" cy="416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CA666-784F-D4E7-E138-1CDFD051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9447"/>
            <a:ext cx="4885267" cy="4114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6E9B5-94FC-772B-5DDC-0CCDB5EB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03" y="669164"/>
            <a:ext cx="6066425" cy="5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C185-B865-0FBF-5497-30B3381B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Dockerization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8BAE-71F5-096C-74E5-5D730E14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F5837-78D5-6224-C2F2-C7572AAC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62" y="151006"/>
            <a:ext cx="5738732" cy="1901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91C60-701E-7889-7A2D-CD208CBE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7" y="2358063"/>
            <a:ext cx="3438030" cy="434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27CDF-CE16-9441-30EE-7799C2FE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70" y="2365331"/>
            <a:ext cx="4543937" cy="4272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79F96-F5B3-71D3-82EB-B437D8A1F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001" y="2372601"/>
            <a:ext cx="2736493" cy="4257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59CAE-1817-183B-86CD-ABACE2038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7702" y="1395321"/>
            <a:ext cx="1552792" cy="6573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70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05CC-C1F7-4703-A346-68B1F0B1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D457-BFA1-83A3-533F-E8E42B7B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EE2BA-EF07-B7A6-44AC-D4BF55E7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513"/>
            <a:ext cx="12192000" cy="39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399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Mission 4 Insurance Bot</vt:lpstr>
      <vt:lpstr>Initial Goals</vt:lpstr>
      <vt:lpstr>Prompt to User</vt:lpstr>
      <vt:lpstr>Recommendation Prompt</vt:lpstr>
      <vt:lpstr>AI Chatbot</vt:lpstr>
      <vt:lpstr>AI Analysis and Recommendation</vt:lpstr>
      <vt:lpstr>Dockerization</vt:lpstr>
      <vt:lpstr>Dockerization</vt:lpstr>
      <vt:lpstr>Docker</vt:lpstr>
      <vt:lpstr>Seems to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Ryan</dc:creator>
  <cp:lastModifiedBy>Christopher Ryan</cp:lastModifiedBy>
  <cp:revision>9</cp:revision>
  <dcterms:created xsi:type="dcterms:W3CDTF">2024-12-12T00:29:09Z</dcterms:created>
  <dcterms:modified xsi:type="dcterms:W3CDTF">2024-12-12T01:58:13Z</dcterms:modified>
</cp:coreProperties>
</file>