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61" r:id="rId2"/>
    <p:sldId id="263" r:id="rId3"/>
    <p:sldId id="256" r:id="rId4"/>
    <p:sldId id="264" r:id="rId5"/>
    <p:sldId id="257" r:id="rId6"/>
    <p:sldId id="265" r:id="rId7"/>
    <p:sldId id="258" r:id="rId8"/>
    <p:sldId id="259" r:id="rId9"/>
    <p:sldId id="260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47" d="100"/>
          <a:sy n="47" d="100"/>
        </p:scale>
        <p:origin x="65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77327-5027-47CE-8CD8-0E93378A0702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B068E-AD8D-4B43-8F88-73354376A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908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77327-5027-47CE-8CD8-0E93378A0702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B068E-AD8D-4B43-8F88-73354376A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550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77327-5027-47CE-8CD8-0E93378A0702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B068E-AD8D-4B43-8F88-73354376A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407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77327-5027-47CE-8CD8-0E93378A0702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B068E-AD8D-4B43-8F88-73354376A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992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77327-5027-47CE-8CD8-0E93378A0702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B068E-AD8D-4B43-8F88-73354376A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408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77327-5027-47CE-8CD8-0E93378A0702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B068E-AD8D-4B43-8F88-73354376A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8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77327-5027-47CE-8CD8-0E93378A0702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B068E-AD8D-4B43-8F88-73354376A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47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77327-5027-47CE-8CD8-0E93378A0702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B068E-AD8D-4B43-8F88-73354376A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554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77327-5027-47CE-8CD8-0E93378A0702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B068E-AD8D-4B43-8F88-73354376A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65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77327-5027-47CE-8CD8-0E93378A0702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B068E-AD8D-4B43-8F88-73354376A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559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77327-5027-47CE-8CD8-0E93378A0702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B068E-AD8D-4B43-8F88-73354376A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696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77327-5027-47CE-8CD8-0E93378A0702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B068E-AD8D-4B43-8F88-73354376A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69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100" y="365125"/>
            <a:ext cx="118872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900" b="1"/>
              <a:t>REPRESENTATION KNOWLEDGE IN </a:t>
            </a:r>
            <a:r>
              <a:rPr lang="en-US" sz="3900" b="1" smtClean="0"/>
              <a:t>ARTIFICIAL INTELLIGENCE</a:t>
            </a:r>
            <a:r>
              <a:rPr lang="en-US" sz="4200" smtClean="0"/>
              <a:t/>
            </a:r>
            <a:br>
              <a:rPr lang="en-US" sz="4200" smtClean="0"/>
            </a:br>
            <a:endParaRPr lang="en-US" sz="42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100" y="1825625"/>
            <a:ext cx="118872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ĐỀ TÀI: XÂY DỰNG CHƯƠNG TRÌNH CHUYỂN ĐỔI NGÔN NGỮ TỰ NHIÊN TRONG HÌNH HỌC PHẲNG SANG NGÔN NGỮ ĐẶC TẢ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NHÓM 13: NGUYỄN ĐỨC HÙNG</a:t>
            </a:r>
            <a:br>
              <a:rPr lang="en-US" smtClean="0"/>
            </a:br>
            <a:r>
              <a:rPr lang="en-US" smtClean="0"/>
              <a:t>        HÀ NHẬT HUY</a:t>
            </a:r>
            <a:br>
              <a:rPr lang="en-US" smtClean="0"/>
            </a:br>
            <a:r>
              <a:rPr lang="en-US" smtClean="0"/>
              <a:t>          ĐOÀN TRÍ LINH</a:t>
            </a:r>
            <a:br>
              <a:rPr lang="en-US" smtClean="0"/>
            </a:br>
            <a:r>
              <a:rPr lang="en-US" smtClean="0"/>
              <a:t>		HUỲNH TRỌNG NHÂN</a:t>
            </a:r>
            <a:br>
              <a:rPr lang="en-US" smtClean="0"/>
            </a:br>
            <a:r>
              <a:rPr lang="en-US" smtClean="0"/>
              <a:t>	   CAO HOÀI NHIÊN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104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6301" y="463550"/>
            <a:ext cx="5076216" cy="4300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251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300" y="40640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898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22580"/>
            <a:ext cx="12192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smtClean="0"/>
              <a:t>SO, WHAT IS A REPRESENTATION KNOWLEDGE ???</a:t>
            </a:r>
            <a:endParaRPr lang="en-US" sz="350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0" y="1271022"/>
            <a:ext cx="5588000" cy="391994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226300" y="1524000"/>
            <a:ext cx="336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IS A  TYPE OF FORM EDUCATION ?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226300" y="2094478"/>
            <a:ext cx="41442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WHICH ‘S ACQUISITION THE KNOWLEDGE,</a:t>
            </a:r>
          </a:p>
          <a:p>
            <a:r>
              <a:rPr lang="en-US" smtClean="0"/>
              <a:t>WAS REPRESENTATION ?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226300" y="2941955"/>
            <a:ext cx="5012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HOW MANY TYPE OF KNOWLEDGE IN THIS MAJOR?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226300" y="3512433"/>
            <a:ext cx="5078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AND FINALLY, HOW IT CAN SHOW THE KNOWLEDGE</a:t>
            </a:r>
          </a:p>
          <a:p>
            <a:r>
              <a:rPr lang="en-US" smtClean="0"/>
              <a:t>WHICH WAS LEARNED ?</a:t>
            </a:r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1163300" y="6096000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hlinkClick r:id="rId3" action="ppaction://hlinksldjump"/>
              </a:rPr>
              <a:t>Slide 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041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651125"/>
            <a:ext cx="10515600" cy="1325563"/>
          </a:xfrm>
        </p:spPr>
        <p:txBody>
          <a:bodyPr/>
          <a:lstStyle/>
          <a:p>
            <a:pPr algn="ctr"/>
            <a:r>
              <a:rPr lang="en-US" b="1" smtClean="0"/>
              <a:t>TYPE OF KNOWLEDGE</a:t>
            </a:r>
            <a:endParaRPr lang="en-US" b="1"/>
          </a:p>
        </p:txBody>
      </p:sp>
      <p:cxnSp>
        <p:nvCxnSpPr>
          <p:cNvPr id="6" name="Straight Connector 5"/>
          <p:cNvCxnSpPr>
            <a:stCxn id="2" idx="0"/>
          </p:cNvCxnSpPr>
          <p:nvPr/>
        </p:nvCxnSpPr>
        <p:spPr>
          <a:xfrm flipV="1">
            <a:off x="5969000" y="1384300"/>
            <a:ext cx="2501900" cy="12668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2" idx="0"/>
          </p:cNvCxnSpPr>
          <p:nvPr/>
        </p:nvCxnSpPr>
        <p:spPr>
          <a:xfrm flipV="1">
            <a:off x="5969000" y="1181100"/>
            <a:ext cx="0" cy="1470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2" idx="0"/>
          </p:cNvCxnSpPr>
          <p:nvPr/>
        </p:nvCxnSpPr>
        <p:spPr>
          <a:xfrm flipH="1" flipV="1">
            <a:off x="3454400" y="1384300"/>
            <a:ext cx="2514600" cy="12668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2" idx="2"/>
          </p:cNvCxnSpPr>
          <p:nvPr/>
        </p:nvCxnSpPr>
        <p:spPr>
          <a:xfrm flipH="1">
            <a:off x="3251200" y="3976688"/>
            <a:ext cx="2717800" cy="1357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2" idx="2"/>
          </p:cNvCxnSpPr>
          <p:nvPr/>
        </p:nvCxnSpPr>
        <p:spPr>
          <a:xfrm>
            <a:off x="5969000" y="3976688"/>
            <a:ext cx="0" cy="1484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2" idx="2"/>
          </p:cNvCxnSpPr>
          <p:nvPr/>
        </p:nvCxnSpPr>
        <p:spPr>
          <a:xfrm>
            <a:off x="5969000" y="3976688"/>
            <a:ext cx="2654300" cy="1357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984500" y="901700"/>
            <a:ext cx="1197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Procedural</a:t>
            </a:r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5370342" y="684768"/>
            <a:ext cx="1290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Descreptive</a:t>
            </a:r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8024642" y="755690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Explicit</a:t>
            </a:r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8470900" y="553458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5461000" y="5850494"/>
            <a:ext cx="863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Certain</a:t>
            </a:r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2257085" y="5719247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Implicit</a:t>
            </a:r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8444596" y="5765841"/>
            <a:ext cx="1106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Uncertain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1006924" y="6088579"/>
            <a:ext cx="622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hlinkClick r:id="rId2" action="ppaction://hlinksldjump"/>
              </a:rPr>
              <a:t>Next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733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1" grpId="0"/>
      <p:bldP spid="22" grpId="0"/>
      <p:bldP spid="3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US" sz="3500" smtClean="0">
                <a:latin typeface="+mn-lt"/>
              </a:rPr>
              <a:t>HOW ABOUT MAJOR NATURAL LANGUAGE PROCESSING ?</a:t>
            </a:r>
            <a:endParaRPr lang="en-US" sz="3500">
              <a:latin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500" y="1690688"/>
            <a:ext cx="9271000" cy="465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510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961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120775"/>
          </a:xfrm>
        </p:spPr>
        <p:txBody>
          <a:bodyPr>
            <a:normAutofit/>
          </a:bodyPr>
          <a:lstStyle/>
          <a:p>
            <a:pPr algn="ctr"/>
            <a:r>
              <a:rPr lang="en-US" sz="3500" smtClean="0">
                <a:latin typeface="+mn-lt"/>
              </a:rPr>
              <a:t>INTRODUCTION MODEL COKB TO REPRESENT KNOWLEDGE IN MATHMATICS</a:t>
            </a:r>
            <a:endParaRPr lang="en-US" sz="3500"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0900" y="2019300"/>
            <a:ext cx="3745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WHAT IS IT ? AND WHAT INSIDE IS IT ?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50899" y="2737366"/>
            <a:ext cx="2818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WHAT DOES IT BE USED IN ?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50898" y="3640098"/>
            <a:ext cx="5071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WHO IS THE ORIGINAL AUTHOR AND ORIGIN OF IT ?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50898" y="4358164"/>
            <a:ext cx="4083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WHY USE THIS MODEL AND NOT OTHER 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200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120775"/>
          </a:xfrm>
        </p:spPr>
        <p:txBody>
          <a:bodyPr>
            <a:normAutofit/>
          </a:bodyPr>
          <a:lstStyle/>
          <a:p>
            <a:pPr algn="ctr"/>
            <a:r>
              <a:rPr lang="en-US" sz="3500" smtClean="0">
                <a:latin typeface="+mn-lt"/>
              </a:rPr>
              <a:t>MAPLE, THE WONDERFUL TOOL FOR PROCESS LAST STEP</a:t>
            </a:r>
            <a:endParaRPr lang="en-US" sz="3500"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62174" y="2260600"/>
            <a:ext cx="44984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INTRODUCING, MAPLE AND MAPLE CORE</a:t>
            </a:r>
            <a:endParaRPr lang="en-US" sz="2000"/>
          </a:p>
        </p:txBody>
      </p:sp>
      <p:sp>
        <p:nvSpPr>
          <p:cNvPr id="6" name="TextBox 5"/>
          <p:cNvSpPr txBox="1"/>
          <p:nvPr/>
        </p:nvSpPr>
        <p:spPr>
          <a:xfrm>
            <a:off x="5043115" y="3073400"/>
            <a:ext cx="21057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HOW TO USAGE IT</a:t>
            </a:r>
            <a:endParaRPr lang="en-US" sz="2000"/>
          </a:p>
        </p:txBody>
      </p:sp>
      <p:sp>
        <p:nvSpPr>
          <p:cNvPr id="7" name="TextBox 6"/>
          <p:cNvSpPr txBox="1"/>
          <p:nvPr/>
        </p:nvSpPr>
        <p:spPr>
          <a:xfrm>
            <a:off x="4904743" y="3886200"/>
            <a:ext cx="23825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WHAT IS IT USE FOR?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441013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120775"/>
          </a:xfrm>
        </p:spPr>
        <p:txBody>
          <a:bodyPr>
            <a:normAutofit/>
          </a:bodyPr>
          <a:lstStyle/>
          <a:p>
            <a:pPr algn="ctr"/>
            <a:r>
              <a:rPr lang="en-US" sz="3500" smtClean="0">
                <a:latin typeface="+mn-lt"/>
              </a:rPr>
              <a:t>THE PROBLEMS</a:t>
            </a:r>
            <a:endParaRPr lang="en-US" sz="3500"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28503" y="2336800"/>
            <a:ext cx="6534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NLP IS A MAJOR WHICH STILL TOO STRANGE WITH ALL OF STUDENT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813434" y="3124200"/>
            <a:ext cx="65651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/>
              <a:t>NLP HAS WEIGHT CHARACTERISTICS OF KNOWLEDGE ABOUT LOGIC</a:t>
            </a:r>
          </a:p>
          <a:p>
            <a:pPr algn="ctr"/>
            <a:r>
              <a:rPr lang="en-US" smtClean="0"/>
              <a:t> SO LEARNING KNOWLEDGE IS A LONG TERM OF LEARNING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768886" y="4188599"/>
            <a:ext cx="8624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/>
              <a:t>TO TRANSFER SOME KNOWLEDGE TO SOMETHING THE BEST WE SHOULD UNDERSTAND IT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484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5291</TotalTime>
  <Words>183</Words>
  <Application>Microsoft Office PowerPoint</Application>
  <PresentationFormat>Widescreen</PresentationFormat>
  <Paragraphs>33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REPRESENTATION KNOWLEDGE IN ARTIFICIAL INTELLIGENCE </vt:lpstr>
      <vt:lpstr>PowerPoint Presentation</vt:lpstr>
      <vt:lpstr>PowerPoint Presentation</vt:lpstr>
      <vt:lpstr>TYPE OF KNOWLEDGE</vt:lpstr>
      <vt:lpstr>HOW ABOUT MAJOR NATURAL LANGUAGE PROCESSING ?</vt:lpstr>
      <vt:lpstr>PowerPoint Presentation</vt:lpstr>
      <vt:lpstr>INTRODUCTION MODEL COKB TO REPRESENT KNOWLEDGE IN MATHMATICS</vt:lpstr>
      <vt:lpstr>MAPLE, THE WONDERFUL TOOL FOR PROCESS LAST STEP</vt:lpstr>
      <vt:lpstr>THE PROBLEMS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Hendrichs</dc:creator>
  <cp:lastModifiedBy>Hendrichs</cp:lastModifiedBy>
  <cp:revision>28</cp:revision>
  <dcterms:created xsi:type="dcterms:W3CDTF">2022-01-05T18:34:25Z</dcterms:created>
  <dcterms:modified xsi:type="dcterms:W3CDTF">2022-01-14T16:07:18Z</dcterms:modified>
</cp:coreProperties>
</file>