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63" r:id="rId3"/>
    <p:sldId id="256" r:id="rId4"/>
    <p:sldId id="264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5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5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5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327-5027-47CE-8CD8-0E93378A070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7327-5027-47CE-8CD8-0E93378A070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B068E-AD8D-4B43-8F88-73354376A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365125"/>
            <a:ext cx="118872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900" b="1"/>
              <a:t>REPRESENTATION KNOWLEDGE IN </a:t>
            </a:r>
            <a:r>
              <a:rPr lang="en-US" sz="3900" b="1" smtClean="0"/>
              <a:t>ARTIFICIAL INTELLIGENCE</a:t>
            </a:r>
            <a:r>
              <a:rPr lang="en-US" sz="4200" smtClean="0"/>
              <a:t/>
            </a:r>
            <a:br>
              <a:rPr lang="en-US" sz="4200" smtClean="0"/>
            </a:br>
            <a:endParaRPr lang="en-US" sz="4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825625"/>
            <a:ext cx="118872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ĐỀ TÀI: XÂY DỰNG CHƯƠNG TRÌNH CHUYỂN ĐỔI NGÔN NGỮ TỰ NHIÊN TRONG HÌNH HỌC PHẲNG SANG NGÔN NGỮ ĐẶC TẢ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NHÓM 13: NGUYỄN ĐỨC HÙNG</a:t>
            </a:r>
            <a:br>
              <a:rPr lang="en-US" smtClean="0"/>
            </a:br>
            <a:r>
              <a:rPr lang="en-US" smtClean="0"/>
              <a:t>        HÀ NHẬT HUY</a:t>
            </a:r>
            <a:br>
              <a:rPr lang="en-US" smtClean="0"/>
            </a:br>
            <a:r>
              <a:rPr lang="en-US" smtClean="0"/>
              <a:t>          ĐOÀN TRÍ LINH</a:t>
            </a:r>
            <a:br>
              <a:rPr lang="en-US" smtClean="0"/>
            </a:br>
            <a:r>
              <a:rPr lang="en-US" smtClean="0"/>
              <a:t>		HUỲNH TRỌNG NHÂN</a:t>
            </a:r>
            <a:br>
              <a:rPr lang="en-US" smtClean="0"/>
            </a:br>
            <a:r>
              <a:rPr lang="en-US" smtClean="0"/>
              <a:t>	   CAO HOÀI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0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40640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9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2580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smtClean="0"/>
              <a:t>SO, WHAT IS A REPRESENTATION KNOWLEDGE ???</a:t>
            </a:r>
            <a:endParaRPr lang="en-US" sz="35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" y="1271022"/>
            <a:ext cx="5588000" cy="39199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26300" y="1524000"/>
            <a:ext cx="33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IS A  TYPE OF FORM EDUCATION ?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26300" y="2094478"/>
            <a:ext cx="414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WHICH ‘S ACQUISITION THE KNOWLEDGE,</a:t>
            </a:r>
          </a:p>
          <a:p>
            <a:r>
              <a:rPr lang="en-US" smtClean="0"/>
              <a:t>WAS REPRESENTATION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6300" y="2941955"/>
            <a:ext cx="501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HOW MANY TYPE OF KNOWLEDGE IN THIS MAJOR?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26300" y="3512433"/>
            <a:ext cx="507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AND FINALLY, HOW IT CAN SHOW THE KNOWLEDGE</a:t>
            </a:r>
          </a:p>
          <a:p>
            <a:r>
              <a:rPr lang="en-US" smtClean="0"/>
              <a:t>WHICH WAS LEARNED ?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163300" y="609600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 action="ppaction://hlinksldjump"/>
              </a:rPr>
              <a:t>Slide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651125"/>
            <a:ext cx="10515600" cy="1325563"/>
          </a:xfrm>
        </p:spPr>
        <p:txBody>
          <a:bodyPr/>
          <a:lstStyle/>
          <a:p>
            <a:pPr algn="ctr"/>
            <a:r>
              <a:rPr lang="en-US" b="1" smtClean="0"/>
              <a:t>TYPE OF KNOWLEDGE</a:t>
            </a:r>
            <a:endParaRPr lang="en-US" b="1"/>
          </a:p>
        </p:txBody>
      </p:sp>
      <p:cxnSp>
        <p:nvCxnSpPr>
          <p:cNvPr id="6" name="Straight Connector 5"/>
          <p:cNvCxnSpPr>
            <a:stCxn id="2" idx="0"/>
          </p:cNvCxnSpPr>
          <p:nvPr/>
        </p:nvCxnSpPr>
        <p:spPr>
          <a:xfrm flipV="1">
            <a:off x="5969000" y="1384300"/>
            <a:ext cx="2501900" cy="126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0"/>
          </p:cNvCxnSpPr>
          <p:nvPr/>
        </p:nvCxnSpPr>
        <p:spPr>
          <a:xfrm flipV="1">
            <a:off x="5969000" y="1181100"/>
            <a:ext cx="0" cy="147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0"/>
          </p:cNvCxnSpPr>
          <p:nvPr/>
        </p:nvCxnSpPr>
        <p:spPr>
          <a:xfrm flipH="1" flipV="1">
            <a:off x="3454400" y="1384300"/>
            <a:ext cx="2514600" cy="126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2"/>
          </p:cNvCxnSpPr>
          <p:nvPr/>
        </p:nvCxnSpPr>
        <p:spPr>
          <a:xfrm flipH="1">
            <a:off x="3251200" y="3976688"/>
            <a:ext cx="2717800" cy="135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2"/>
          </p:cNvCxnSpPr>
          <p:nvPr/>
        </p:nvCxnSpPr>
        <p:spPr>
          <a:xfrm>
            <a:off x="5969000" y="3976688"/>
            <a:ext cx="0" cy="148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" idx="2"/>
          </p:cNvCxnSpPr>
          <p:nvPr/>
        </p:nvCxnSpPr>
        <p:spPr>
          <a:xfrm>
            <a:off x="5969000" y="3976688"/>
            <a:ext cx="2654300" cy="135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84500" y="901700"/>
            <a:ext cx="119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Procedural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70342" y="684768"/>
            <a:ext cx="129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Descreptive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24642" y="75569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Explicit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70900" y="5534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61000" y="5850494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Certain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57085" y="571924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Implicit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444596" y="5765841"/>
            <a:ext cx="110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Uncertain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006924" y="6088579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2" action="ppaction://hlinksldjump"/>
              </a:rPr>
              <a:t>Next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3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500" smtClean="0">
                <a:latin typeface="+mn-lt"/>
              </a:rPr>
              <a:t>HOW ABOUT MAJOR NATURAL LANGUAGE PROCESSING ?</a:t>
            </a:r>
            <a:endParaRPr lang="en-US" sz="350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690688"/>
            <a:ext cx="9271000" cy="46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120775"/>
          </a:xfrm>
        </p:spPr>
        <p:txBody>
          <a:bodyPr>
            <a:normAutofit/>
          </a:bodyPr>
          <a:lstStyle/>
          <a:p>
            <a:pPr algn="ctr"/>
            <a:r>
              <a:rPr lang="en-US" sz="3500" smtClean="0">
                <a:latin typeface="+mn-lt"/>
              </a:rPr>
              <a:t>INTRODUCTION MODEL COKB TO REPRESENT KNOWLEDGE IN MATHMATICS</a:t>
            </a:r>
            <a:endParaRPr lang="en-US" sz="350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900" y="2019300"/>
            <a:ext cx="374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WHAT IS IT ? AND WHAT INSIDE IS IT ?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0899" y="2737366"/>
            <a:ext cx="281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WHAT DOES IT BE USED IN ?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898" y="3640098"/>
            <a:ext cx="507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WHO IS THE ORIGINAL AUTHOR AND ORIGIN OF IT ?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0898" y="4358164"/>
            <a:ext cx="408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WHY USE THIS MODEL AND NOT OTHER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0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120775"/>
          </a:xfrm>
        </p:spPr>
        <p:txBody>
          <a:bodyPr>
            <a:normAutofit/>
          </a:bodyPr>
          <a:lstStyle/>
          <a:p>
            <a:pPr algn="ctr"/>
            <a:r>
              <a:rPr lang="en-US" sz="3500" smtClean="0">
                <a:latin typeface="+mn-lt"/>
              </a:rPr>
              <a:t>MAPLE, THE WONDERFUL TOOL FOR PROCESS LAST STEP</a:t>
            </a:r>
            <a:endParaRPr lang="en-US" sz="350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2174" y="2260600"/>
            <a:ext cx="4498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INTRODUCING, MAPLE AND MAPLE CORE</a:t>
            </a:r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5043115" y="3073400"/>
            <a:ext cx="2105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HOW TO USAGE IT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4904743" y="3886200"/>
            <a:ext cx="238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WHAT IS IT USE FOR?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4101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120775"/>
          </a:xfrm>
        </p:spPr>
        <p:txBody>
          <a:bodyPr>
            <a:normAutofit/>
          </a:bodyPr>
          <a:lstStyle/>
          <a:p>
            <a:pPr algn="ctr"/>
            <a:r>
              <a:rPr lang="en-US" sz="3500" smtClean="0">
                <a:latin typeface="+mn-lt"/>
              </a:rPr>
              <a:t>THE PROBLEMS</a:t>
            </a:r>
            <a:endParaRPr lang="en-US" sz="350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503" y="2336800"/>
            <a:ext cx="653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NLP IS A MAJOR WHICH STILL TOO STRANGE WITH ALL OF STUDENT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3434" y="3124200"/>
            <a:ext cx="656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NLP HAS WEIGHT CHARACTERISTICS OF KNOWLEDGE ABOUT LOGIC</a:t>
            </a:r>
          </a:p>
          <a:p>
            <a:pPr algn="ctr"/>
            <a:r>
              <a:rPr lang="en-US" smtClean="0"/>
              <a:t> SO LEARNING KNOWLEDGE IS A LONG TERM OF LEARNING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8886" y="4188599"/>
            <a:ext cx="862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TO TRANSFER SOME KNOWLEDGE TO SOMETHING THE BEST WE SHOULD UNDERSTAND 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1" y="463550"/>
            <a:ext cx="5076216" cy="430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5179</TotalTime>
  <Words>183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REPRESENTATION KNOWLEDGE IN ARTIFICIAL INTELLIGENCE </vt:lpstr>
      <vt:lpstr>PowerPoint Presentation</vt:lpstr>
      <vt:lpstr>PowerPoint Presentation</vt:lpstr>
      <vt:lpstr>TYPE OF KNOWLEDGE</vt:lpstr>
      <vt:lpstr>HOW ABOUT MAJOR NATURAL LANGUAGE PROCESSING ?</vt:lpstr>
      <vt:lpstr>INTRODUCTION MODEL COKB TO REPRESENT KNOWLEDGE IN MATHMATICS</vt:lpstr>
      <vt:lpstr>MAPLE, THE WONDERFUL TOOL FOR PROCESS LAST STEP</vt:lpstr>
      <vt:lpstr>THE PROBLEMS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Hendrichs</dc:creator>
  <cp:lastModifiedBy>Hendrichs</cp:lastModifiedBy>
  <cp:revision>25</cp:revision>
  <dcterms:created xsi:type="dcterms:W3CDTF">2022-01-05T18:34:25Z</dcterms:created>
  <dcterms:modified xsi:type="dcterms:W3CDTF">2022-01-13T07:11:48Z</dcterms:modified>
</cp:coreProperties>
</file>