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E8B"/>
    <a:srgbClr val="E8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4B4E-592A-4FC9-845B-C9463095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9A03-CC92-4400-AD4A-B15FF470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9C3A-3419-4619-A7C4-99DB2E87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4F0D-81B6-4FE5-9965-897FAB4B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46D6-262F-40DD-986A-0F66D37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CD70-4B0A-4822-B4D7-31FBB810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75621-0A17-43ED-84E0-1CC09A94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F0AE-664F-4FA0-8D66-4E75E692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E1A6-7353-4205-9A5E-5E9CFFC8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E275-B550-4E02-91F5-0F862897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FA242-EBA8-40D6-B124-5E09C30D7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C0498-BFBB-4F6E-813E-FCA13E38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AF89-CFCE-4DEA-850F-8C7D0BC3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E83E-B8E8-4F6B-9106-A1CBC6EB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F66C-0360-4FED-9699-C70997BA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8A5-5C07-4F15-90E0-75F8B1F7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6F16-45D7-4000-9680-B6BE3F9B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D143-C4CE-408F-BB55-532F069D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3376-DD70-41EE-9C12-1C0F2CB1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7B4F-AC82-4CD1-8D25-589A165A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37F9-4619-4D49-B000-C9CC17F6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C96A-A05F-4D4A-ABAA-069C958A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7A69-9F91-40E6-AE22-7B7A11D6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E425-1375-4A84-B15E-13E8F44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3157-8354-4FCF-AD64-04B28F82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44E-A6C1-4491-B41A-7B7D68D8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930D-EA70-4EA4-80BC-68A7D49F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7495-D0B5-4414-8178-8EA71F5F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DE3EF-8BC4-4FDB-8B39-5DCC5502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9C1A-E048-4F69-9995-7E33C0C4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D5BE-BB2F-430E-80AA-6C472D3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E6C9-7C7A-4C35-9339-74879584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ACCE-6D54-47DD-A567-63BC6E8B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D8D88-61BA-4E29-AF09-E99257E1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D4EE-2A4E-4FED-AFA8-7A6489BD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160F1-1C04-4DE7-8CB5-E5052132E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D8AB0-849F-4C82-8030-EDD771C9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F80B7-759A-4810-97A1-2B1F7A6B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938BC-F058-4C32-821C-B7DED4B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42EE-B6DE-4CDD-BC47-593D9E51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DB34-2B93-4A5A-892A-7F4E752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8AEAC-4FF3-40AE-BDF4-0F3F3ACD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7E4FE-E855-4372-B4A3-068AED66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0E40-2A90-4729-AEFB-0100D152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41DC5-2A00-496D-98DB-C69A699C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2871-600F-4672-A34A-F69A3555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D64C-46B2-40E9-A881-7C4133F0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8990-60AF-49E0-AE42-A733E8FC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7E7E-F084-4C49-9AE2-9B5E2752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DD7D-A3FA-46FC-854E-B2A96C9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F080-C7BC-4A27-8ECF-5AF959BB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2DAB-794C-4A72-8BA2-40F2FD4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3014-9254-4B64-BDD9-70496141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228C-11C7-4A7B-92E1-5AC4F4439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74499-A78F-4921-B42A-96EB3B28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D494-ABB3-4FDB-B12C-930BF126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901E-181A-4384-B459-A896B0D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C5EF3-D00E-4FCF-92C3-9E476F5C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01E48-871C-4A06-8356-5A12C9A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8BF0-5B23-4BB7-840F-CA854FF5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1206-0104-4BFF-A191-D9028FF67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D180-F107-4104-8B42-606CC96BD17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7C92-B685-4A17-96B0-25925A926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74C4-E941-4402-B692-324EE3CDC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4E31-DFA8-4179-940F-455AEEF2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DDCA6-7B25-4A19-9A16-4B6D16512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5" y="1272208"/>
            <a:ext cx="1272209" cy="1272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9AA1C-ACF4-4668-A940-754D236D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8E65F-B229-4454-BAA2-F29059E01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By Christopher Dill</a:t>
            </a:r>
          </a:p>
        </p:txBody>
      </p:sp>
    </p:spTree>
    <p:extLst>
      <p:ext uri="{BB962C8B-B14F-4D97-AF65-F5344CB8AC3E}">
        <p14:creationId xmlns:p14="http://schemas.microsoft.com/office/powerpoint/2010/main" val="7618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7030A0"/>
            </a:gs>
            <a:gs pos="100000">
              <a:srgbClr val="AC2E8B"/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E006-A5CC-423D-94CA-36FE6346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Title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5C078-5974-44F7-83DE-8BA49A3E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C3DA-6C63-4290-B2F7-90CF2A77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6000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9852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Venture</vt:lpstr>
      <vt:lpstr>Title Screen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</dc:title>
  <dc:creator>Christopher Dill</dc:creator>
  <cp:lastModifiedBy>Christopher Dill</cp:lastModifiedBy>
  <cp:revision>3</cp:revision>
  <dcterms:created xsi:type="dcterms:W3CDTF">2018-02-15T16:27:55Z</dcterms:created>
  <dcterms:modified xsi:type="dcterms:W3CDTF">2018-02-16T01:29:43Z</dcterms:modified>
</cp:coreProperties>
</file>