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3" r:id="rId10"/>
    <p:sldId id="271" r:id="rId11"/>
    <p:sldId id="272" r:id="rId12"/>
    <p:sldId id="273" r:id="rId13"/>
    <p:sldId id="274" r:id="rId14"/>
    <p:sldId id="266" r:id="rId15"/>
    <p:sldId id="270" r:id="rId16"/>
    <p:sldId id="264" r:id="rId17"/>
    <p:sldId id="265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" y="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69385 CHRISTOPHER SII HOW CHIONG" userId="9152c630-c9bf-47f2-86c7-c1d4c1c57352" providerId="ADAL" clId="{CA6A248F-4120-408C-8202-EB4697F0CC39}"/>
    <pc:docChg chg="undo custSel addSld delSld modSld">
      <pc:chgData name="69385 CHRISTOPHER SII HOW CHIONG" userId="9152c630-c9bf-47f2-86c7-c1d4c1c57352" providerId="ADAL" clId="{CA6A248F-4120-408C-8202-EB4697F0CC39}" dt="2023-01-06T14:15:41.625" v="292" actId="1076"/>
      <pc:docMkLst>
        <pc:docMk/>
      </pc:docMkLst>
      <pc:sldChg chg="addSp delSp delDesignElem">
        <pc:chgData name="69385 CHRISTOPHER SII HOW CHIONG" userId="9152c630-c9bf-47f2-86c7-c1d4c1c57352" providerId="ADAL" clId="{CA6A248F-4120-408C-8202-EB4697F0CC39}" dt="2023-01-06T13:51:01.023" v="125"/>
        <pc:sldMkLst>
          <pc:docMk/>
          <pc:sldMk cId="3033311523" sldId="256"/>
        </pc:sldMkLst>
        <pc:spChg chg="add del">
          <ac:chgData name="69385 CHRISTOPHER SII HOW CHIONG" userId="9152c630-c9bf-47f2-86c7-c1d4c1c57352" providerId="ADAL" clId="{CA6A248F-4120-408C-8202-EB4697F0CC39}" dt="2023-01-06T13:51:01.023" v="125"/>
          <ac:spMkLst>
            <pc:docMk/>
            <pc:sldMk cId="3033311523" sldId="256"/>
            <ac:spMk id="34" creationId="{4E1BEB12-92AF-4445-98AD-4C7756E7C93B}"/>
          </ac:spMkLst>
        </pc:spChg>
        <pc:spChg chg="add del">
          <ac:chgData name="69385 CHRISTOPHER SII HOW CHIONG" userId="9152c630-c9bf-47f2-86c7-c1d4c1c57352" providerId="ADAL" clId="{CA6A248F-4120-408C-8202-EB4697F0CC39}" dt="2023-01-06T13:51:01.023" v="125"/>
          <ac:spMkLst>
            <pc:docMk/>
            <pc:sldMk cId="3033311523" sldId="256"/>
            <ac:spMk id="36" creationId="{D0522C2C-7B5C-48A7-A969-03941E5D2E76}"/>
          </ac:spMkLst>
        </pc:spChg>
        <pc:spChg chg="add del">
          <ac:chgData name="69385 CHRISTOPHER SII HOW CHIONG" userId="9152c630-c9bf-47f2-86c7-c1d4c1c57352" providerId="ADAL" clId="{CA6A248F-4120-408C-8202-EB4697F0CC39}" dt="2023-01-06T13:51:01.023" v="125"/>
          <ac:spMkLst>
            <pc:docMk/>
            <pc:sldMk cId="3033311523" sldId="256"/>
            <ac:spMk id="38" creationId="{9C682A1A-5B2D-4111-BBD6-620165633E5B}"/>
          </ac:spMkLst>
        </pc:spChg>
        <pc:spChg chg="add del">
          <ac:chgData name="69385 CHRISTOPHER SII HOW CHIONG" userId="9152c630-c9bf-47f2-86c7-c1d4c1c57352" providerId="ADAL" clId="{CA6A248F-4120-408C-8202-EB4697F0CC39}" dt="2023-01-06T13:51:01.023" v="125"/>
          <ac:spMkLst>
            <pc:docMk/>
            <pc:sldMk cId="3033311523" sldId="256"/>
            <ac:spMk id="40" creationId="{D6EE29F2-D77F-4BD0-A20B-334D316A1C9D}"/>
          </ac:spMkLst>
        </pc:spChg>
        <pc:spChg chg="add del">
          <ac:chgData name="69385 CHRISTOPHER SII HOW CHIONG" userId="9152c630-c9bf-47f2-86c7-c1d4c1c57352" providerId="ADAL" clId="{CA6A248F-4120-408C-8202-EB4697F0CC39}" dt="2023-01-06T13:51:01.023" v="125"/>
          <ac:spMkLst>
            <pc:docMk/>
            <pc:sldMk cId="3033311523" sldId="256"/>
            <ac:spMk id="42" creationId="{22D09ED2-868F-42C6-866E-F92E0CEF314F}"/>
          </ac:spMkLst>
        </pc:spChg>
      </pc:sldChg>
      <pc:sldChg chg="addSp delSp modSp delDesignElem">
        <pc:chgData name="69385 CHRISTOPHER SII HOW CHIONG" userId="9152c630-c9bf-47f2-86c7-c1d4c1c57352" providerId="ADAL" clId="{CA6A248F-4120-408C-8202-EB4697F0CC39}" dt="2023-01-06T13:51:01.023" v="125"/>
        <pc:sldMkLst>
          <pc:docMk/>
          <pc:sldMk cId="736787909" sldId="257"/>
        </pc:sldMkLst>
        <pc:spChg chg="mod">
          <ac:chgData name="69385 CHRISTOPHER SII HOW CHIONG" userId="9152c630-c9bf-47f2-86c7-c1d4c1c57352" providerId="ADAL" clId="{CA6A248F-4120-408C-8202-EB4697F0CC39}" dt="2023-01-06T13:51:01.023" v="125"/>
          <ac:spMkLst>
            <pc:docMk/>
            <pc:sldMk cId="736787909" sldId="257"/>
            <ac:spMk id="3" creationId="{1D73FEB6-3B6D-9A62-ECB0-F785FF0A4E8D}"/>
          </ac:spMkLst>
        </pc:spChg>
        <pc:spChg chg="add del">
          <ac:chgData name="69385 CHRISTOPHER SII HOW CHIONG" userId="9152c630-c9bf-47f2-86c7-c1d4c1c57352" providerId="ADAL" clId="{CA6A248F-4120-408C-8202-EB4697F0CC39}" dt="2023-01-06T13:51:01.023" v="125"/>
          <ac:spMkLst>
            <pc:docMk/>
            <pc:sldMk cId="736787909" sldId="257"/>
            <ac:spMk id="17" creationId="{907EF6B7-1338-4443-8C46-6A318D952DFD}"/>
          </ac:spMkLst>
        </pc:spChg>
        <pc:spChg chg="add del">
          <ac:chgData name="69385 CHRISTOPHER SII HOW CHIONG" userId="9152c630-c9bf-47f2-86c7-c1d4c1c57352" providerId="ADAL" clId="{CA6A248F-4120-408C-8202-EB4697F0CC39}" dt="2023-01-06T13:51:01.023" v="125"/>
          <ac:spMkLst>
            <pc:docMk/>
            <pc:sldMk cId="736787909" sldId="257"/>
            <ac:spMk id="19" creationId="{DAAE4CDD-124C-4DCF-9584-B6033B545DD5}"/>
          </ac:spMkLst>
        </pc:spChg>
        <pc:spChg chg="add del">
          <ac:chgData name="69385 CHRISTOPHER SII HOW CHIONG" userId="9152c630-c9bf-47f2-86c7-c1d4c1c57352" providerId="ADAL" clId="{CA6A248F-4120-408C-8202-EB4697F0CC39}" dt="2023-01-06T13:51:01.023" v="125"/>
          <ac:spMkLst>
            <pc:docMk/>
            <pc:sldMk cId="736787909" sldId="257"/>
            <ac:spMk id="21" creationId="{081E4A58-353D-44AE-B2FC-2A74E2E400F7}"/>
          </ac:spMkLst>
        </pc:spChg>
      </pc:sldChg>
      <pc:sldChg chg="addSp delSp delDesignElem">
        <pc:chgData name="69385 CHRISTOPHER SII HOW CHIONG" userId="9152c630-c9bf-47f2-86c7-c1d4c1c57352" providerId="ADAL" clId="{CA6A248F-4120-408C-8202-EB4697F0CC39}" dt="2023-01-06T13:51:01.023" v="125"/>
        <pc:sldMkLst>
          <pc:docMk/>
          <pc:sldMk cId="306068338" sldId="258"/>
        </pc:sldMkLst>
        <pc:spChg chg="add del">
          <ac:chgData name="69385 CHRISTOPHER SII HOW CHIONG" userId="9152c630-c9bf-47f2-86c7-c1d4c1c57352" providerId="ADAL" clId="{CA6A248F-4120-408C-8202-EB4697F0CC39}" dt="2023-01-06T13:51:01.023" v="125"/>
          <ac:spMkLst>
            <pc:docMk/>
            <pc:sldMk cId="306068338" sldId="258"/>
            <ac:spMk id="10" creationId="{7DA1F35B-C8F7-4A5A-9339-7DA4D785B300}"/>
          </ac:spMkLst>
        </pc:spChg>
        <pc:spChg chg="add del">
          <ac:chgData name="69385 CHRISTOPHER SII HOW CHIONG" userId="9152c630-c9bf-47f2-86c7-c1d4c1c57352" providerId="ADAL" clId="{CA6A248F-4120-408C-8202-EB4697F0CC39}" dt="2023-01-06T13:51:01.023" v="125"/>
          <ac:spMkLst>
            <pc:docMk/>
            <pc:sldMk cId="306068338" sldId="258"/>
            <ac:spMk id="12" creationId="{B2D4AD41-40DA-4A81-92F5-B6E3BA1ED82A}"/>
          </ac:spMkLst>
        </pc:spChg>
      </pc:sldChg>
      <pc:sldChg chg="addSp delSp delDesignElem">
        <pc:chgData name="69385 CHRISTOPHER SII HOW CHIONG" userId="9152c630-c9bf-47f2-86c7-c1d4c1c57352" providerId="ADAL" clId="{CA6A248F-4120-408C-8202-EB4697F0CC39}" dt="2023-01-06T13:51:01.023" v="125"/>
        <pc:sldMkLst>
          <pc:docMk/>
          <pc:sldMk cId="2808345321" sldId="259"/>
        </pc:sldMkLst>
        <pc:spChg chg="add del">
          <ac:chgData name="69385 CHRISTOPHER SII HOW CHIONG" userId="9152c630-c9bf-47f2-86c7-c1d4c1c57352" providerId="ADAL" clId="{CA6A248F-4120-408C-8202-EB4697F0CC39}" dt="2023-01-06T13:51:01.023" v="125"/>
          <ac:spMkLst>
            <pc:docMk/>
            <pc:sldMk cId="2808345321" sldId="259"/>
            <ac:spMk id="2055" creationId="{32AEEBC8-9D30-42EF-95F2-386C2653FBF0}"/>
          </ac:spMkLst>
        </pc:spChg>
        <pc:spChg chg="add del">
          <ac:chgData name="69385 CHRISTOPHER SII HOW CHIONG" userId="9152c630-c9bf-47f2-86c7-c1d4c1c57352" providerId="ADAL" clId="{CA6A248F-4120-408C-8202-EB4697F0CC39}" dt="2023-01-06T13:51:01.023" v="125"/>
          <ac:spMkLst>
            <pc:docMk/>
            <pc:sldMk cId="2808345321" sldId="259"/>
            <ac:spMk id="2057" creationId="{3529E97A-97C3-40EA-8A04-5C02398D568F}"/>
          </ac:spMkLst>
        </pc:spChg>
        <pc:spChg chg="add del">
          <ac:chgData name="69385 CHRISTOPHER SII HOW CHIONG" userId="9152c630-c9bf-47f2-86c7-c1d4c1c57352" providerId="ADAL" clId="{CA6A248F-4120-408C-8202-EB4697F0CC39}" dt="2023-01-06T13:51:01.023" v="125"/>
          <ac:spMkLst>
            <pc:docMk/>
            <pc:sldMk cId="2808345321" sldId="259"/>
            <ac:spMk id="2059" creationId="{59FA8C2E-A5A7-4490-927A-7CD58343EDBB}"/>
          </ac:spMkLst>
        </pc:spChg>
      </pc:sldChg>
      <pc:sldChg chg="addSp delSp modSp delDesignElem">
        <pc:chgData name="69385 CHRISTOPHER SII HOW CHIONG" userId="9152c630-c9bf-47f2-86c7-c1d4c1c57352" providerId="ADAL" clId="{CA6A248F-4120-408C-8202-EB4697F0CC39}" dt="2023-01-06T13:51:01.023" v="125"/>
        <pc:sldMkLst>
          <pc:docMk/>
          <pc:sldMk cId="3519336182" sldId="260"/>
        </pc:sldMkLst>
        <pc:spChg chg="mod">
          <ac:chgData name="69385 CHRISTOPHER SII HOW CHIONG" userId="9152c630-c9bf-47f2-86c7-c1d4c1c57352" providerId="ADAL" clId="{CA6A248F-4120-408C-8202-EB4697F0CC39}" dt="2023-01-06T13:51:01.023" v="125"/>
          <ac:spMkLst>
            <pc:docMk/>
            <pc:sldMk cId="3519336182" sldId="260"/>
            <ac:spMk id="2" creationId="{D7C308AA-CD72-BDA3-8D56-804BD3A2AC15}"/>
          </ac:spMkLst>
        </pc:spChg>
        <pc:spChg chg="add del">
          <ac:chgData name="69385 CHRISTOPHER SII HOW CHIONG" userId="9152c630-c9bf-47f2-86c7-c1d4c1c57352" providerId="ADAL" clId="{CA6A248F-4120-408C-8202-EB4697F0CC39}" dt="2023-01-06T13:51:01.023" v="125"/>
          <ac:spMkLst>
            <pc:docMk/>
            <pc:sldMk cId="3519336182" sldId="260"/>
            <ac:spMk id="3086" creationId="{DA21A4AC-5300-4176-B2FB-67830A380702}"/>
          </ac:spMkLst>
        </pc:spChg>
        <pc:spChg chg="add del">
          <ac:chgData name="69385 CHRISTOPHER SII HOW CHIONG" userId="9152c630-c9bf-47f2-86c7-c1d4c1c57352" providerId="ADAL" clId="{CA6A248F-4120-408C-8202-EB4697F0CC39}" dt="2023-01-06T13:51:01.023" v="125"/>
          <ac:spMkLst>
            <pc:docMk/>
            <pc:sldMk cId="3519336182" sldId="260"/>
            <ac:spMk id="3088" creationId="{5A09F8C8-3B6F-414C-866C-80565B61075D}"/>
          </ac:spMkLst>
        </pc:spChg>
      </pc:sldChg>
      <pc:sldChg chg="addSp delSp delDesignElem">
        <pc:chgData name="69385 CHRISTOPHER SII HOW CHIONG" userId="9152c630-c9bf-47f2-86c7-c1d4c1c57352" providerId="ADAL" clId="{CA6A248F-4120-408C-8202-EB4697F0CC39}" dt="2023-01-06T13:51:01.023" v="125"/>
        <pc:sldMkLst>
          <pc:docMk/>
          <pc:sldMk cId="1291919196" sldId="261"/>
        </pc:sldMkLst>
        <pc:spChg chg="add del">
          <ac:chgData name="69385 CHRISTOPHER SII HOW CHIONG" userId="9152c630-c9bf-47f2-86c7-c1d4c1c57352" providerId="ADAL" clId="{CA6A248F-4120-408C-8202-EB4697F0CC39}" dt="2023-01-06T13:51:01.023" v="125"/>
          <ac:spMkLst>
            <pc:docMk/>
            <pc:sldMk cId="1291919196" sldId="261"/>
            <ac:spMk id="4114" creationId="{80E5FECD-C9FF-49B3-B1FD-6B2D855C4AD5}"/>
          </ac:spMkLst>
        </pc:spChg>
        <pc:spChg chg="add del">
          <ac:chgData name="69385 CHRISTOPHER SII HOW CHIONG" userId="9152c630-c9bf-47f2-86c7-c1d4c1c57352" providerId="ADAL" clId="{CA6A248F-4120-408C-8202-EB4697F0CC39}" dt="2023-01-06T13:51:01.023" v="125"/>
          <ac:spMkLst>
            <pc:docMk/>
            <pc:sldMk cId="1291919196" sldId="261"/>
            <ac:spMk id="4116" creationId="{F5569EEC-E12F-4856-B407-02B2813A4AA5}"/>
          </ac:spMkLst>
        </pc:spChg>
        <pc:spChg chg="add del">
          <ac:chgData name="69385 CHRISTOPHER SII HOW CHIONG" userId="9152c630-c9bf-47f2-86c7-c1d4c1c57352" providerId="ADAL" clId="{CA6A248F-4120-408C-8202-EB4697F0CC39}" dt="2023-01-06T13:51:01.023" v="125"/>
          <ac:spMkLst>
            <pc:docMk/>
            <pc:sldMk cId="1291919196" sldId="261"/>
            <ac:spMk id="4118" creationId="{CF860788-3A6A-45A3-B3F1-06F159665603}"/>
          </ac:spMkLst>
        </pc:spChg>
        <pc:spChg chg="add del">
          <ac:chgData name="69385 CHRISTOPHER SII HOW CHIONG" userId="9152c630-c9bf-47f2-86c7-c1d4c1c57352" providerId="ADAL" clId="{CA6A248F-4120-408C-8202-EB4697F0CC39}" dt="2023-01-06T13:51:01.023" v="125"/>
          <ac:spMkLst>
            <pc:docMk/>
            <pc:sldMk cId="1291919196" sldId="261"/>
            <ac:spMk id="4120" creationId="{DF1E3393-B852-4883-B778-ED3525112942}"/>
          </ac:spMkLst>
        </pc:spChg>
        <pc:spChg chg="add del">
          <ac:chgData name="69385 CHRISTOPHER SII HOW CHIONG" userId="9152c630-c9bf-47f2-86c7-c1d4c1c57352" providerId="ADAL" clId="{CA6A248F-4120-408C-8202-EB4697F0CC39}" dt="2023-01-06T13:51:01.023" v="125"/>
          <ac:spMkLst>
            <pc:docMk/>
            <pc:sldMk cId="1291919196" sldId="261"/>
            <ac:spMk id="4122" creationId="{39853D09-4205-4CC7-83EB-288E886AC9E4}"/>
          </ac:spMkLst>
        </pc:spChg>
        <pc:spChg chg="add del">
          <ac:chgData name="69385 CHRISTOPHER SII HOW CHIONG" userId="9152c630-c9bf-47f2-86c7-c1d4c1c57352" providerId="ADAL" clId="{CA6A248F-4120-408C-8202-EB4697F0CC39}" dt="2023-01-06T13:51:01.023" v="125"/>
          <ac:spMkLst>
            <pc:docMk/>
            <pc:sldMk cId="1291919196" sldId="261"/>
            <ac:spMk id="4124" creationId="{0D040B79-3E73-4A31-840D-D6B9C9FDFC46}"/>
          </ac:spMkLst>
        </pc:spChg>
        <pc:spChg chg="add del">
          <ac:chgData name="69385 CHRISTOPHER SII HOW CHIONG" userId="9152c630-c9bf-47f2-86c7-c1d4c1c57352" providerId="ADAL" clId="{CA6A248F-4120-408C-8202-EB4697F0CC39}" dt="2023-01-06T13:51:01.023" v="125"/>
          <ac:spMkLst>
            <pc:docMk/>
            <pc:sldMk cId="1291919196" sldId="261"/>
            <ac:spMk id="4126" creationId="{156C6AE5-3F8B-42AC-9EA4-1B686A11E93F}"/>
          </ac:spMkLst>
        </pc:spChg>
      </pc:sldChg>
      <pc:sldChg chg="addSp delSp delDesignElem">
        <pc:chgData name="69385 CHRISTOPHER SII HOW CHIONG" userId="9152c630-c9bf-47f2-86c7-c1d4c1c57352" providerId="ADAL" clId="{CA6A248F-4120-408C-8202-EB4697F0CC39}" dt="2023-01-06T13:51:01.023" v="125"/>
        <pc:sldMkLst>
          <pc:docMk/>
          <pc:sldMk cId="1478382401" sldId="262"/>
        </pc:sldMkLst>
        <pc:spChg chg="add del">
          <ac:chgData name="69385 CHRISTOPHER SII HOW CHIONG" userId="9152c630-c9bf-47f2-86c7-c1d4c1c57352" providerId="ADAL" clId="{CA6A248F-4120-408C-8202-EB4697F0CC39}" dt="2023-01-06T13:51:01.023" v="125"/>
          <ac:spMkLst>
            <pc:docMk/>
            <pc:sldMk cId="1478382401" sldId="262"/>
            <ac:spMk id="5142" creationId="{0990C621-3B8B-4820-8328-D47EF7CE823C}"/>
          </ac:spMkLst>
        </pc:spChg>
        <pc:spChg chg="add del">
          <ac:chgData name="69385 CHRISTOPHER SII HOW CHIONG" userId="9152c630-c9bf-47f2-86c7-c1d4c1c57352" providerId="ADAL" clId="{CA6A248F-4120-408C-8202-EB4697F0CC39}" dt="2023-01-06T13:51:01.023" v="125"/>
          <ac:spMkLst>
            <pc:docMk/>
            <pc:sldMk cId="1478382401" sldId="262"/>
            <ac:spMk id="5143" creationId="{385E1BDC-A9B0-4A87-82E3-F3187F69A802}"/>
          </ac:spMkLst>
        </pc:spChg>
        <pc:spChg chg="add del">
          <ac:chgData name="69385 CHRISTOPHER SII HOW CHIONG" userId="9152c630-c9bf-47f2-86c7-c1d4c1c57352" providerId="ADAL" clId="{CA6A248F-4120-408C-8202-EB4697F0CC39}" dt="2023-01-06T13:51:01.023" v="125"/>
          <ac:spMkLst>
            <pc:docMk/>
            <pc:sldMk cId="1478382401" sldId="262"/>
            <ac:spMk id="5144" creationId="{C1A2385B-1D2A-4E17-84FA-6CB7F0AAE473}"/>
          </ac:spMkLst>
        </pc:spChg>
        <pc:spChg chg="add del">
          <ac:chgData name="69385 CHRISTOPHER SII HOW CHIONG" userId="9152c630-c9bf-47f2-86c7-c1d4c1c57352" providerId="ADAL" clId="{CA6A248F-4120-408C-8202-EB4697F0CC39}" dt="2023-01-06T13:51:01.023" v="125"/>
          <ac:spMkLst>
            <pc:docMk/>
            <pc:sldMk cId="1478382401" sldId="262"/>
            <ac:spMk id="5146" creationId="{5E791F2F-79DB-4CC0-9FA1-001E3E91E8B7}"/>
          </ac:spMkLst>
        </pc:spChg>
      </pc:sldChg>
      <pc:sldChg chg="addSp delSp modSp delDesignElem">
        <pc:chgData name="69385 CHRISTOPHER SII HOW CHIONG" userId="9152c630-c9bf-47f2-86c7-c1d4c1c57352" providerId="ADAL" clId="{CA6A248F-4120-408C-8202-EB4697F0CC39}" dt="2023-01-06T13:51:01.023" v="125"/>
        <pc:sldMkLst>
          <pc:docMk/>
          <pc:sldMk cId="3302196519" sldId="263"/>
        </pc:sldMkLst>
        <pc:spChg chg="mod">
          <ac:chgData name="69385 CHRISTOPHER SII HOW CHIONG" userId="9152c630-c9bf-47f2-86c7-c1d4c1c57352" providerId="ADAL" clId="{CA6A248F-4120-408C-8202-EB4697F0CC39}" dt="2023-01-06T13:51:01.023" v="125"/>
          <ac:spMkLst>
            <pc:docMk/>
            <pc:sldMk cId="3302196519" sldId="263"/>
            <ac:spMk id="2" creationId="{80C41161-566E-BB2D-1350-FF7E58F9824F}"/>
          </ac:spMkLst>
        </pc:spChg>
        <pc:spChg chg="add del">
          <ac:chgData name="69385 CHRISTOPHER SII HOW CHIONG" userId="9152c630-c9bf-47f2-86c7-c1d4c1c57352" providerId="ADAL" clId="{CA6A248F-4120-408C-8202-EB4697F0CC39}" dt="2023-01-06T13:51:01.023" v="125"/>
          <ac:spMkLst>
            <pc:docMk/>
            <pc:sldMk cId="3302196519" sldId="263"/>
            <ac:spMk id="6162" creationId="{D0461F72-A27E-48C5-A99A-B5EEDA7456F9}"/>
          </ac:spMkLst>
        </pc:spChg>
        <pc:spChg chg="add del">
          <ac:chgData name="69385 CHRISTOPHER SII HOW CHIONG" userId="9152c630-c9bf-47f2-86c7-c1d4c1c57352" providerId="ADAL" clId="{CA6A248F-4120-408C-8202-EB4697F0CC39}" dt="2023-01-06T13:51:01.023" v="125"/>
          <ac:spMkLst>
            <pc:docMk/>
            <pc:sldMk cId="3302196519" sldId="263"/>
            <ac:spMk id="6164" creationId="{DF382E8D-312B-4792-A211-0BDE37F6F5F7}"/>
          </ac:spMkLst>
        </pc:spChg>
        <pc:spChg chg="add del">
          <ac:chgData name="69385 CHRISTOPHER SII HOW CHIONG" userId="9152c630-c9bf-47f2-86c7-c1d4c1c57352" providerId="ADAL" clId="{CA6A248F-4120-408C-8202-EB4697F0CC39}" dt="2023-01-06T13:51:01.023" v="125"/>
          <ac:spMkLst>
            <pc:docMk/>
            <pc:sldMk cId="3302196519" sldId="263"/>
            <ac:spMk id="6166" creationId="{036F9B07-02BE-4BD5-BA9D-E91B8A456BEA}"/>
          </ac:spMkLst>
        </pc:spChg>
      </pc:sldChg>
      <pc:sldChg chg="addSp delSp delDesignElem">
        <pc:chgData name="69385 CHRISTOPHER SII HOW CHIONG" userId="9152c630-c9bf-47f2-86c7-c1d4c1c57352" providerId="ADAL" clId="{CA6A248F-4120-408C-8202-EB4697F0CC39}" dt="2023-01-06T13:51:01.023" v="125"/>
        <pc:sldMkLst>
          <pc:docMk/>
          <pc:sldMk cId="49324645" sldId="265"/>
        </pc:sldMkLst>
        <pc:spChg chg="add del">
          <ac:chgData name="69385 CHRISTOPHER SII HOW CHIONG" userId="9152c630-c9bf-47f2-86c7-c1d4c1c57352" providerId="ADAL" clId="{CA6A248F-4120-408C-8202-EB4697F0CC39}" dt="2023-01-06T13:51:01.023" v="125"/>
          <ac:spMkLst>
            <pc:docMk/>
            <pc:sldMk cId="49324645" sldId="265"/>
            <ac:spMk id="9234" creationId="{2D2B266D-3625-4584-A5C3-7D3F672CFF30}"/>
          </ac:spMkLst>
        </pc:spChg>
        <pc:spChg chg="add del">
          <ac:chgData name="69385 CHRISTOPHER SII HOW CHIONG" userId="9152c630-c9bf-47f2-86c7-c1d4c1c57352" providerId="ADAL" clId="{CA6A248F-4120-408C-8202-EB4697F0CC39}" dt="2023-01-06T13:51:01.023" v="125"/>
          <ac:spMkLst>
            <pc:docMk/>
            <pc:sldMk cId="49324645" sldId="265"/>
            <ac:spMk id="9236" creationId="{A5D2A5D1-BA0D-47D3-B051-DA7743C46E28}"/>
          </ac:spMkLst>
        </pc:spChg>
      </pc:sldChg>
      <pc:sldChg chg="addSp delSp modSp delDesignElem">
        <pc:chgData name="69385 CHRISTOPHER SII HOW CHIONG" userId="9152c630-c9bf-47f2-86c7-c1d4c1c57352" providerId="ADAL" clId="{CA6A248F-4120-408C-8202-EB4697F0CC39}" dt="2023-01-06T13:51:01.023" v="125"/>
        <pc:sldMkLst>
          <pc:docMk/>
          <pc:sldMk cId="4102595298" sldId="266"/>
        </pc:sldMkLst>
        <pc:spChg chg="mod">
          <ac:chgData name="69385 CHRISTOPHER SII HOW CHIONG" userId="9152c630-c9bf-47f2-86c7-c1d4c1c57352" providerId="ADAL" clId="{CA6A248F-4120-408C-8202-EB4697F0CC39}" dt="2023-01-06T13:51:01.023" v="125"/>
          <ac:spMkLst>
            <pc:docMk/>
            <pc:sldMk cId="4102595298" sldId="266"/>
            <ac:spMk id="2" creationId="{ED4DD5BF-3AA6-B1A1-8056-68CB3CF20314}"/>
          </ac:spMkLst>
        </pc:spChg>
        <pc:spChg chg="add del">
          <ac:chgData name="69385 CHRISTOPHER SII HOW CHIONG" userId="9152c630-c9bf-47f2-86c7-c1d4c1c57352" providerId="ADAL" clId="{CA6A248F-4120-408C-8202-EB4697F0CC39}" dt="2023-01-06T13:51:01.023" v="125"/>
          <ac:spMkLst>
            <pc:docMk/>
            <pc:sldMk cId="4102595298" sldId="266"/>
            <ac:spMk id="7186" creationId="{347D6575-0B06-40B2-9D0F-298202F6BCAC}"/>
          </ac:spMkLst>
        </pc:spChg>
        <pc:spChg chg="add del">
          <ac:chgData name="69385 CHRISTOPHER SII HOW CHIONG" userId="9152c630-c9bf-47f2-86c7-c1d4c1c57352" providerId="ADAL" clId="{CA6A248F-4120-408C-8202-EB4697F0CC39}" dt="2023-01-06T13:51:01.023" v="125"/>
          <ac:spMkLst>
            <pc:docMk/>
            <pc:sldMk cId="4102595298" sldId="266"/>
            <ac:spMk id="7188" creationId="{E2B33195-5BCA-4BB7-A82D-6739522687DD}"/>
          </ac:spMkLst>
        </pc:spChg>
        <pc:spChg chg="add del">
          <ac:chgData name="69385 CHRISTOPHER SII HOW CHIONG" userId="9152c630-c9bf-47f2-86c7-c1d4c1c57352" providerId="ADAL" clId="{CA6A248F-4120-408C-8202-EB4697F0CC39}" dt="2023-01-06T13:51:01.023" v="125"/>
          <ac:spMkLst>
            <pc:docMk/>
            <pc:sldMk cId="4102595298" sldId="266"/>
            <ac:spMk id="7190" creationId="{CF8AD9F3-9AF6-494F-83A3-2F677563935C}"/>
          </ac:spMkLst>
        </pc:spChg>
        <pc:spChg chg="add del">
          <ac:chgData name="69385 CHRISTOPHER SII HOW CHIONG" userId="9152c630-c9bf-47f2-86c7-c1d4c1c57352" providerId="ADAL" clId="{CA6A248F-4120-408C-8202-EB4697F0CC39}" dt="2023-01-06T13:51:01.023" v="125"/>
          <ac:spMkLst>
            <pc:docMk/>
            <pc:sldMk cId="4102595298" sldId="266"/>
            <ac:spMk id="7192" creationId="{0DA5DB8B-7E5C-4ABC-8069-A9A8806F3976}"/>
          </ac:spMkLst>
        </pc:spChg>
      </pc:sldChg>
      <pc:sldChg chg="addSp delSp delDesignElem">
        <pc:chgData name="69385 CHRISTOPHER SII HOW CHIONG" userId="9152c630-c9bf-47f2-86c7-c1d4c1c57352" providerId="ADAL" clId="{CA6A248F-4120-408C-8202-EB4697F0CC39}" dt="2023-01-06T13:51:01.023" v="125"/>
        <pc:sldMkLst>
          <pc:docMk/>
          <pc:sldMk cId="3901123740" sldId="267"/>
        </pc:sldMkLst>
        <pc:spChg chg="add del">
          <ac:chgData name="69385 CHRISTOPHER SII HOW CHIONG" userId="9152c630-c9bf-47f2-86c7-c1d4c1c57352" providerId="ADAL" clId="{CA6A248F-4120-408C-8202-EB4697F0CC39}" dt="2023-01-06T13:51:01.023" v="125"/>
          <ac:spMkLst>
            <pc:docMk/>
            <pc:sldMk cId="3901123740" sldId="267"/>
            <ac:spMk id="10249" creationId="{2B97F24A-32CE-4C1C-A50D-3016B394DCFB}"/>
          </ac:spMkLst>
        </pc:spChg>
        <pc:spChg chg="add del">
          <ac:chgData name="69385 CHRISTOPHER SII HOW CHIONG" userId="9152c630-c9bf-47f2-86c7-c1d4c1c57352" providerId="ADAL" clId="{CA6A248F-4120-408C-8202-EB4697F0CC39}" dt="2023-01-06T13:51:01.023" v="125"/>
          <ac:spMkLst>
            <pc:docMk/>
            <pc:sldMk cId="3901123740" sldId="267"/>
            <ac:spMk id="10251" creationId="{CD8B4F24-440B-49E9-B85D-733523DC064B}"/>
          </ac:spMkLst>
        </pc:spChg>
      </pc:sldChg>
      <pc:sldChg chg="modSp add del">
        <pc:chgData name="69385 CHRISTOPHER SII HOW CHIONG" userId="9152c630-c9bf-47f2-86c7-c1d4c1c57352" providerId="ADAL" clId="{CA6A248F-4120-408C-8202-EB4697F0CC39}" dt="2023-01-06T13:48:04.475" v="56" actId="2696"/>
        <pc:sldMkLst>
          <pc:docMk/>
          <pc:sldMk cId="2103883495" sldId="269"/>
        </pc:sldMkLst>
        <pc:spChg chg="mod">
          <ac:chgData name="69385 CHRISTOPHER SII HOW CHIONG" userId="9152c630-c9bf-47f2-86c7-c1d4c1c57352" providerId="ADAL" clId="{CA6A248F-4120-408C-8202-EB4697F0CC39}" dt="2023-01-06T13:47:43.956" v="53" actId="20577"/>
          <ac:spMkLst>
            <pc:docMk/>
            <pc:sldMk cId="2103883495" sldId="269"/>
            <ac:spMk id="2" creationId="{B350EB14-3410-4839-A76F-58DA26395275}"/>
          </ac:spMkLst>
        </pc:spChg>
      </pc:sldChg>
      <pc:sldChg chg="modSp add">
        <pc:chgData name="69385 CHRISTOPHER SII HOW CHIONG" userId="9152c630-c9bf-47f2-86c7-c1d4c1c57352" providerId="ADAL" clId="{CA6A248F-4120-408C-8202-EB4697F0CC39}" dt="2023-01-06T14:12:41.223" v="270" actId="113"/>
        <pc:sldMkLst>
          <pc:docMk/>
          <pc:sldMk cId="4090001675" sldId="270"/>
        </pc:sldMkLst>
        <pc:spChg chg="mod">
          <ac:chgData name="69385 CHRISTOPHER SII HOW CHIONG" userId="9152c630-c9bf-47f2-86c7-c1d4c1c57352" providerId="ADAL" clId="{CA6A248F-4120-408C-8202-EB4697F0CC39}" dt="2023-01-06T14:12:41.223" v="270" actId="113"/>
          <ac:spMkLst>
            <pc:docMk/>
            <pc:sldMk cId="4090001675" sldId="270"/>
            <ac:spMk id="2" creationId="{762E28A9-1560-47A4-A7F4-7B3D29B2B52D}"/>
          </ac:spMkLst>
        </pc:spChg>
        <pc:spChg chg="mod">
          <ac:chgData name="69385 CHRISTOPHER SII HOW CHIONG" userId="9152c630-c9bf-47f2-86c7-c1d4c1c57352" providerId="ADAL" clId="{CA6A248F-4120-408C-8202-EB4697F0CC39}" dt="2023-01-06T13:50:15.252" v="107" actId="20577"/>
          <ac:spMkLst>
            <pc:docMk/>
            <pc:sldMk cId="4090001675" sldId="270"/>
            <ac:spMk id="3" creationId="{23834BE9-6772-4492-9B03-FD46B75CE354}"/>
          </ac:spMkLst>
        </pc:spChg>
      </pc:sldChg>
      <pc:sldChg chg="addSp delSp add del setBg delDesignElem">
        <pc:chgData name="69385 CHRISTOPHER SII HOW CHIONG" userId="9152c630-c9bf-47f2-86c7-c1d4c1c57352" providerId="ADAL" clId="{CA6A248F-4120-408C-8202-EB4697F0CC39}" dt="2023-01-06T13:48:40.682" v="81"/>
        <pc:sldMkLst>
          <pc:docMk/>
          <pc:sldMk cId="652981704" sldId="271"/>
        </pc:sldMkLst>
        <pc:spChg chg="add del">
          <ac:chgData name="69385 CHRISTOPHER SII HOW CHIONG" userId="9152c630-c9bf-47f2-86c7-c1d4c1c57352" providerId="ADAL" clId="{CA6A248F-4120-408C-8202-EB4697F0CC39}" dt="2023-01-06T13:48:40.682" v="81"/>
          <ac:spMkLst>
            <pc:docMk/>
            <pc:sldMk cId="652981704" sldId="271"/>
            <ac:spMk id="4114" creationId="{80E5FECD-C9FF-49B3-B1FD-6B2D855C4AD5}"/>
          </ac:spMkLst>
        </pc:spChg>
        <pc:spChg chg="add del">
          <ac:chgData name="69385 CHRISTOPHER SII HOW CHIONG" userId="9152c630-c9bf-47f2-86c7-c1d4c1c57352" providerId="ADAL" clId="{CA6A248F-4120-408C-8202-EB4697F0CC39}" dt="2023-01-06T13:48:40.682" v="81"/>
          <ac:spMkLst>
            <pc:docMk/>
            <pc:sldMk cId="652981704" sldId="271"/>
            <ac:spMk id="4116" creationId="{F5569EEC-E12F-4856-B407-02B2813A4AA5}"/>
          </ac:spMkLst>
        </pc:spChg>
        <pc:spChg chg="add del">
          <ac:chgData name="69385 CHRISTOPHER SII HOW CHIONG" userId="9152c630-c9bf-47f2-86c7-c1d4c1c57352" providerId="ADAL" clId="{CA6A248F-4120-408C-8202-EB4697F0CC39}" dt="2023-01-06T13:48:40.682" v="81"/>
          <ac:spMkLst>
            <pc:docMk/>
            <pc:sldMk cId="652981704" sldId="271"/>
            <ac:spMk id="4118" creationId="{CF860788-3A6A-45A3-B3F1-06F159665603}"/>
          </ac:spMkLst>
        </pc:spChg>
        <pc:spChg chg="add del">
          <ac:chgData name="69385 CHRISTOPHER SII HOW CHIONG" userId="9152c630-c9bf-47f2-86c7-c1d4c1c57352" providerId="ADAL" clId="{CA6A248F-4120-408C-8202-EB4697F0CC39}" dt="2023-01-06T13:48:40.682" v="81"/>
          <ac:spMkLst>
            <pc:docMk/>
            <pc:sldMk cId="652981704" sldId="271"/>
            <ac:spMk id="4120" creationId="{DF1E3393-B852-4883-B778-ED3525112942}"/>
          </ac:spMkLst>
        </pc:spChg>
        <pc:spChg chg="add del">
          <ac:chgData name="69385 CHRISTOPHER SII HOW CHIONG" userId="9152c630-c9bf-47f2-86c7-c1d4c1c57352" providerId="ADAL" clId="{CA6A248F-4120-408C-8202-EB4697F0CC39}" dt="2023-01-06T13:48:40.682" v="81"/>
          <ac:spMkLst>
            <pc:docMk/>
            <pc:sldMk cId="652981704" sldId="271"/>
            <ac:spMk id="4122" creationId="{39853D09-4205-4CC7-83EB-288E886AC9E4}"/>
          </ac:spMkLst>
        </pc:spChg>
        <pc:spChg chg="add del">
          <ac:chgData name="69385 CHRISTOPHER SII HOW CHIONG" userId="9152c630-c9bf-47f2-86c7-c1d4c1c57352" providerId="ADAL" clId="{CA6A248F-4120-408C-8202-EB4697F0CC39}" dt="2023-01-06T13:48:40.682" v="81"/>
          <ac:spMkLst>
            <pc:docMk/>
            <pc:sldMk cId="652981704" sldId="271"/>
            <ac:spMk id="4124" creationId="{0D040B79-3E73-4A31-840D-D6B9C9FDFC46}"/>
          </ac:spMkLst>
        </pc:spChg>
        <pc:spChg chg="add del">
          <ac:chgData name="69385 CHRISTOPHER SII HOW CHIONG" userId="9152c630-c9bf-47f2-86c7-c1d4c1c57352" providerId="ADAL" clId="{CA6A248F-4120-408C-8202-EB4697F0CC39}" dt="2023-01-06T13:48:40.682" v="81"/>
          <ac:spMkLst>
            <pc:docMk/>
            <pc:sldMk cId="652981704" sldId="271"/>
            <ac:spMk id="4126" creationId="{156C6AE5-3F8B-42AC-9EA4-1B686A11E93F}"/>
          </ac:spMkLst>
        </pc:spChg>
      </pc:sldChg>
      <pc:sldChg chg="delSp modSp add del setBg delDesignElem">
        <pc:chgData name="69385 CHRISTOPHER SII HOW CHIONG" userId="9152c630-c9bf-47f2-86c7-c1d4c1c57352" providerId="ADAL" clId="{CA6A248F-4120-408C-8202-EB4697F0CC39}" dt="2023-01-06T13:48:25.457" v="74" actId="2696"/>
        <pc:sldMkLst>
          <pc:docMk/>
          <pc:sldMk cId="1972523382" sldId="271"/>
        </pc:sldMkLst>
        <pc:spChg chg="mod">
          <ac:chgData name="69385 CHRISTOPHER SII HOW CHIONG" userId="9152c630-c9bf-47f2-86c7-c1d4c1c57352" providerId="ADAL" clId="{CA6A248F-4120-408C-8202-EB4697F0CC39}" dt="2023-01-06T13:48:13.144" v="71" actId="20577"/>
          <ac:spMkLst>
            <pc:docMk/>
            <pc:sldMk cId="1972523382" sldId="271"/>
            <ac:spMk id="2" creationId="{3E5F8C47-E4A7-AB85-6EE2-1709FC76870E}"/>
          </ac:spMkLst>
        </pc:spChg>
        <pc:spChg chg="del">
          <ac:chgData name="69385 CHRISTOPHER SII HOW CHIONG" userId="9152c630-c9bf-47f2-86c7-c1d4c1c57352" providerId="ADAL" clId="{CA6A248F-4120-408C-8202-EB4697F0CC39}" dt="2023-01-06T13:48:03.151" v="55"/>
          <ac:spMkLst>
            <pc:docMk/>
            <pc:sldMk cId="1972523382" sldId="271"/>
            <ac:spMk id="5142" creationId="{0990C621-3B8B-4820-8328-D47EF7CE823C}"/>
          </ac:spMkLst>
        </pc:spChg>
        <pc:spChg chg="del">
          <ac:chgData name="69385 CHRISTOPHER SII HOW CHIONG" userId="9152c630-c9bf-47f2-86c7-c1d4c1c57352" providerId="ADAL" clId="{CA6A248F-4120-408C-8202-EB4697F0CC39}" dt="2023-01-06T13:48:03.151" v="55"/>
          <ac:spMkLst>
            <pc:docMk/>
            <pc:sldMk cId="1972523382" sldId="271"/>
            <ac:spMk id="5143" creationId="{385E1BDC-A9B0-4A87-82E3-F3187F69A802}"/>
          </ac:spMkLst>
        </pc:spChg>
        <pc:spChg chg="del">
          <ac:chgData name="69385 CHRISTOPHER SII HOW CHIONG" userId="9152c630-c9bf-47f2-86c7-c1d4c1c57352" providerId="ADAL" clId="{CA6A248F-4120-408C-8202-EB4697F0CC39}" dt="2023-01-06T13:48:03.151" v="55"/>
          <ac:spMkLst>
            <pc:docMk/>
            <pc:sldMk cId="1972523382" sldId="271"/>
            <ac:spMk id="5144" creationId="{C1A2385B-1D2A-4E17-84FA-6CB7F0AAE473}"/>
          </ac:spMkLst>
        </pc:spChg>
        <pc:spChg chg="del">
          <ac:chgData name="69385 CHRISTOPHER SII HOW CHIONG" userId="9152c630-c9bf-47f2-86c7-c1d4c1c57352" providerId="ADAL" clId="{CA6A248F-4120-408C-8202-EB4697F0CC39}" dt="2023-01-06T13:48:03.151" v="55"/>
          <ac:spMkLst>
            <pc:docMk/>
            <pc:sldMk cId="1972523382" sldId="271"/>
            <ac:spMk id="5146" creationId="{5E791F2F-79DB-4CC0-9FA1-001E3E91E8B7}"/>
          </ac:spMkLst>
        </pc:spChg>
      </pc:sldChg>
      <pc:sldChg chg="addSp delSp add del setBg delDesignElem">
        <pc:chgData name="69385 CHRISTOPHER SII HOW CHIONG" userId="9152c630-c9bf-47f2-86c7-c1d4c1c57352" providerId="ADAL" clId="{CA6A248F-4120-408C-8202-EB4697F0CC39}" dt="2023-01-06T13:48:35.270" v="78"/>
        <pc:sldMkLst>
          <pc:docMk/>
          <pc:sldMk cId="2327975446" sldId="271"/>
        </pc:sldMkLst>
        <pc:spChg chg="add del">
          <ac:chgData name="69385 CHRISTOPHER SII HOW CHIONG" userId="9152c630-c9bf-47f2-86c7-c1d4c1c57352" providerId="ADAL" clId="{CA6A248F-4120-408C-8202-EB4697F0CC39}" dt="2023-01-06T13:48:35.270" v="78"/>
          <ac:spMkLst>
            <pc:docMk/>
            <pc:sldMk cId="2327975446" sldId="271"/>
            <ac:spMk id="6162" creationId="{D0461F72-A27E-48C5-A99A-B5EEDA7456F9}"/>
          </ac:spMkLst>
        </pc:spChg>
        <pc:spChg chg="add del">
          <ac:chgData name="69385 CHRISTOPHER SII HOW CHIONG" userId="9152c630-c9bf-47f2-86c7-c1d4c1c57352" providerId="ADAL" clId="{CA6A248F-4120-408C-8202-EB4697F0CC39}" dt="2023-01-06T13:48:35.270" v="78"/>
          <ac:spMkLst>
            <pc:docMk/>
            <pc:sldMk cId="2327975446" sldId="271"/>
            <ac:spMk id="6164" creationId="{DF382E8D-312B-4792-A211-0BDE37F6F5F7}"/>
          </ac:spMkLst>
        </pc:spChg>
        <pc:spChg chg="add del">
          <ac:chgData name="69385 CHRISTOPHER SII HOW CHIONG" userId="9152c630-c9bf-47f2-86c7-c1d4c1c57352" providerId="ADAL" clId="{CA6A248F-4120-408C-8202-EB4697F0CC39}" dt="2023-01-06T13:48:35.270" v="78"/>
          <ac:spMkLst>
            <pc:docMk/>
            <pc:sldMk cId="2327975446" sldId="271"/>
            <ac:spMk id="6166" creationId="{036F9B07-02BE-4BD5-BA9D-E91B8A456BEA}"/>
          </ac:spMkLst>
        </pc:spChg>
      </pc:sldChg>
      <pc:sldChg chg="addSp delSp modSp add">
        <pc:chgData name="69385 CHRISTOPHER SII HOW CHIONG" userId="9152c630-c9bf-47f2-86c7-c1d4c1c57352" providerId="ADAL" clId="{CA6A248F-4120-408C-8202-EB4697F0CC39}" dt="2023-01-06T14:12:56.149" v="282" actId="113"/>
        <pc:sldMkLst>
          <pc:docMk/>
          <pc:sldMk cId="2530408534" sldId="271"/>
        </pc:sldMkLst>
        <pc:spChg chg="mod">
          <ac:chgData name="69385 CHRISTOPHER SII HOW CHIONG" userId="9152c630-c9bf-47f2-86c7-c1d4c1c57352" providerId="ADAL" clId="{CA6A248F-4120-408C-8202-EB4697F0CC39}" dt="2023-01-06T14:12:56.149" v="282" actId="113"/>
          <ac:spMkLst>
            <pc:docMk/>
            <pc:sldMk cId="2530408534" sldId="271"/>
            <ac:spMk id="2" creationId="{8A11266C-2869-4AF4-A8D9-C1482030AC4D}"/>
          </ac:spMkLst>
        </pc:spChg>
        <pc:spChg chg="del">
          <ac:chgData name="69385 CHRISTOPHER SII HOW CHIONG" userId="9152c630-c9bf-47f2-86c7-c1d4c1c57352" providerId="ADAL" clId="{CA6A248F-4120-408C-8202-EB4697F0CC39}" dt="2023-01-06T13:51:43.670" v="126"/>
          <ac:spMkLst>
            <pc:docMk/>
            <pc:sldMk cId="2530408534" sldId="271"/>
            <ac:spMk id="3" creationId="{42281320-DB96-4FB1-8E2F-4486EBF754DB}"/>
          </ac:spMkLst>
        </pc:spChg>
        <pc:picChg chg="add mod">
          <ac:chgData name="69385 CHRISTOPHER SII HOW CHIONG" userId="9152c630-c9bf-47f2-86c7-c1d4c1c57352" providerId="ADAL" clId="{CA6A248F-4120-408C-8202-EB4697F0CC39}" dt="2023-01-06T13:52:32.079" v="134" actId="14100"/>
          <ac:picMkLst>
            <pc:docMk/>
            <pc:sldMk cId="2530408534" sldId="271"/>
            <ac:picMk id="4" creationId="{EC6A7E38-8413-4085-9A7E-9306D0629634}"/>
          </ac:picMkLst>
        </pc:picChg>
        <pc:picChg chg="add mod">
          <ac:chgData name="69385 CHRISTOPHER SII HOW CHIONG" userId="9152c630-c9bf-47f2-86c7-c1d4c1c57352" providerId="ADAL" clId="{CA6A248F-4120-408C-8202-EB4697F0CC39}" dt="2023-01-06T13:52:28.986" v="133" actId="14100"/>
          <ac:picMkLst>
            <pc:docMk/>
            <pc:sldMk cId="2530408534" sldId="271"/>
            <ac:picMk id="5" creationId="{BE40A915-E099-43C7-8854-E35A188C6D17}"/>
          </ac:picMkLst>
        </pc:picChg>
      </pc:sldChg>
      <pc:sldChg chg="delSp add del setBg delDesignElem">
        <pc:chgData name="69385 CHRISTOPHER SII HOW CHIONG" userId="9152c630-c9bf-47f2-86c7-c1d4c1c57352" providerId="ADAL" clId="{CA6A248F-4120-408C-8202-EB4697F0CC39}" dt="2023-01-06T13:48:26.241" v="75" actId="2696"/>
        <pc:sldMkLst>
          <pc:docMk/>
          <pc:sldMk cId="795601596" sldId="272"/>
        </pc:sldMkLst>
        <pc:spChg chg="del">
          <ac:chgData name="69385 CHRISTOPHER SII HOW CHIONG" userId="9152c630-c9bf-47f2-86c7-c1d4c1c57352" providerId="ADAL" clId="{CA6A248F-4120-408C-8202-EB4697F0CC39}" dt="2023-01-06T13:48:23.901" v="73"/>
          <ac:spMkLst>
            <pc:docMk/>
            <pc:sldMk cId="795601596" sldId="272"/>
            <ac:spMk id="5142" creationId="{0990C621-3B8B-4820-8328-D47EF7CE823C}"/>
          </ac:spMkLst>
        </pc:spChg>
        <pc:spChg chg="del">
          <ac:chgData name="69385 CHRISTOPHER SII HOW CHIONG" userId="9152c630-c9bf-47f2-86c7-c1d4c1c57352" providerId="ADAL" clId="{CA6A248F-4120-408C-8202-EB4697F0CC39}" dt="2023-01-06T13:48:23.901" v="73"/>
          <ac:spMkLst>
            <pc:docMk/>
            <pc:sldMk cId="795601596" sldId="272"/>
            <ac:spMk id="5143" creationId="{385E1BDC-A9B0-4A87-82E3-F3187F69A802}"/>
          </ac:spMkLst>
        </pc:spChg>
        <pc:spChg chg="del">
          <ac:chgData name="69385 CHRISTOPHER SII HOW CHIONG" userId="9152c630-c9bf-47f2-86c7-c1d4c1c57352" providerId="ADAL" clId="{CA6A248F-4120-408C-8202-EB4697F0CC39}" dt="2023-01-06T13:48:23.901" v="73"/>
          <ac:spMkLst>
            <pc:docMk/>
            <pc:sldMk cId="795601596" sldId="272"/>
            <ac:spMk id="5144" creationId="{C1A2385B-1D2A-4E17-84FA-6CB7F0AAE473}"/>
          </ac:spMkLst>
        </pc:spChg>
        <pc:spChg chg="del">
          <ac:chgData name="69385 CHRISTOPHER SII HOW CHIONG" userId="9152c630-c9bf-47f2-86c7-c1d4c1c57352" providerId="ADAL" clId="{CA6A248F-4120-408C-8202-EB4697F0CC39}" dt="2023-01-06T13:48:23.901" v="73"/>
          <ac:spMkLst>
            <pc:docMk/>
            <pc:sldMk cId="795601596" sldId="272"/>
            <ac:spMk id="5146" creationId="{5E791F2F-79DB-4CC0-9FA1-001E3E91E8B7}"/>
          </ac:spMkLst>
        </pc:spChg>
      </pc:sldChg>
      <pc:sldChg chg="addSp modSp add">
        <pc:chgData name="69385 CHRISTOPHER SII HOW CHIONG" userId="9152c630-c9bf-47f2-86c7-c1d4c1c57352" providerId="ADAL" clId="{CA6A248F-4120-408C-8202-EB4697F0CC39}" dt="2023-01-06T14:12:52.661" v="281" actId="20577"/>
        <pc:sldMkLst>
          <pc:docMk/>
          <pc:sldMk cId="4239315145" sldId="272"/>
        </pc:sldMkLst>
        <pc:spChg chg="mod">
          <ac:chgData name="69385 CHRISTOPHER SII HOW CHIONG" userId="9152c630-c9bf-47f2-86c7-c1d4c1c57352" providerId="ADAL" clId="{CA6A248F-4120-408C-8202-EB4697F0CC39}" dt="2023-01-06T14:12:52.661" v="281" actId="20577"/>
          <ac:spMkLst>
            <pc:docMk/>
            <pc:sldMk cId="4239315145" sldId="272"/>
            <ac:spMk id="2" creationId="{70C88164-FA85-4B1A-8C2F-5A73E04C5C66}"/>
          </ac:spMkLst>
        </pc:spChg>
        <pc:picChg chg="add mod">
          <ac:chgData name="69385 CHRISTOPHER SII HOW CHIONG" userId="9152c630-c9bf-47f2-86c7-c1d4c1c57352" providerId="ADAL" clId="{CA6A248F-4120-408C-8202-EB4697F0CC39}" dt="2023-01-06T13:54:31.717" v="199" actId="14100"/>
          <ac:picMkLst>
            <pc:docMk/>
            <pc:sldMk cId="4239315145" sldId="272"/>
            <ac:picMk id="4" creationId="{EA7D7558-B0EF-4197-B5D9-3FF786934771}"/>
          </ac:picMkLst>
        </pc:picChg>
        <pc:picChg chg="add mod">
          <ac:chgData name="69385 CHRISTOPHER SII HOW CHIONG" userId="9152c630-c9bf-47f2-86c7-c1d4c1c57352" providerId="ADAL" clId="{CA6A248F-4120-408C-8202-EB4697F0CC39}" dt="2023-01-06T13:54:36.022" v="201" actId="14100"/>
          <ac:picMkLst>
            <pc:docMk/>
            <pc:sldMk cId="4239315145" sldId="272"/>
            <ac:picMk id="5" creationId="{8243FB3A-B2CB-49A0-B00F-B22C600CA54B}"/>
          </ac:picMkLst>
        </pc:picChg>
      </pc:sldChg>
      <pc:sldChg chg="addSp delSp modSp add">
        <pc:chgData name="69385 CHRISTOPHER SII HOW CHIONG" userId="9152c630-c9bf-47f2-86c7-c1d4c1c57352" providerId="ADAL" clId="{CA6A248F-4120-408C-8202-EB4697F0CC39}" dt="2023-01-06T14:12:48.573" v="274" actId="113"/>
        <pc:sldMkLst>
          <pc:docMk/>
          <pc:sldMk cId="1109751434" sldId="273"/>
        </pc:sldMkLst>
        <pc:spChg chg="mod">
          <ac:chgData name="69385 CHRISTOPHER SII HOW CHIONG" userId="9152c630-c9bf-47f2-86c7-c1d4c1c57352" providerId="ADAL" clId="{CA6A248F-4120-408C-8202-EB4697F0CC39}" dt="2023-01-06T14:12:48.573" v="274" actId="113"/>
          <ac:spMkLst>
            <pc:docMk/>
            <pc:sldMk cId="1109751434" sldId="273"/>
            <ac:spMk id="2" creationId="{CE2AF0BF-A6E7-451D-90F4-36F522113CCA}"/>
          </ac:spMkLst>
        </pc:spChg>
        <pc:spChg chg="del">
          <ac:chgData name="69385 CHRISTOPHER SII HOW CHIONG" userId="9152c630-c9bf-47f2-86c7-c1d4c1c57352" providerId="ADAL" clId="{CA6A248F-4120-408C-8202-EB4697F0CC39}" dt="2023-01-06T13:55:04.991" v="205"/>
          <ac:spMkLst>
            <pc:docMk/>
            <pc:sldMk cId="1109751434" sldId="273"/>
            <ac:spMk id="3" creationId="{2A93706F-AE7E-4C65-854E-C89B96CFF9FB}"/>
          </ac:spMkLst>
        </pc:spChg>
        <pc:picChg chg="add mod">
          <ac:chgData name="69385 CHRISTOPHER SII HOW CHIONG" userId="9152c630-c9bf-47f2-86c7-c1d4c1c57352" providerId="ADAL" clId="{CA6A248F-4120-408C-8202-EB4697F0CC39}" dt="2023-01-06T13:55:04.991" v="205"/>
          <ac:picMkLst>
            <pc:docMk/>
            <pc:sldMk cId="1109751434" sldId="273"/>
            <ac:picMk id="4" creationId="{773A456A-160E-4017-B1DB-962CF34C34AF}"/>
          </ac:picMkLst>
        </pc:picChg>
      </pc:sldChg>
      <pc:sldChg chg="addSp delSp modSp add">
        <pc:chgData name="69385 CHRISTOPHER SII HOW CHIONG" userId="9152c630-c9bf-47f2-86c7-c1d4c1c57352" providerId="ADAL" clId="{CA6A248F-4120-408C-8202-EB4697F0CC39}" dt="2023-01-06T14:12:45.981" v="273" actId="113"/>
        <pc:sldMkLst>
          <pc:docMk/>
          <pc:sldMk cId="1970892910" sldId="274"/>
        </pc:sldMkLst>
        <pc:spChg chg="mod">
          <ac:chgData name="69385 CHRISTOPHER SII HOW CHIONG" userId="9152c630-c9bf-47f2-86c7-c1d4c1c57352" providerId="ADAL" clId="{CA6A248F-4120-408C-8202-EB4697F0CC39}" dt="2023-01-06T14:12:45.981" v="273" actId="113"/>
          <ac:spMkLst>
            <pc:docMk/>
            <pc:sldMk cId="1970892910" sldId="274"/>
            <ac:spMk id="2" creationId="{70F932FA-FDD8-4C6B-872A-14FF2F451DDC}"/>
          </ac:spMkLst>
        </pc:spChg>
        <pc:spChg chg="add del">
          <ac:chgData name="69385 CHRISTOPHER SII HOW CHIONG" userId="9152c630-c9bf-47f2-86c7-c1d4c1c57352" providerId="ADAL" clId="{CA6A248F-4120-408C-8202-EB4697F0CC39}" dt="2023-01-06T13:55:55.677" v="238" actId="478"/>
          <ac:spMkLst>
            <pc:docMk/>
            <pc:sldMk cId="1970892910" sldId="274"/>
            <ac:spMk id="6" creationId="{98641213-F252-4BBE-A799-5891B32097B7}"/>
          </ac:spMkLst>
        </pc:spChg>
        <pc:picChg chg="add mod">
          <ac:chgData name="69385 CHRISTOPHER SII HOW CHIONG" userId="9152c630-c9bf-47f2-86c7-c1d4c1c57352" providerId="ADAL" clId="{CA6A248F-4120-408C-8202-EB4697F0CC39}" dt="2023-01-06T13:55:44.117" v="234" actId="1076"/>
          <ac:picMkLst>
            <pc:docMk/>
            <pc:sldMk cId="1970892910" sldId="274"/>
            <ac:picMk id="4" creationId="{94C85509-9491-4911-81BB-4A7F1F985E4E}"/>
          </ac:picMkLst>
        </pc:picChg>
        <pc:picChg chg="add del">
          <ac:chgData name="69385 CHRISTOPHER SII HOW CHIONG" userId="9152c630-c9bf-47f2-86c7-c1d4c1c57352" providerId="ADAL" clId="{CA6A248F-4120-408C-8202-EB4697F0CC39}" dt="2023-01-06T13:55:48.836" v="236"/>
          <ac:picMkLst>
            <pc:docMk/>
            <pc:sldMk cId="1970892910" sldId="274"/>
            <ac:picMk id="5" creationId="{265177A8-65D9-467B-B0EF-BF593DECFBDE}"/>
          </ac:picMkLst>
        </pc:picChg>
      </pc:sldChg>
      <pc:sldChg chg="addSp delSp modSp add">
        <pc:chgData name="69385 CHRISTOPHER SII HOW CHIONG" userId="9152c630-c9bf-47f2-86c7-c1d4c1c57352" providerId="ADAL" clId="{CA6A248F-4120-408C-8202-EB4697F0CC39}" dt="2023-01-06T14:15:41.625" v="292" actId="1076"/>
        <pc:sldMkLst>
          <pc:docMk/>
          <pc:sldMk cId="2672393404" sldId="275"/>
        </pc:sldMkLst>
        <pc:spChg chg="mod">
          <ac:chgData name="69385 CHRISTOPHER SII HOW CHIONG" userId="9152c630-c9bf-47f2-86c7-c1d4c1c57352" providerId="ADAL" clId="{CA6A248F-4120-408C-8202-EB4697F0CC39}" dt="2023-01-06T14:14:19.102" v="286" actId="122"/>
          <ac:spMkLst>
            <pc:docMk/>
            <pc:sldMk cId="2672393404" sldId="275"/>
            <ac:spMk id="2" creationId="{0B3C2FD7-0F4A-4123-920E-93ADC1F9B7DF}"/>
          </ac:spMkLst>
        </pc:spChg>
        <pc:spChg chg="del">
          <ac:chgData name="69385 CHRISTOPHER SII HOW CHIONG" userId="9152c630-c9bf-47f2-86c7-c1d4c1c57352" providerId="ADAL" clId="{CA6A248F-4120-408C-8202-EB4697F0CC39}" dt="2023-01-06T14:08:51.364" v="254"/>
          <ac:spMkLst>
            <pc:docMk/>
            <pc:sldMk cId="2672393404" sldId="275"/>
            <ac:spMk id="3" creationId="{7B35FF3E-F144-44C9-B1D2-FF838B81CF78}"/>
          </ac:spMkLst>
        </pc:spChg>
        <pc:spChg chg="add del mod">
          <ac:chgData name="69385 CHRISTOPHER SII HOW CHIONG" userId="9152c630-c9bf-47f2-86c7-c1d4c1c57352" providerId="ADAL" clId="{CA6A248F-4120-408C-8202-EB4697F0CC39}" dt="2023-01-06T14:15:27.862" v="288"/>
          <ac:spMkLst>
            <pc:docMk/>
            <pc:sldMk cId="2672393404" sldId="275"/>
            <ac:spMk id="4" creationId="{53DC4725-7F98-4B7F-AECB-50228C30BF6A}"/>
          </ac:spMkLst>
        </pc:spChg>
        <pc:picChg chg="add del mod">
          <ac:chgData name="69385 CHRISTOPHER SII HOW CHIONG" userId="9152c630-c9bf-47f2-86c7-c1d4c1c57352" providerId="ADAL" clId="{CA6A248F-4120-408C-8202-EB4697F0CC39}" dt="2023-01-06T14:15:26.358" v="287" actId="478"/>
          <ac:picMkLst>
            <pc:docMk/>
            <pc:sldMk cId="2672393404" sldId="275"/>
            <ac:picMk id="5" creationId="{C5FAB413-672B-477D-8432-C728C3380FC8}"/>
          </ac:picMkLst>
        </pc:picChg>
        <pc:picChg chg="add del mod">
          <ac:chgData name="69385 CHRISTOPHER SII HOW CHIONG" userId="9152c630-c9bf-47f2-86c7-c1d4c1c57352" providerId="ADAL" clId="{CA6A248F-4120-408C-8202-EB4697F0CC39}" dt="2023-01-06T14:09:24.359" v="268"/>
          <ac:picMkLst>
            <pc:docMk/>
            <pc:sldMk cId="2672393404" sldId="275"/>
            <ac:picMk id="7" creationId="{530F78E7-F05A-42B7-8F91-6AAC01796BE2}"/>
          </ac:picMkLst>
        </pc:picChg>
        <pc:picChg chg="add mod">
          <ac:chgData name="69385 CHRISTOPHER SII HOW CHIONG" userId="9152c630-c9bf-47f2-86c7-c1d4c1c57352" providerId="ADAL" clId="{CA6A248F-4120-408C-8202-EB4697F0CC39}" dt="2023-01-06T14:15:41.625" v="292" actId="1076"/>
          <ac:picMkLst>
            <pc:docMk/>
            <pc:sldMk cId="2672393404" sldId="275"/>
            <ac:picMk id="7" creationId="{D3107E43-92E2-46C2-8545-068810133A3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51D3-7136-6851-F75E-F7FACB3C0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B29CF-1352-A702-98E2-511A4E958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BC6E0-88AC-6979-5203-5953A87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B924-FE06-4398-A9F4-A5894440A248}" type="datetimeFigureOut">
              <a:rPr lang="en-MY" smtClean="0"/>
              <a:t>6/1/2023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44C43-B486-0A78-C1E8-F4493F05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BAD10-F59C-8C0F-A2DD-AC3BBF554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2E47-AB23-4A13-987F-257B2E45B69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6922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583A9-5720-9DED-791A-7A357EBA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A9DEA-2152-7350-2A62-F9D8B376F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381D6-23BD-9421-F80E-69829832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B924-FE06-4398-A9F4-A5894440A248}" type="datetimeFigureOut">
              <a:rPr lang="en-MY" smtClean="0"/>
              <a:t>6/1/2023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5B043-EC2F-EDF6-A3E6-4ECA74598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D3B2A-F7E2-F824-4AD4-FABED6E7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2E47-AB23-4A13-987F-257B2E45B69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646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1D86B-1B14-192E-C9F5-66170F24A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3E124-6D2B-119E-ABCC-2FAE69740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628F5-6E92-9DDC-9DFC-39A146B30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B924-FE06-4398-A9F4-A5894440A248}" type="datetimeFigureOut">
              <a:rPr lang="en-MY" smtClean="0"/>
              <a:t>6/1/2023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A564A-CAC9-53C0-7D8F-5BB853B9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328A0-5DC4-A4DE-ADA9-545ECCB2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2E47-AB23-4A13-987F-257B2E45B69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1404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D1E9-CAAC-341C-43E1-D21E9B93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1E3A1-A457-EC1C-C4C6-6249DA4E3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16916-30E7-A45D-6B12-872271B0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B924-FE06-4398-A9F4-A5894440A248}" type="datetimeFigureOut">
              <a:rPr lang="en-MY" smtClean="0"/>
              <a:t>6/1/2023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7DA91-F11B-8EE8-3BBE-067498A2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BC834-5F36-FED8-EB79-49CDD297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2E47-AB23-4A13-987F-257B2E45B69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3087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7C3B-865C-E64F-57CF-AD5F1D66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57BD0-8EDE-5150-9397-4F498A8FB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35D63-A11F-3EB6-B6D3-8E0FBEC4D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B924-FE06-4398-A9F4-A5894440A248}" type="datetimeFigureOut">
              <a:rPr lang="en-MY" smtClean="0"/>
              <a:t>6/1/2023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AEC30-F562-016C-0150-E3F72ACA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3AEC6-E26E-1921-30CB-F1552187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2E47-AB23-4A13-987F-257B2E45B69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2734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7B86-ED04-964A-54EE-592217A2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27F45-A297-8A32-FB7A-94DD89A0F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40ED5-A0D4-1CC6-1686-4AEE1BB6A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562D0-1004-C00D-7DCC-4356E962C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B924-FE06-4398-A9F4-A5894440A248}" type="datetimeFigureOut">
              <a:rPr lang="en-MY" smtClean="0"/>
              <a:t>6/1/2023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EDAF4-9779-D6E8-F304-7C1A3B0B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EFEA0-8140-DB72-5EF6-B6CBA336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2E47-AB23-4A13-987F-257B2E45B69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3535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A7A8-2B2E-B483-878C-80EBA20D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C0227-0D4F-9A99-5D85-87D90F1F3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0141F-B18F-4B0C-DAB6-0BD44FAA9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D5C72-3E3C-BF9E-D8DD-4493ACDB1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60360E-6007-47BB-274F-3ED6301B01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676095-1397-1FC3-460A-7AA866C4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B924-FE06-4398-A9F4-A5894440A248}" type="datetimeFigureOut">
              <a:rPr lang="en-MY" smtClean="0"/>
              <a:t>6/1/2023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158156-A759-C00F-A983-7FA3C54F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7EB37-1AF1-29CD-D794-BDED6D33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2E47-AB23-4A13-987F-257B2E45B69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2558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ECDF-7B2B-9EF5-3ED7-FEEE5B71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9A9F94-00E6-E8AF-48A0-B7A6ADEE1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B924-FE06-4398-A9F4-A5894440A248}" type="datetimeFigureOut">
              <a:rPr lang="en-MY" smtClean="0"/>
              <a:t>6/1/2023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7DF53-2C54-0065-B0B5-AC81FFD3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4D7D6-8623-D331-7E3A-59134C5A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2E47-AB23-4A13-987F-257B2E45B69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619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C99D43-B6B9-1525-53EA-1CE3A39B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B924-FE06-4398-A9F4-A5894440A248}" type="datetimeFigureOut">
              <a:rPr lang="en-MY" smtClean="0"/>
              <a:t>6/1/2023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8B772-7149-FA38-2AD3-11E958839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A06EA-1153-B4D7-217F-B859A8599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2E47-AB23-4A13-987F-257B2E45B69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2225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16A5F-DE86-C44B-53A1-B31D2048A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4EFA0-5F1E-EDE8-FAAF-46F22A2A5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38452-6A0E-A38C-FA40-F72324434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7CA66-3889-2DD6-8F33-FD66F043A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B924-FE06-4398-A9F4-A5894440A248}" type="datetimeFigureOut">
              <a:rPr lang="en-MY" smtClean="0"/>
              <a:t>6/1/2023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F0D54-D86C-CC58-886E-4F13BC3E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67314-CD85-BBE5-3B1D-D453D1290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2E47-AB23-4A13-987F-257B2E45B69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4807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1020-3915-E666-BE91-C4290267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C4515E-393E-98E0-9D91-B2BAE4E09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B16F7-8C2C-2EEE-688B-B45C81999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D854-971D-D566-AA67-EE1152ED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B924-FE06-4398-A9F4-A5894440A248}" type="datetimeFigureOut">
              <a:rPr lang="en-MY" smtClean="0"/>
              <a:t>6/1/2023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1FA02-784E-E3AD-EED9-A17C4EFA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98E69-9A2D-0B9A-CB58-BD9D0726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2E47-AB23-4A13-987F-257B2E45B69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927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3331A-9738-1B16-D92F-800375EE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CB5ED-A186-94E0-75F6-97B35839C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6F889-08D2-DE47-35AA-B392CD0D0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2B924-FE06-4398-A9F4-A5894440A248}" type="datetimeFigureOut">
              <a:rPr lang="en-MY" smtClean="0"/>
              <a:t>6/1/2023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9090C-3308-2689-C3DC-551984B52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BC8CC-3EEA-28C0-5A75-89D09854A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C2E47-AB23-4A13-987F-257B2E45B69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2808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79BF1-C6A5-68E2-9C91-6CD5A61D9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MY" dirty="0"/>
              <a:t>Title: </a:t>
            </a:r>
            <a:br>
              <a:rPr lang="en-MY" dirty="0"/>
            </a:br>
            <a:r>
              <a:rPr lang="en-MY" dirty="0"/>
              <a:t>Flood Monitoring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293C5-E680-8337-E36C-EE64D87EB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5007440"/>
            <a:ext cx="7644627" cy="1329443"/>
          </a:xfrm>
        </p:spPr>
        <p:txBody>
          <a:bodyPr>
            <a:normAutofit/>
          </a:bodyPr>
          <a:lstStyle/>
          <a:p>
            <a:pPr algn="r" rtl="0">
              <a:spcBef>
                <a:spcPts val="0"/>
              </a:spcBef>
              <a:spcAft>
                <a:spcPts val="600"/>
              </a:spcAft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Song Wang Ye (71680)</a:t>
            </a:r>
            <a:endParaRPr lang="en-US" b="0" dirty="0">
              <a:effectLst/>
            </a:endParaRPr>
          </a:p>
          <a:p>
            <a:pPr algn="r" rtl="0">
              <a:spcBef>
                <a:spcPts val="0"/>
              </a:spcBef>
              <a:spcAft>
                <a:spcPts val="600"/>
              </a:spcAft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Ho Wan Yu (69860)</a:t>
            </a:r>
            <a:endParaRPr lang="en-US" b="0" dirty="0">
              <a:effectLst/>
            </a:endParaRPr>
          </a:p>
          <a:p>
            <a:pPr algn="r" rtl="0">
              <a:spcBef>
                <a:spcPts val="0"/>
              </a:spcBef>
              <a:spcAft>
                <a:spcPts val="600"/>
              </a:spcAft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Christopher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Sii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How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Chiong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(69385)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3331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1266C-2869-4AF4-A8D9-C1482030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Coding-</a:t>
            </a:r>
            <a:r>
              <a:rPr lang="en-US" dirty="0"/>
              <a:t> </a:t>
            </a:r>
            <a:r>
              <a:rPr lang="en-US" dirty="0" err="1"/>
              <a:t>Flood_Monitoring.ino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6A7E38-8413-4085-9A7E-9306D0629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6115085" cy="5167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40A915-E099-43C7-8854-E35A188C6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553" y="1690688"/>
            <a:ext cx="6148447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08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8164-FA85-4B1A-8C2F-5A73E04C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Coding-</a:t>
            </a:r>
            <a:r>
              <a:rPr lang="en-US" dirty="0"/>
              <a:t> </a:t>
            </a:r>
            <a:r>
              <a:rPr lang="en-US" dirty="0" err="1"/>
              <a:t>Flood_Monitoring.ino</a:t>
            </a:r>
            <a:r>
              <a:rPr lang="en-US" dirty="0"/>
              <a:t> part2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8E5DB-E749-405D-BA66-51D428B12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7D7558-B0EF-4197-B5D9-3FF786934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09834"/>
            <a:ext cx="6096000" cy="51481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43FB3A-B2CB-49A0-B00F-B22C600CA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9" y="1709834"/>
            <a:ext cx="6073478" cy="516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15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F0BF-A6E7-451D-90F4-36F52211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Coding-</a:t>
            </a:r>
            <a:r>
              <a:rPr lang="en-US" dirty="0"/>
              <a:t> </a:t>
            </a:r>
            <a:r>
              <a:rPr lang="en-US" dirty="0" err="1"/>
              <a:t>thingProperties.h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3A456A-160E-4017-B1DB-962CF34C3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99" y="1825625"/>
            <a:ext cx="77394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51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32FA-FDD8-4C6B-872A-14FF2F45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Coding-</a:t>
            </a:r>
            <a:r>
              <a:rPr lang="en-US" dirty="0"/>
              <a:t> </a:t>
            </a:r>
            <a:r>
              <a:rPr lang="en-US" dirty="0" err="1"/>
              <a:t>pitches.h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41191-25A1-47AD-AC3A-1BFFC17B8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85509-9491-4911-81BB-4A7F1F985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584" y="1825625"/>
            <a:ext cx="5998832" cy="500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92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6" name="Rectangle 7185">
            <a:extLst>
              <a:ext uri="{FF2B5EF4-FFF2-40B4-BE49-F238E27FC236}">
                <a16:creationId xmlns:a16="http://schemas.microsoft.com/office/drawing/2014/main" id="{347D6575-0B06-40B2-9D0F-298202F6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88" name="Arc 7187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4DD5BF-3AA6-B1A1-8056-68CB3CF20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818" y="1370171"/>
            <a:ext cx="508558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>
                <a:solidFill>
                  <a:schemeClr val="bg1"/>
                </a:solidFill>
              </a:rPr>
              <a:t>Step 6) Save and upload the sketch and connect to the device.</a:t>
            </a:r>
          </a:p>
        </p:txBody>
      </p:sp>
      <p:sp>
        <p:nvSpPr>
          <p:cNvPr id="7190" name="Oval 7189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F2E50FC-BC53-1508-512C-F1EC799064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r="66167" b="1"/>
          <a:stretch/>
        </p:blipFill>
        <p:spPr bwMode="auto">
          <a:xfrm>
            <a:off x="6520859" y="795510"/>
            <a:ext cx="5137520" cy="5137520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92" name="Rectangle 7191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2154" y="4925384"/>
            <a:ext cx="876704" cy="876704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259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28A9-1560-47A4-A7F4-7B3D29B2B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has been modified and added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34BE9-6772-4492-9B03-FD46B75CE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subsequent lists contain additional and revised functionality: </a:t>
            </a:r>
          </a:p>
          <a:p>
            <a:pPr lvl="1"/>
            <a:r>
              <a:rPr lang="en-US" dirty="0"/>
              <a:t>Add a melody function for the buzzer to alert when there is a critical flood condition.</a:t>
            </a:r>
          </a:p>
          <a:p>
            <a:pPr lvl="1"/>
            <a:r>
              <a:rPr lang="en-US" dirty="0"/>
              <a:t>Add libraries and functions for connection to mobile Arduino IoT Cloud.</a:t>
            </a:r>
          </a:p>
          <a:p>
            <a:pPr lvl="1"/>
            <a:r>
              <a:rPr lang="en-US" dirty="0"/>
              <a:t>Change threshold distance value.</a:t>
            </a:r>
          </a:p>
        </p:txBody>
      </p:sp>
    </p:spTree>
    <p:extLst>
      <p:ext uri="{BB962C8B-B14F-4D97-AF65-F5344CB8AC3E}">
        <p14:creationId xmlns:p14="http://schemas.microsoft.com/office/powerpoint/2010/main" val="4090001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A0F2E829-3B4D-7191-B9DB-68C71669EF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293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34" name="Rectangle 9233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6" name="Freeform: Shape 9235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6607121-067F-8193-849D-CD37F9E42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7329" y="228600"/>
            <a:ext cx="11321141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F3DEAA-F728-47CD-4995-4D93766C0BA3}"/>
              </a:ext>
            </a:extLst>
          </p:cNvPr>
          <p:cNvSpPr txBox="1"/>
          <p:nvPr/>
        </p:nvSpPr>
        <p:spPr>
          <a:xfrm>
            <a:off x="3943377" y="6219825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800" dirty="0">
                <a:latin typeface="Comic Sans MS" panose="030F0702030302020204" pitchFamily="66" charset="0"/>
              </a:rPr>
              <a:t>Web Arduino IOT Cloud</a:t>
            </a:r>
          </a:p>
        </p:txBody>
      </p:sp>
    </p:spTree>
    <p:extLst>
      <p:ext uri="{BB962C8B-B14F-4D97-AF65-F5344CB8AC3E}">
        <p14:creationId xmlns:p14="http://schemas.microsoft.com/office/powerpoint/2010/main" val="49324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74000">
              <a:schemeClr val="accent2">
                <a:lumMod val="20000"/>
                <a:lumOff val="80000"/>
              </a:schemeClr>
            </a:gs>
            <a:gs pos="83000">
              <a:schemeClr val="accent2">
                <a:lumMod val="20000"/>
                <a:lumOff val="80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9" name="Rectangle 1024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75C90-421C-B7E0-644F-31AD97770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4706476" cy="1719072"/>
          </a:xfrm>
          <a:scene3d>
            <a:camera prst="obliqueBottomRight"/>
            <a:lightRig rig="chilly" dir="t"/>
          </a:scene3d>
          <a:sp3d>
            <a:bevelT w="101600"/>
            <a:bevelB w="44450"/>
          </a:sp3d>
        </p:spPr>
        <p:txBody>
          <a:bodyPr anchor="b">
            <a:normAutofit/>
            <a:sp3d extrusionH="57150">
              <a:bevelT w="69850" h="38100" prst="cross"/>
            </a:sp3d>
          </a:bodyPr>
          <a:lstStyle/>
          <a:p>
            <a:r>
              <a:rPr lang="en-M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Mobile Arduino IOT Cloud</a:t>
            </a:r>
          </a:p>
        </p:txBody>
      </p:sp>
      <p:sp>
        <p:nvSpPr>
          <p:cNvPr id="1025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518A4C1-3983-3333-9E95-4327358E2F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82"/>
          <a:stretch/>
        </p:blipFill>
        <p:spPr bwMode="auto">
          <a:xfrm>
            <a:off x="6330462" y="177295"/>
            <a:ext cx="4706476" cy="641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123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B69B5A-A441-23A8-E745-9AE404A57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36D8E6-CA4B-E339-5370-0328560FA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3784600"/>
            <a:ext cx="5979160" cy="1833880"/>
          </a:xfrm>
        </p:spPr>
        <p:txBody>
          <a:bodyPr>
            <a:normAutofit/>
          </a:bodyPr>
          <a:lstStyle/>
          <a:p>
            <a:r>
              <a:rPr lang="en-MY" sz="8800" dirty="0">
                <a:latin typeface="Comic Sans MS" panose="030F07020303020202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0810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0A695-1481-9624-40C4-B6322A9F8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MY">
                <a:solidFill>
                  <a:srgbClr val="FFFFFF"/>
                </a:solidFill>
              </a:rPr>
              <a:t>Description to this title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3FEB6-3B6D-9A62-ECB0-F785FF0A4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effectLst/>
                <a:latin typeface="Arial" panose="020B0604020202020204" pitchFamily="34" charset="0"/>
              </a:rPr>
              <a:t>Flood is a well-known significant natural disaster that causes significant damage to the environment and to living things.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effectLst/>
                <a:latin typeface="Arial" panose="020B0604020202020204" pitchFamily="34" charset="0"/>
              </a:rPr>
              <a:t>In these circumstances, it is of extreme significance to get emergency notifications regarding the water level situation at riverbeds.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effectLst/>
                <a:latin typeface="Arial" panose="020B0604020202020204" pitchFamily="34" charset="0"/>
              </a:rPr>
              <a:t>The purpose of this project is to measure the water levels in riverbeds and determine whether or not they are normal.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effectLst/>
                <a:latin typeface="Arial" panose="020B0604020202020204" pitchFamily="34" charset="0"/>
              </a:rPr>
              <a:t>If they exceed the threshold, LED indicators and an online application are used to notify the users. 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effectLst/>
                <a:latin typeface="Arial" panose="020B0604020202020204" pitchFamily="34" charset="0"/>
              </a:rPr>
              <a:t>Here, an ultrasonic sensor is used to detect river levels, and a </a:t>
            </a:r>
            <a:r>
              <a:rPr lang="en-US" sz="2200" b="0" i="0" u="none" strike="noStrike" err="1">
                <a:effectLst/>
                <a:latin typeface="Arial" panose="020B0604020202020204" pitchFamily="34" charset="0"/>
              </a:rPr>
              <a:t>NodeMCU</a:t>
            </a:r>
            <a:r>
              <a:rPr lang="en-US" sz="2200" b="0" i="0" u="none" strike="noStrike">
                <a:effectLst/>
                <a:latin typeface="Arial" panose="020B0604020202020204" pitchFamily="34" charset="0"/>
              </a:rPr>
              <a:t> ESP8266 is used to </a:t>
            </a:r>
            <a:r>
              <a:rPr lang="en-US" sz="2200" b="0" i="0" u="none" strike="noStrike" err="1">
                <a:effectLst/>
                <a:latin typeface="Arial" panose="020B0604020202020204" pitchFamily="34" charset="0"/>
              </a:rPr>
              <a:t>analyse</a:t>
            </a:r>
            <a:r>
              <a:rPr lang="en-US" sz="2200" b="0" i="0" u="none" strike="noStrike">
                <a:effectLst/>
                <a:latin typeface="Arial" panose="020B0604020202020204" pitchFamily="34" charset="0"/>
              </a:rPr>
              <a:t> the data.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effectLst/>
                <a:latin typeface="Arial" panose="020B0604020202020204" pitchFamily="34" charset="0"/>
              </a:rPr>
              <a:t>The data will be transferred to the Arduino IoT cloud, allowing graphic monitoring of river levels from anywhere in the world.</a:t>
            </a:r>
          </a:p>
        </p:txBody>
      </p:sp>
    </p:spTree>
    <p:extLst>
      <p:ext uri="{BB962C8B-B14F-4D97-AF65-F5344CB8AC3E}">
        <p14:creationId xmlns:p14="http://schemas.microsoft.com/office/powerpoint/2010/main" val="73678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2FD7-0F4A-4123-920E-93ADC1F9B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24414" cy="5876817"/>
          </a:xfrm>
        </p:spPr>
        <p:txBody>
          <a:bodyPr/>
          <a:lstStyle/>
          <a:p>
            <a:pPr algn="ctr"/>
            <a:r>
              <a:rPr lang="en-US" b="1" dirty="0"/>
              <a:t>Flowchart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107E43-92E2-46C2-8545-068810133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169" y="0"/>
            <a:ext cx="3393960" cy="6860477"/>
          </a:xfrm>
        </p:spPr>
      </p:pic>
    </p:spTree>
    <p:extLst>
      <p:ext uri="{BB962C8B-B14F-4D97-AF65-F5344CB8AC3E}">
        <p14:creationId xmlns:p14="http://schemas.microsoft.com/office/powerpoint/2010/main" val="267239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E7277D0-E0AF-B57D-8E69-C45B4A7BC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52389" y="0"/>
            <a:ext cx="1524438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CCC353-82DF-EC21-E94D-E77449C552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670721"/>
              </p:ext>
            </p:extLst>
          </p:nvPr>
        </p:nvGraphicFramePr>
        <p:xfrm>
          <a:off x="1344559" y="1825625"/>
          <a:ext cx="9502882" cy="4351341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</a:tblPr>
              <a:tblGrid>
                <a:gridCol w="2282481">
                  <a:extLst>
                    <a:ext uri="{9D8B030D-6E8A-4147-A177-3AD203B41FA5}">
                      <a16:colId xmlns:a16="http://schemas.microsoft.com/office/drawing/2014/main" val="574724069"/>
                    </a:ext>
                  </a:extLst>
                </a:gridCol>
                <a:gridCol w="7220401">
                  <a:extLst>
                    <a:ext uri="{9D8B030D-6E8A-4147-A177-3AD203B41FA5}">
                      <a16:colId xmlns:a16="http://schemas.microsoft.com/office/drawing/2014/main" val="3676058297"/>
                    </a:ext>
                  </a:extLst>
                </a:gridCol>
              </a:tblGrid>
              <a:tr h="55359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21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Hardware</a:t>
                      </a:r>
                      <a:endParaRPr lang="en-MY" sz="21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9447" marR="69447" marT="119052" marB="6944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21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  <a:endParaRPr lang="en-MY" sz="21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9447" marR="69447" marT="119052" marB="6944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199800"/>
                  </a:ext>
                </a:extLst>
              </a:tr>
              <a:tr h="4742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ESP8266 NodeMCU</a:t>
                      </a:r>
                      <a:endParaRPr lang="en-MY" sz="16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9447" marR="69447" marT="119052" marB="694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Used to connect sensors and let sensor’s data transfer using the Wi-Fi protocol.</a:t>
                      </a:r>
                      <a:endParaRPr lang="en-US" sz="16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9447" marR="69447" marT="119052" marB="694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74188"/>
                  </a:ext>
                </a:extLst>
              </a:tr>
              <a:tr h="71232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Ultrasonic Sensor (HC-SR04)</a:t>
                      </a:r>
                      <a:endParaRPr lang="en-MY" sz="16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9447" marR="69447" marT="119052" marB="694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Used to measure the water level then transmits the data to the NodeMCU.</a:t>
                      </a:r>
                      <a:endParaRPr lang="en-US" sz="16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9447" marR="69447" marT="119052" marB="694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328675"/>
                  </a:ext>
                </a:extLst>
              </a:tr>
              <a:tr h="71232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LEDs (Red &amp; Green)</a:t>
                      </a:r>
                      <a:endParaRPr lang="en-MY" sz="16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9447" marR="69447" marT="119052" marB="694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Act as indicator. Red LED is used to signal critical flood conditions, while a green LED indicates normal condition.</a:t>
                      </a:r>
                      <a:endParaRPr lang="en-US" sz="16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9447" marR="69447" marT="119052" marB="694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89471"/>
                  </a:ext>
                </a:extLst>
              </a:tr>
              <a:tr h="71232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Breadboard</a:t>
                      </a:r>
                      <a:endParaRPr lang="en-MY" sz="16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9447" marR="69447" marT="119052" marB="694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Used for creating electrical connections between sensor components and ESP8266 NodeMCU microcontroller</a:t>
                      </a:r>
                      <a:endParaRPr lang="en-US" sz="16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9447" marR="69447" marT="119052" marB="694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891864"/>
                  </a:ext>
                </a:extLst>
              </a:tr>
              <a:tr h="71232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Jumpers</a:t>
                      </a:r>
                      <a:endParaRPr lang="en-MY" sz="16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9447" marR="69447" marT="119052" marB="694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Used to pass power and data utilising GPIO ports by connecting devices on the breadboard.</a:t>
                      </a:r>
                      <a:endParaRPr lang="en-US" sz="16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9447" marR="69447" marT="119052" marB="694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370120"/>
                  </a:ext>
                </a:extLst>
              </a:tr>
              <a:tr h="4742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Buzzer</a:t>
                      </a:r>
                      <a:endParaRPr lang="en-MY" sz="16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9447" marR="69447" marT="119052" marB="694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Play the sound as alert when there is a critical flood condition.</a:t>
                      </a:r>
                      <a:endParaRPr lang="en-US" sz="16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9447" marR="69447" marT="119052" marB="694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127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6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99D62-6B3A-A290-1440-0C3FB204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Steps to create the sketch:</a:t>
            </a:r>
            <a:endParaRPr lang="en-MY">
              <a:solidFill>
                <a:srgbClr val="FFFFFF"/>
              </a:solidFill>
            </a:endParaRPr>
          </a:p>
        </p:txBody>
      </p:sp>
      <p:sp>
        <p:nvSpPr>
          <p:cNvPr id="2059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B85D-56D2-A188-1E30-9DCAA3A8F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30936"/>
            <a:ext cx="7074409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MY" sz="2400" dirty="0">
                <a:solidFill>
                  <a:srgbClr val="FFFFFF"/>
                </a:solidFill>
              </a:rPr>
              <a:t>Step 1) </a:t>
            </a:r>
            <a:r>
              <a:rPr lang="en-US" sz="2400" dirty="0">
                <a:solidFill>
                  <a:srgbClr val="FFFFFF"/>
                </a:solidFill>
              </a:rPr>
              <a:t>Click on the create button in IOT Cloud.</a:t>
            </a:r>
          </a:p>
          <a:p>
            <a:pPr marL="0" indent="0">
              <a:buNone/>
            </a:pPr>
            <a:endParaRPr lang="en-MY" sz="2200" dirty="0">
              <a:solidFill>
                <a:srgbClr val="FFFFFF"/>
              </a:solidFill>
            </a:endParaRPr>
          </a:p>
        </p:txBody>
      </p:sp>
      <p:pic>
        <p:nvPicPr>
          <p:cNvPr id="2050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422F3E0-078D-7F48-9A3C-0BE5AB2C7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120" y="3276600"/>
            <a:ext cx="11765280" cy="287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34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DA21A4AC-5300-4176-B2FB-67830A380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308AA-CD72-BDA3-8D56-804BD3A2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04800"/>
            <a:ext cx="10908792" cy="14423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2) Select device, need to create new device if no device available.</a:t>
            </a:r>
          </a:p>
        </p:txBody>
      </p:sp>
      <p:sp>
        <p:nvSpPr>
          <p:cNvPr id="3088" name="sketch line">
            <a:extLst>
              <a:ext uri="{FF2B5EF4-FFF2-40B4-BE49-F238E27FC236}">
                <a16:creationId xmlns:a16="http://schemas.microsoft.com/office/drawing/2014/main" id="{5A09F8C8-3B6F-414C-866C-80565B610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1" name="Picture 9">
            <a:extLst>
              <a:ext uri="{FF2B5EF4-FFF2-40B4-BE49-F238E27FC236}">
                <a16:creationId xmlns:a16="http://schemas.microsoft.com/office/drawing/2014/main" id="{CA936C15-153C-305B-C67D-5BE54069C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8" b="1743"/>
          <a:stretch/>
        </p:blipFill>
        <p:spPr bwMode="auto">
          <a:xfrm>
            <a:off x="5863396" y="2360337"/>
            <a:ext cx="6181981" cy="4192863"/>
          </a:xfrm>
          <a:custGeom>
            <a:avLst/>
            <a:gdLst/>
            <a:ahLst/>
            <a:cxnLst/>
            <a:rect l="l" t="t" r="r" b="b"/>
            <a:pathLst>
              <a:path w="6005375" h="4192863">
                <a:moveTo>
                  <a:pt x="5424937" y="874"/>
                </a:moveTo>
                <a:cubicBezTo>
                  <a:pt x="5470440" y="-1251"/>
                  <a:pt x="5516123" y="499"/>
                  <a:pt x="5561495" y="6147"/>
                </a:cubicBezTo>
                <a:cubicBezTo>
                  <a:pt x="5636334" y="13389"/>
                  <a:pt x="5711424" y="18471"/>
                  <a:pt x="5786261" y="26095"/>
                </a:cubicBezTo>
                <a:cubicBezTo>
                  <a:pt x="5819550" y="29525"/>
                  <a:pt x="5853222" y="16820"/>
                  <a:pt x="5886002" y="28509"/>
                </a:cubicBezTo>
                <a:cubicBezTo>
                  <a:pt x="5922214" y="41469"/>
                  <a:pt x="5958870" y="47282"/>
                  <a:pt x="5995622" y="48044"/>
                </a:cubicBezTo>
                <a:lnTo>
                  <a:pt x="5998366" y="47926"/>
                </a:lnTo>
                <a:lnTo>
                  <a:pt x="5995171" y="398504"/>
                </a:lnTo>
                <a:cubicBezTo>
                  <a:pt x="5993433" y="528663"/>
                  <a:pt x="5993035" y="658806"/>
                  <a:pt x="5999656" y="788917"/>
                </a:cubicBezTo>
                <a:cubicBezTo>
                  <a:pt x="6009855" y="990282"/>
                  <a:pt x="6003364" y="1191519"/>
                  <a:pt x="5999656" y="1392757"/>
                </a:cubicBezTo>
                <a:cubicBezTo>
                  <a:pt x="5992506" y="1778706"/>
                  <a:pt x="6003364" y="2164146"/>
                  <a:pt x="5998730" y="2549586"/>
                </a:cubicBezTo>
                <a:cubicBezTo>
                  <a:pt x="5996744" y="2720440"/>
                  <a:pt x="5998994" y="2891040"/>
                  <a:pt x="6003364" y="3061895"/>
                </a:cubicBezTo>
                <a:cubicBezTo>
                  <a:pt x="6009720" y="3305846"/>
                  <a:pt x="5999922" y="3549924"/>
                  <a:pt x="5989196" y="3793749"/>
                </a:cubicBezTo>
                <a:cubicBezTo>
                  <a:pt x="5985594" y="3860794"/>
                  <a:pt x="5984646" y="3927918"/>
                  <a:pt x="5986348" y="3994981"/>
                </a:cubicBezTo>
                <a:lnTo>
                  <a:pt x="5999199" y="4192863"/>
                </a:lnTo>
                <a:lnTo>
                  <a:pt x="0" y="4192863"/>
                </a:lnTo>
                <a:lnTo>
                  <a:pt x="0" y="26225"/>
                </a:lnTo>
                <a:lnTo>
                  <a:pt x="10965" y="23935"/>
                </a:lnTo>
                <a:cubicBezTo>
                  <a:pt x="27502" y="19081"/>
                  <a:pt x="44569" y="16260"/>
                  <a:pt x="61788" y="15549"/>
                </a:cubicBezTo>
                <a:cubicBezTo>
                  <a:pt x="194437" y="-1096"/>
                  <a:pt x="327213" y="3351"/>
                  <a:pt x="460497" y="8815"/>
                </a:cubicBezTo>
                <a:cubicBezTo>
                  <a:pt x="692632" y="18217"/>
                  <a:pt x="925021" y="29144"/>
                  <a:pt x="1157537" y="25841"/>
                </a:cubicBezTo>
                <a:cubicBezTo>
                  <a:pt x="1393484" y="22410"/>
                  <a:pt x="1628922" y="29653"/>
                  <a:pt x="1864615" y="39182"/>
                </a:cubicBezTo>
                <a:cubicBezTo>
                  <a:pt x="1967913" y="43121"/>
                  <a:pt x="2071847" y="47059"/>
                  <a:pt x="2173493" y="17709"/>
                </a:cubicBezTo>
                <a:cubicBezTo>
                  <a:pt x="2196465" y="12334"/>
                  <a:pt x="2220416" y="12855"/>
                  <a:pt x="2243121" y="19234"/>
                </a:cubicBezTo>
                <a:cubicBezTo>
                  <a:pt x="2357219" y="45789"/>
                  <a:pt x="2471952" y="53666"/>
                  <a:pt x="2587321" y="27492"/>
                </a:cubicBezTo>
                <a:cubicBezTo>
                  <a:pt x="2719944" y="-1223"/>
                  <a:pt x="2856455" y="-7360"/>
                  <a:pt x="2991111" y="9323"/>
                </a:cubicBezTo>
                <a:cubicBezTo>
                  <a:pt x="3114231" y="23045"/>
                  <a:pt x="3237985" y="37911"/>
                  <a:pt x="3361358" y="26857"/>
                </a:cubicBezTo>
                <a:cubicBezTo>
                  <a:pt x="3556266" y="9323"/>
                  <a:pt x="3750918" y="24570"/>
                  <a:pt x="3945825" y="29271"/>
                </a:cubicBezTo>
                <a:cubicBezTo>
                  <a:pt x="4010625" y="30796"/>
                  <a:pt x="4075806" y="44137"/>
                  <a:pt x="4140224" y="32193"/>
                </a:cubicBezTo>
                <a:cubicBezTo>
                  <a:pt x="4241744" y="13389"/>
                  <a:pt x="4342120" y="20631"/>
                  <a:pt x="4443766" y="31177"/>
                </a:cubicBezTo>
                <a:cubicBezTo>
                  <a:pt x="4638419" y="51507"/>
                  <a:pt x="4832945" y="61290"/>
                  <a:pt x="5026708" y="23172"/>
                </a:cubicBezTo>
                <a:cubicBezTo>
                  <a:pt x="5086807" y="11229"/>
                  <a:pt x="5146524" y="4368"/>
                  <a:pt x="5207640" y="20377"/>
                </a:cubicBezTo>
                <a:cubicBezTo>
                  <a:pt x="5234626" y="26539"/>
                  <a:pt x="5262719" y="26019"/>
                  <a:pt x="5289465" y="18853"/>
                </a:cubicBezTo>
                <a:cubicBezTo>
                  <a:pt x="5334113" y="9000"/>
                  <a:pt x="5379435" y="2999"/>
                  <a:pt x="5424937" y="87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ABF72319-9CF2-277C-AF81-DD6909050D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6" r="17720" b="1"/>
          <a:stretch/>
        </p:blipFill>
        <p:spPr bwMode="auto">
          <a:xfrm>
            <a:off x="198120" y="2349513"/>
            <a:ext cx="6096002" cy="4203687"/>
          </a:xfrm>
          <a:custGeom>
            <a:avLst/>
            <a:gdLst/>
            <a:ahLst/>
            <a:cxnLst/>
            <a:rect l="l" t="t" r="r" b="b"/>
            <a:pathLst>
              <a:path w="6006951" h="4203687">
                <a:moveTo>
                  <a:pt x="1041516" y="879"/>
                </a:moveTo>
                <a:cubicBezTo>
                  <a:pt x="1141687" y="5084"/>
                  <a:pt x="1240768" y="23261"/>
                  <a:pt x="1340635" y="31075"/>
                </a:cubicBezTo>
                <a:cubicBezTo>
                  <a:pt x="1435675" y="38571"/>
                  <a:pt x="1530714" y="49499"/>
                  <a:pt x="1626262" y="34506"/>
                </a:cubicBezTo>
                <a:cubicBezTo>
                  <a:pt x="1719980" y="21762"/>
                  <a:pt x="1814765" y="18776"/>
                  <a:pt x="1909093" y="25612"/>
                </a:cubicBezTo>
                <a:cubicBezTo>
                  <a:pt x="2013408" y="30821"/>
                  <a:pt x="2117468" y="48101"/>
                  <a:pt x="2222418" y="33616"/>
                </a:cubicBezTo>
                <a:cubicBezTo>
                  <a:pt x="2235644" y="32269"/>
                  <a:pt x="2248998" y="34010"/>
                  <a:pt x="2261425" y="38699"/>
                </a:cubicBezTo>
                <a:cubicBezTo>
                  <a:pt x="2302223" y="52255"/>
                  <a:pt x="2346173" y="53094"/>
                  <a:pt x="2387466" y="41113"/>
                </a:cubicBezTo>
                <a:cubicBezTo>
                  <a:pt x="2439687" y="27213"/>
                  <a:pt x="2494525" y="26297"/>
                  <a:pt x="2547178" y="38445"/>
                </a:cubicBezTo>
                <a:cubicBezTo>
                  <a:pt x="2625446" y="55470"/>
                  <a:pt x="2703968" y="72242"/>
                  <a:pt x="2785412" y="58266"/>
                </a:cubicBezTo>
                <a:cubicBezTo>
                  <a:pt x="2832805" y="50261"/>
                  <a:pt x="2876767" y="30821"/>
                  <a:pt x="2923524" y="21673"/>
                </a:cubicBezTo>
                <a:cubicBezTo>
                  <a:pt x="3058205" y="-4628"/>
                  <a:pt x="3194158" y="3249"/>
                  <a:pt x="3330110" y="12143"/>
                </a:cubicBezTo>
                <a:cubicBezTo>
                  <a:pt x="3462886" y="20910"/>
                  <a:pt x="3595026" y="38952"/>
                  <a:pt x="3728564" y="36284"/>
                </a:cubicBezTo>
                <a:cubicBezTo>
                  <a:pt x="3756999" y="36500"/>
                  <a:pt x="3785372" y="38876"/>
                  <a:pt x="3813438" y="43400"/>
                </a:cubicBezTo>
                <a:cubicBezTo>
                  <a:pt x="3917626" y="57122"/>
                  <a:pt x="4022322" y="70082"/>
                  <a:pt x="4125366" y="42383"/>
                </a:cubicBezTo>
                <a:cubicBezTo>
                  <a:pt x="4217750" y="17340"/>
                  <a:pt x="4314149" y="10695"/>
                  <a:pt x="4409087" y="22816"/>
                </a:cubicBezTo>
                <a:cubicBezTo>
                  <a:pt x="4534099" y="39194"/>
                  <a:pt x="4660458" y="42777"/>
                  <a:pt x="4786195" y="33489"/>
                </a:cubicBezTo>
                <a:cubicBezTo>
                  <a:pt x="4825659" y="29563"/>
                  <a:pt x="4865339" y="28153"/>
                  <a:pt x="4904994" y="29296"/>
                </a:cubicBezTo>
                <a:cubicBezTo>
                  <a:pt x="5194178" y="42510"/>
                  <a:pt x="5484252" y="25103"/>
                  <a:pt x="5772928" y="55851"/>
                </a:cubicBezTo>
                <a:cubicBezTo>
                  <a:pt x="5818560" y="61232"/>
                  <a:pt x="5864504" y="61626"/>
                  <a:pt x="5909961" y="57111"/>
                </a:cubicBezTo>
                <a:lnTo>
                  <a:pt x="6006951" y="36719"/>
                </a:lnTo>
                <a:lnTo>
                  <a:pt x="6006951" y="4203687"/>
                </a:lnTo>
                <a:lnTo>
                  <a:pt x="11720" y="4203687"/>
                </a:lnTo>
                <a:lnTo>
                  <a:pt x="11786" y="4203489"/>
                </a:lnTo>
                <a:cubicBezTo>
                  <a:pt x="27809" y="3962716"/>
                  <a:pt x="39197" y="3721434"/>
                  <a:pt x="15626" y="3481297"/>
                </a:cubicBezTo>
                <a:cubicBezTo>
                  <a:pt x="-847" y="3334800"/>
                  <a:pt x="-4304" y="3187234"/>
                  <a:pt x="5296" y="3040178"/>
                </a:cubicBezTo>
                <a:cubicBezTo>
                  <a:pt x="11786" y="2956021"/>
                  <a:pt x="18539" y="2871864"/>
                  <a:pt x="22776" y="2787582"/>
                </a:cubicBezTo>
                <a:cubicBezTo>
                  <a:pt x="28180" y="2667690"/>
                  <a:pt x="25173" y="2547584"/>
                  <a:pt x="13771" y="2428074"/>
                </a:cubicBezTo>
                <a:cubicBezTo>
                  <a:pt x="4237" y="2336939"/>
                  <a:pt x="3177" y="2245180"/>
                  <a:pt x="10593" y="2153867"/>
                </a:cubicBezTo>
                <a:cubicBezTo>
                  <a:pt x="25690" y="1998396"/>
                  <a:pt x="9931" y="1842923"/>
                  <a:pt x="5032" y="1687576"/>
                </a:cubicBezTo>
                <a:cubicBezTo>
                  <a:pt x="-3577" y="1401802"/>
                  <a:pt x="20393" y="1116155"/>
                  <a:pt x="9666" y="830380"/>
                </a:cubicBezTo>
                <a:cubicBezTo>
                  <a:pt x="3841" y="689018"/>
                  <a:pt x="16420" y="547783"/>
                  <a:pt x="9666" y="406421"/>
                </a:cubicBezTo>
                <a:cubicBezTo>
                  <a:pt x="4105" y="305866"/>
                  <a:pt x="397" y="205310"/>
                  <a:pt x="4105" y="104628"/>
                </a:cubicBezTo>
                <a:lnTo>
                  <a:pt x="8821" y="33297"/>
                </a:lnTo>
                <a:lnTo>
                  <a:pt x="35743" y="28771"/>
                </a:lnTo>
                <a:cubicBezTo>
                  <a:pt x="151314" y="14091"/>
                  <a:pt x="268377" y="13376"/>
                  <a:pt x="384397" y="26755"/>
                </a:cubicBezTo>
                <a:cubicBezTo>
                  <a:pt x="448561" y="35141"/>
                  <a:pt x="512980" y="47847"/>
                  <a:pt x="578287" y="35141"/>
                </a:cubicBezTo>
                <a:cubicBezTo>
                  <a:pt x="584437" y="34048"/>
                  <a:pt x="590625" y="36818"/>
                  <a:pt x="593916" y="42129"/>
                </a:cubicBezTo>
                <a:cubicBezTo>
                  <a:pt x="626188" y="81517"/>
                  <a:pt x="668117" y="80246"/>
                  <a:pt x="710936" y="67541"/>
                </a:cubicBezTo>
                <a:cubicBezTo>
                  <a:pt x="739041" y="58837"/>
                  <a:pt x="766587" y="48406"/>
                  <a:pt x="793396" y="36284"/>
                </a:cubicBezTo>
                <a:cubicBezTo>
                  <a:pt x="840332" y="16819"/>
                  <a:pt x="890189" y="5308"/>
                  <a:pt x="940911" y="2233"/>
                </a:cubicBezTo>
                <a:cubicBezTo>
                  <a:pt x="974613" y="-372"/>
                  <a:pt x="1008125" y="-522"/>
                  <a:pt x="1041516" y="87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336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Rectangle 4113">
            <a:extLst>
              <a:ext uri="{FF2B5EF4-FFF2-40B4-BE49-F238E27FC236}">
                <a16:creationId xmlns:a16="http://schemas.microsoft.com/office/drawing/2014/main" id="{80E5FECD-C9FF-49B3-B1FD-6B2D855C4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A5052-B098-4661-A533-F009A7D7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798703"/>
            <a:ext cx="5221185" cy="3072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3) Copy the device’s Secret Key.</a:t>
            </a:r>
          </a:p>
        </p:txBody>
      </p:sp>
      <p:sp>
        <p:nvSpPr>
          <p:cNvPr id="4116" name="Freeform: Shape 4115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18" name="Freeform: Shape 4117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8D5C8B7-E022-B94A-82D9-BAB7717E7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03033" y="1209578"/>
            <a:ext cx="4235924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0" name="Freeform: Shape 4119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22" name="Freeform: Shape 4121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24" name="Freeform: Shape 4123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26" name="Freeform: Shape 4125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19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3" name="Rectangle 513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42" name="Rectangle 514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44" name="Rectangle 514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46" name="Rectangle 514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155E90E-A062-E08A-CA54-86603D42B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4185" y="2729397"/>
            <a:ext cx="2846294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127B8A0-FEB9-851E-8038-E6A78C62E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31522" y="2729397"/>
            <a:ext cx="3657599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91C842-5D11-8006-45DB-FC07B843D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863" y="556108"/>
            <a:ext cx="66684" cy="16766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5F8C47-E4A7-AB85-6EE2-1709FC768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10423658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500" dirty="0"/>
              <a:t>Step 4) Configure network, write </a:t>
            </a:r>
            <a:r>
              <a:rPr lang="en-US" sz="2500" dirty="0" err="1"/>
              <a:t>wifi’s</a:t>
            </a:r>
            <a:r>
              <a:rPr lang="en-US" sz="2500" dirty="0"/>
              <a:t> name and password, paste the device’s secret key.</a:t>
            </a:r>
          </a:p>
        </p:txBody>
      </p:sp>
    </p:spTree>
    <p:extLst>
      <p:ext uri="{BB962C8B-B14F-4D97-AF65-F5344CB8AC3E}">
        <p14:creationId xmlns:p14="http://schemas.microsoft.com/office/powerpoint/2010/main" val="1478382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2" name="Rectangle 6161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41161-566E-BB2D-1350-FF7E58F9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612" y="981030"/>
            <a:ext cx="9144000" cy="1748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5) Switch to the sketch tab, write the code.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F83FD92-78B7-A9FD-EBEF-F59CE0D18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4270" y="3258725"/>
            <a:ext cx="9603460" cy="3121125"/>
          </a:xfrm>
          <a:custGeom>
            <a:avLst/>
            <a:gdLst/>
            <a:ahLst/>
            <a:cxnLst/>
            <a:rect l="l" t="t" r="r" b="b"/>
            <a:pathLst>
              <a:path w="9143998" h="2473607">
                <a:moveTo>
                  <a:pt x="64634" y="0"/>
                </a:moveTo>
                <a:lnTo>
                  <a:pt x="9079363" y="0"/>
                </a:lnTo>
                <a:cubicBezTo>
                  <a:pt x="9115060" y="0"/>
                  <a:pt x="9143998" y="28938"/>
                  <a:pt x="9143998" y="64635"/>
                </a:cubicBezTo>
                <a:lnTo>
                  <a:pt x="9143998" y="2408972"/>
                </a:lnTo>
                <a:cubicBezTo>
                  <a:pt x="9143998" y="2444669"/>
                  <a:pt x="9115060" y="2473607"/>
                  <a:pt x="9079363" y="2473607"/>
                </a:cubicBezTo>
                <a:lnTo>
                  <a:pt x="64634" y="2473607"/>
                </a:lnTo>
                <a:cubicBezTo>
                  <a:pt x="46786" y="2473607"/>
                  <a:pt x="30627" y="2466373"/>
                  <a:pt x="18930" y="2454676"/>
                </a:cubicBezTo>
                <a:lnTo>
                  <a:pt x="0" y="2408974"/>
                </a:lnTo>
                <a:lnTo>
                  <a:pt x="0" y="64633"/>
                </a:lnTo>
                <a:lnTo>
                  <a:pt x="18930" y="18931"/>
                </a:lnTo>
                <a:cubicBezTo>
                  <a:pt x="30627" y="7235"/>
                  <a:pt x="46786" y="0"/>
                  <a:pt x="6463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4" name="Oval 6163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66" name="Arc 6165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2196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108</TotalTime>
  <Words>439</Words>
  <Application>Microsoft Office PowerPoint</Application>
  <PresentationFormat>Widescreen</PresentationFormat>
  <Paragraphs>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Comic Sans MS</vt:lpstr>
      <vt:lpstr>Times New Roman</vt:lpstr>
      <vt:lpstr>Office Theme</vt:lpstr>
      <vt:lpstr>Title:  Flood Monitoring System</vt:lpstr>
      <vt:lpstr>Description to this title</vt:lpstr>
      <vt:lpstr>Flowchart</vt:lpstr>
      <vt:lpstr>PowerPoint Presentation</vt:lpstr>
      <vt:lpstr>Steps to create the sketch:</vt:lpstr>
      <vt:lpstr>Step 2) Select device, need to create new device if no device available.</vt:lpstr>
      <vt:lpstr>Step 3) Copy the device’s Secret Key.</vt:lpstr>
      <vt:lpstr>Step 4) Configure network, write wifi’s name and password, paste the device’s secret key.</vt:lpstr>
      <vt:lpstr>Step 5) Switch to the sketch tab, write the code. </vt:lpstr>
      <vt:lpstr>Coding- Flood_Monitoring.ino</vt:lpstr>
      <vt:lpstr>Coding- Flood_Monitoring.ino part2</vt:lpstr>
      <vt:lpstr>Coding- thingProperties.h</vt:lpstr>
      <vt:lpstr>Coding- pitches.h</vt:lpstr>
      <vt:lpstr>Step 6) Save and upload the sketch and connect to the device.</vt:lpstr>
      <vt:lpstr>What has been modified and added</vt:lpstr>
      <vt:lpstr>PowerPoint Presentation</vt:lpstr>
      <vt:lpstr>PowerPoint Presentation</vt:lpstr>
      <vt:lpstr>Mobile Arduino IOT Cloud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 Flood Monitoring System</dc:title>
  <dc:creator>SONG WANG YE</dc:creator>
  <cp:lastModifiedBy>chris</cp:lastModifiedBy>
  <cp:revision>3</cp:revision>
  <dcterms:created xsi:type="dcterms:W3CDTF">2023-01-01T15:54:59Z</dcterms:created>
  <dcterms:modified xsi:type="dcterms:W3CDTF">2023-01-06T14:15:42Z</dcterms:modified>
</cp:coreProperties>
</file>