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08e26cc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08e26cc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08e26cc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08e26cc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08e26c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08e26c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37a6ad5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37a6ad5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08e26cc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08e26c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37a6ad5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37a6ad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08e26cc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08e26cc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37a6a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37a6a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Because the </a:t>
            </a:r>
            <a:r>
              <a:rPr lang="en"/>
              <a:t>algorithm</a:t>
            </a:r>
            <a:r>
              <a:rPr lang="en"/>
              <a:t> compares all elements against each other, the original order of the data doesn’t impact runtime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sorted list and reversed sorted list take same amount of time because there’s no conditional logic in the algorithm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Predictable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ingestion time increases with problem size </a:t>
            </a:r>
            <a:r>
              <a:rPr lang="en"/>
              <a:t>because</a:t>
            </a:r>
            <a:r>
              <a:rPr lang="en"/>
              <a:t> the size of our binary file increases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see a decrease in runtimes after 800 processes, potentially because of caching that only makes a difference at </a:t>
            </a:r>
            <a:r>
              <a:rPr lang="en"/>
              <a:t>high problem sizes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 that gathering time is only slightly under total computation time, meaning that the comparisons took relatively short time in comparison to message passing between processses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08e26cc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08e26cc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08e26cc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08e26cc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08e26cc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08e26cc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Parallel Sorting Algorithms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8"/>
            <a:ext cx="4242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</a:t>
            </a:r>
            <a:br>
              <a:rPr lang="en"/>
            </a:br>
            <a:r>
              <a:rPr lang="en"/>
              <a:t>Rohit Barichello, Kelton Chesshire, Christopher Tran, Vicente Trevino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scaling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Weak scaling was calculated by keeping the process size constant and comparing computation time to the size of the input.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5" y="2424197"/>
            <a:ext cx="2710125" cy="162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850" y="2429198"/>
            <a:ext cx="2695850" cy="161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087" y="2429218"/>
            <a:ext cx="2695825" cy="16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375900" y="4344225"/>
            <a:ext cx="44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Sizes Used: 2560, 25600, 256000, 2560000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Time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737275" y="110700"/>
            <a:ext cx="3073800" cy="49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 sort and hyper quick peak at 32 procs, overtaking Odd-Even for input sizes 2560 and 25600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larger problem sizes , Odd-Even takes significantly longer, likely because of increased message passing overhead due to odd-even comparisons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see computation times become more consistent with increased input size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 and Hyper Quick see a decrease in runtime at higher proc counts, benefitting from being able to make more comparisons at a time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Odd even sort is hurt by an increase in procs past 32, likely because of the doubly random nature of odd/even random values. Having more procs doesn’t </a:t>
            </a:r>
            <a:r>
              <a:rPr lang="en"/>
              <a:t>necessarily</a:t>
            </a:r>
            <a:r>
              <a:rPr lang="en"/>
              <a:t> help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5" y="1463400"/>
            <a:ext cx="2860100" cy="1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5" y="3278474"/>
            <a:ext cx="2860100" cy="176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750" y="1463400"/>
            <a:ext cx="2860100" cy="176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0750" y="3281036"/>
            <a:ext cx="2860101" cy="17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5"/>
              <a:t>Details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sorting algorithms implemented in MPI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Odd-Even Transposition Sort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Enumeration Sort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Parallel Merge Sort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Hyper Quick 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sizes: 8, 16, 32, 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sizes: 2,560; 25,600; 256,000; 2,560,000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types: random, sorted, reversed sorted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generated and stored in a binary file and read in parallel by each </a:t>
            </a:r>
            <a:r>
              <a:rPr lang="en"/>
              <a:t>process</a:t>
            </a:r>
            <a:r>
              <a:rPr lang="en"/>
              <a:t> depending on rank and # of processes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5"/>
              <a:t>Configuration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processes per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16 nodes requested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8GB per node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Odd-Even Sort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5"/>
              <a:t>Algorithm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Parallel sorting algorithm based on Bubble Sort Technique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Separated into odd and even phase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Odd phase, compare every odd indexed element with the next even indexed element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phase, compare every even indexed element with next odd indexed element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 sizes were chosen because the input size had to be divisible by # of processes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5"/>
              <a:t>MPI Implementation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Read input from previously generated binary file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# of procs, divide input # of procs, each proc handles sorting within itself with quick sort.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During odd and even phases, each process communicates and determine if a swap of data elements is necessary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std::merge is used to merge two sorted data sets of each process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Depending on rank, each process will receive back either the lower or the upper half of the newly merged and sorted input, thus completing a phase.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63" y="1657313"/>
            <a:ext cx="2686823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26" y="202250"/>
            <a:ext cx="3444075" cy="23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963" y="2571750"/>
            <a:ext cx="3444075" cy="236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02252"/>
            <a:ext cx="3444075" cy="236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5"/>
              <a:t>Algorithm</a:t>
            </a:r>
            <a:endParaRPr b="1" sz="1305"/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Compares every element in a set to every other element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Ranks elements based on comparison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Final element index in sorted array is equal to comparison rank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Naive algorithm unless parallelized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Num rocesses must equal input size</a:t>
            </a:r>
            <a:endParaRPr sz="1305"/>
          </a:p>
          <a:p>
            <a:pPr indent="-31146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○"/>
            </a:pPr>
            <a:r>
              <a:rPr lang="en" sz="1305"/>
              <a:t>No strong scaling</a:t>
            </a:r>
            <a:endParaRPr sz="13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5"/>
              <a:t>Implementation</a:t>
            </a:r>
            <a:endParaRPr b="1" sz="1305"/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Read input data from a binary file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Generate unique process for every item in element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Create a final destination array of size num_procs</a:t>
            </a:r>
            <a:endParaRPr sz="13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88" y="2531012"/>
            <a:ext cx="3794681" cy="25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625" y="108775"/>
            <a:ext cx="3935251" cy="23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625" y="2540100"/>
            <a:ext cx="3935251" cy="255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00" y="94925"/>
            <a:ext cx="3935249" cy="23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Merge Sort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Algorithm</a:t>
            </a:r>
            <a:r>
              <a:rPr b="1" lang="en" sz="1200" u="sng"/>
              <a:t>: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Randomized numbers read into program, divided evenly among processes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Divides the array and sorts each division, before joining back into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Process arrays combined back on process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 merge sort performed for completed array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	</a:t>
            </a:r>
            <a:r>
              <a:rPr b="1" lang="en" sz="1200"/>
              <a:t>MPI Implementation: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Binary file is read in chunks; each process reads and creates array of numbers from 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process sorts their chunk using the Merge Sort algorithm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process pushes their data to process 0 via the </a:t>
            </a:r>
            <a:r>
              <a:rPr i="1" lang="en" sz="1200" u="sng"/>
              <a:t>MPI_Gather</a:t>
            </a:r>
            <a:r>
              <a:rPr lang="en" sz="1200"/>
              <a:t> function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Process 0 does one final merge and sort into the sorted array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1363850"/>
            <a:ext cx="3954549" cy="2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Quick Sort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5"/>
              <a:t>Algorithm</a:t>
            </a:r>
            <a:endParaRPr b="1" sz="1305"/>
          </a:p>
          <a:p>
            <a:pPr indent="-2990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Take unsorted list and divide among each process .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Each processor sorts its list locally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Find the pivot and broadcast it every processor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Each processor splits their list locally, into lower and upper halves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Each processor in upper half of processor list will send low list to a partner processor in lower half of processor list and obtains high list in return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Now upper half of the processors only have values greater than the pivot and lower half of the processors have values smaller than pivot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Recurse between the upper half and lower half processors</a:t>
            </a:r>
            <a:endParaRPr sz="13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5"/>
              <a:t>Implementation</a:t>
            </a:r>
            <a:endParaRPr b="1" sz="1305"/>
          </a:p>
          <a:p>
            <a:pPr indent="-2990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Read input from binary file </a:t>
            </a:r>
            <a:endParaRPr b="1"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Divide everything into equal parts and spread among all processes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Find the pivot and each process divides into its two parts according to pivot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Based on the rank of the processor it will either receive lower or higher values of the pivot </a:t>
            </a:r>
            <a:endParaRPr sz="1305"/>
          </a:p>
          <a:p>
            <a:pPr indent="-299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5"/>
              <a:t>Results are gathered and written by main process</a:t>
            </a:r>
            <a:endParaRPr sz="1305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3" y="1465513"/>
            <a:ext cx="4078125" cy="22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25925" y="3812325"/>
            <a:ext cx="3254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5"/>
              <a:buFont typeface="Roboto"/>
              <a:buChar char="●"/>
            </a:pPr>
            <a:r>
              <a:rPr lang="en" sz="130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 - pivot point</a:t>
            </a:r>
            <a:endParaRPr sz="130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5"/>
              <a:buFont typeface="Roboto"/>
              <a:buChar char="●"/>
            </a:pPr>
            <a:r>
              <a:rPr lang="en" sz="130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Green - lower values</a:t>
            </a:r>
            <a:endParaRPr sz="130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5"/>
              <a:buFont typeface="Roboto"/>
              <a:buChar char="●"/>
            </a:pPr>
            <a:r>
              <a:rPr lang="en" sz="130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Blue - higher values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</a:t>
            </a:r>
            <a:r>
              <a:rPr lang="en"/>
              <a:t>ng scaling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826725"/>
            <a:ext cx="2695826" cy="16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087" y="2826725"/>
            <a:ext cx="2695825" cy="163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475" y="2826725"/>
            <a:ext cx="2695824" cy="16383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903725" y="500925"/>
            <a:ext cx="37065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Speedup was calculated by taking dividing the total computation time with 8 processes by the total computation time with N processes.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None of the implemented sorting algorithms seem to exhibit strong scaling.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