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1" y="955"/>
      </p:cViewPr>
      <p:guideLst>
        <p:guide orient="horz" pos="2160"/>
        <p:guide pos="3817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5A22-7C85-4E08-9F14-9115349D2662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</dgm:pt>
    <dgm:pt modelId="{5A3F8902-70FD-4C0E-87A0-74CD8DBAD7E7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gm:t>
    </dgm:pt>
    <dgm:pt modelId="{7EBE05CF-1580-4651-8C88-FE0C1F797FA5}" type="par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D48FE3CA-FB0C-45A3-8221-329A3A6B76D8}" type="sib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FB76BDB-7A78-4AC2-A762-471B5793F8B2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gm:t>
    </dgm:pt>
    <dgm:pt modelId="{4D4F0651-62B3-41AD-B428-7364AF835C12}" type="par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551F3A3-6277-47CA-A1A1-F8DB5D30B795}" type="sib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C20A5BA-F346-4B72-A553-265ABE29A7C8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gm:t>
    </dgm:pt>
    <dgm:pt modelId="{4C910DB6-DE03-450E-B93E-AD1F0D07E010}" type="par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C9B7B13-2D75-4180-988F-605F0725D647}" type="sib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81B283B-8C05-45CE-8A50-F1B55A08515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gm:t>
    </dgm:pt>
    <dgm:pt modelId="{F7DE2559-3251-4ED2-8855-62FF1D0064BB}" type="par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E1F9B-8ED0-4C5C-8CD3-AD77A33111AC}" type="sib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3D3FDA6-3E21-44C4-9FF5-F57D055EC385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gm:t>
    </dgm:pt>
    <dgm:pt modelId="{ECCDB272-87A5-4257-B06C-2DA9F4E02A72}" type="par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8C8CA38-89D8-48EA-805C-C924E280854B}" type="sib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6D8760D-8EE2-4702-B4CB-059026DC1DD4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gm:t>
    </dgm:pt>
    <dgm:pt modelId="{B3BC3878-86AE-40E8-A8BE-45A1F0EE203B}" type="par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69290CD-728F-4887-814F-71A75A3FF917}" type="sib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07599F2-55E1-4C5E-B96D-D38C7F8872AF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gm:t>
    </dgm:pt>
    <dgm:pt modelId="{3A647B23-F012-4D9D-A99E-7BFD07C07883}" type="par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19B0E0B-83ED-402F-92DF-DFB2C2743790}" type="sib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A831166-1E65-4310-B142-AF8A8A938083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gm:t>
    </dgm:pt>
    <dgm:pt modelId="{38E7EAA6-5AEC-4622-8E73-5AA4DC705C03}" type="par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EF091CA-C1EE-416F-A80A-5071DFD4523E}" type="sib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359D8A1-0CCE-4BF5-B4E3-A0B53B15E93B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5CEB6F1-ABF9-474F-80E0-08B7F793F314}" type="par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CA1F85F-E1C5-4566-BAFA-10B0153EDDC3}" type="sib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184B983-5712-4F72-B163-5C4065F7526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gm:t>
    </dgm:pt>
    <dgm:pt modelId="{D0807BD2-8AF2-46EE-AE9A-0CD69AC95DCA}" type="par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DC54CE4-98B5-4947-AC5A-398E8E6F42A1}" type="sib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05C4289-F1B8-4A3B-BF3E-F82CD55E030B}" type="pres">
      <dgm:prSet presAssocID="{64DC5A22-7C85-4E08-9F14-9115349D2662}" presName="linearFlow" presStyleCnt="0">
        <dgm:presLayoutVars>
          <dgm:dir/>
          <dgm:animLvl val="lvl"/>
          <dgm:resizeHandles val="exact"/>
        </dgm:presLayoutVars>
      </dgm:prSet>
      <dgm:spPr/>
    </dgm:pt>
    <dgm:pt modelId="{FCF80B33-2E90-4A88-809C-BF888B7DF22D}" type="pres">
      <dgm:prSet presAssocID="{FFB76BDB-7A78-4AC2-A762-471B5793F8B2}" presName="composite" presStyleCnt="0"/>
      <dgm:spPr/>
    </dgm:pt>
    <dgm:pt modelId="{168CD828-B20B-447F-A365-C58AF5847F7E}" type="pres">
      <dgm:prSet presAssocID="{FFB76BDB-7A78-4AC2-A762-471B5793F8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96ECF4A-029C-4FAC-A660-9495BEBFEE91}" type="pres">
      <dgm:prSet presAssocID="{FFB76BDB-7A78-4AC2-A762-471B5793F8B2}" presName="descendantText" presStyleLbl="alignAcc1" presStyleIdx="0" presStyleCnt="5">
        <dgm:presLayoutVars>
          <dgm:bulletEnabled val="1"/>
        </dgm:presLayoutVars>
      </dgm:prSet>
      <dgm:spPr/>
    </dgm:pt>
    <dgm:pt modelId="{42EC3E2A-5AC8-45E7-B2F6-B72C04BFB36B}" type="pres">
      <dgm:prSet presAssocID="{4551F3A3-6277-47CA-A1A1-F8DB5D30B795}" presName="sp" presStyleCnt="0"/>
      <dgm:spPr/>
    </dgm:pt>
    <dgm:pt modelId="{CD819BE8-7508-473B-BB9B-4C01A33D52E6}" type="pres">
      <dgm:prSet presAssocID="{5A3F8902-70FD-4C0E-87A0-74CD8DBAD7E7}" presName="composite" presStyleCnt="0"/>
      <dgm:spPr/>
    </dgm:pt>
    <dgm:pt modelId="{B1C2D114-D18B-4684-AE12-6EC2BEFD3B40}" type="pres">
      <dgm:prSet presAssocID="{5A3F8902-70FD-4C0E-87A0-74CD8DBAD7E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09096A1-8018-4B98-85B8-51D9E30ADDDA}" type="pres">
      <dgm:prSet presAssocID="{5A3F8902-70FD-4C0E-87A0-74CD8DBAD7E7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36035DF7-DBEB-4E41-8B04-99AF720A33A2}" type="pres">
      <dgm:prSet presAssocID="{D48FE3CA-FB0C-45A3-8221-329A3A6B76D8}" presName="sp" presStyleCnt="0"/>
      <dgm:spPr/>
    </dgm:pt>
    <dgm:pt modelId="{35680A2F-ACA0-4AE8-9F21-5038C717FE05}" type="pres">
      <dgm:prSet presAssocID="{73D3FDA6-3E21-44C4-9FF5-F57D055EC385}" presName="composite" presStyleCnt="0"/>
      <dgm:spPr/>
    </dgm:pt>
    <dgm:pt modelId="{D5060CBC-E4DF-4B8D-81BC-3C3CBFB49504}" type="pres">
      <dgm:prSet presAssocID="{73D3FDA6-3E21-44C4-9FF5-F57D055EC38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20A6988-2806-4D28-98C4-E4AD4DA4B3B7}" type="pres">
      <dgm:prSet presAssocID="{73D3FDA6-3E21-44C4-9FF5-F57D055EC385}" presName="descendantText" presStyleLbl="alignAcc1" presStyleIdx="2" presStyleCnt="5">
        <dgm:presLayoutVars>
          <dgm:bulletEnabled val="1"/>
        </dgm:presLayoutVars>
      </dgm:prSet>
      <dgm:spPr/>
    </dgm:pt>
    <dgm:pt modelId="{0F642154-3A5E-4E3B-906F-3B756FA04FD6}" type="pres">
      <dgm:prSet presAssocID="{88C8CA38-89D8-48EA-805C-C924E280854B}" presName="sp" presStyleCnt="0"/>
      <dgm:spPr/>
    </dgm:pt>
    <dgm:pt modelId="{DE9B8285-C4B9-4349-BE33-F0E3482C2DCE}" type="pres">
      <dgm:prSet presAssocID="{BA831166-1E65-4310-B142-AF8A8A938083}" presName="composite" presStyleCnt="0"/>
      <dgm:spPr/>
    </dgm:pt>
    <dgm:pt modelId="{50C6CEC0-079E-4961-9EAA-0C598AF84D72}" type="pres">
      <dgm:prSet presAssocID="{BA831166-1E65-4310-B142-AF8A8A93808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2B22D29-93FE-4957-B804-CF29C1EFE852}" type="pres">
      <dgm:prSet presAssocID="{BA831166-1E65-4310-B142-AF8A8A938083}" presName="descendantText" presStyleLbl="alignAcc1" presStyleIdx="3" presStyleCnt="5">
        <dgm:presLayoutVars>
          <dgm:bulletEnabled val="1"/>
        </dgm:presLayoutVars>
      </dgm:prSet>
      <dgm:spPr/>
    </dgm:pt>
    <dgm:pt modelId="{79DFF258-41C3-4084-BCAE-9A50C3906E3C}" type="pres">
      <dgm:prSet presAssocID="{EEF091CA-C1EE-416F-A80A-5071DFD4523E}" presName="sp" presStyleCnt="0"/>
      <dgm:spPr/>
    </dgm:pt>
    <dgm:pt modelId="{82E8464F-B8E8-4D90-B2C1-C54E22DB71BB}" type="pres">
      <dgm:prSet presAssocID="{707599F2-55E1-4C5E-B96D-D38C7F8872AF}" presName="composite" presStyleCnt="0"/>
      <dgm:spPr/>
    </dgm:pt>
    <dgm:pt modelId="{A9A27309-D912-43A1-BC7D-ED049F8F7B76}" type="pres">
      <dgm:prSet presAssocID="{707599F2-55E1-4C5E-B96D-D38C7F8872A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748C9FE-1A12-4097-9858-C9F7D3D60925}" type="pres">
      <dgm:prSet presAssocID="{707599F2-55E1-4C5E-B96D-D38C7F8872A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D82070A-D950-4C04-922D-3B5284B384BF}" srcId="{707599F2-55E1-4C5E-B96D-D38C7F8872AF}" destId="{2184B983-5712-4F72-B163-5C4065F75263}" srcOrd="0" destOrd="0" parTransId="{D0807BD2-8AF2-46EE-AE9A-0CD69AC95DCA}" sibTransId="{4DC54CE4-98B5-4947-AC5A-398E8E6F42A1}"/>
    <dgm:cxn modelId="{8B9F6A16-AFB7-4903-BFE8-D388A182A813}" srcId="{5A3F8902-70FD-4C0E-87A0-74CD8DBAD7E7}" destId="{781B283B-8C05-45CE-8A50-F1B55A085153}" srcOrd="0" destOrd="0" parTransId="{F7DE2559-3251-4ED2-8855-62FF1D0064BB}" sibTransId="{E3EE1F9B-8ED0-4C5C-8CD3-AD77A33111AC}"/>
    <dgm:cxn modelId="{342C4B1E-285C-460D-A98A-352B8683E588}" srcId="{64DC5A22-7C85-4E08-9F14-9115349D2662}" destId="{707599F2-55E1-4C5E-B96D-D38C7F8872AF}" srcOrd="4" destOrd="0" parTransId="{3A647B23-F012-4D9D-A99E-7BFD07C07883}" sibTransId="{919B0E0B-83ED-402F-92DF-DFB2C2743790}"/>
    <dgm:cxn modelId="{8143E720-34D9-4D16-B8FF-9FB62661C20D}" type="presOf" srcId="{2184B983-5712-4F72-B163-5C4065F75263}" destId="{5748C9FE-1A12-4097-9858-C9F7D3D60925}" srcOrd="0" destOrd="0" presId="urn:microsoft.com/office/officeart/2005/8/layout/chevron2"/>
    <dgm:cxn modelId="{21F87A64-6613-4919-BB4B-75CA76821BCD}" type="presOf" srcId="{F6D8760D-8EE2-4702-B4CB-059026DC1DD4}" destId="{A20A6988-2806-4D28-98C4-E4AD4DA4B3B7}" srcOrd="0" destOrd="0" presId="urn:microsoft.com/office/officeart/2005/8/layout/chevron2"/>
    <dgm:cxn modelId="{A3385268-A4FB-4F08-A239-B561CBDA48AD}" type="presOf" srcId="{64DC5A22-7C85-4E08-9F14-9115349D2662}" destId="{305C4289-F1B8-4A3B-BF3E-F82CD55E030B}" srcOrd="0" destOrd="0" presId="urn:microsoft.com/office/officeart/2005/8/layout/chevron2"/>
    <dgm:cxn modelId="{83C4C66C-41B9-41A0-8F16-59F370FABDD5}" type="presOf" srcId="{73D3FDA6-3E21-44C4-9FF5-F57D055EC385}" destId="{D5060CBC-E4DF-4B8D-81BC-3C3CBFB49504}" srcOrd="0" destOrd="0" presId="urn:microsoft.com/office/officeart/2005/8/layout/chevron2"/>
    <dgm:cxn modelId="{151EE255-60A2-4F9D-BD22-4806A2725353}" srcId="{BA831166-1E65-4310-B142-AF8A8A938083}" destId="{B359D8A1-0CCE-4BF5-B4E3-A0B53B15E93B}" srcOrd="0" destOrd="0" parTransId="{C5CEB6F1-ABF9-474F-80E0-08B7F793F314}" sibTransId="{BCA1F85F-E1C5-4566-BAFA-10B0153EDDC3}"/>
    <dgm:cxn modelId="{FFE21E84-2579-4F6D-9684-0A3F02BFA872}" type="presOf" srcId="{3C20A5BA-F346-4B72-A553-265ABE29A7C8}" destId="{396ECF4A-029C-4FAC-A660-9495BEBFEE91}" srcOrd="0" destOrd="0" presId="urn:microsoft.com/office/officeart/2005/8/layout/chevron2"/>
    <dgm:cxn modelId="{E08DB985-A647-4673-B929-AF423EAA667C}" srcId="{64DC5A22-7C85-4E08-9F14-9115349D2662}" destId="{FFB76BDB-7A78-4AC2-A762-471B5793F8B2}" srcOrd="0" destOrd="0" parTransId="{4D4F0651-62B3-41AD-B428-7364AF835C12}" sibTransId="{4551F3A3-6277-47CA-A1A1-F8DB5D30B795}"/>
    <dgm:cxn modelId="{37B3A688-7178-45B6-B8C7-D1954E0E48A0}" srcId="{73D3FDA6-3E21-44C4-9FF5-F57D055EC385}" destId="{F6D8760D-8EE2-4702-B4CB-059026DC1DD4}" srcOrd="0" destOrd="0" parTransId="{B3BC3878-86AE-40E8-A8BE-45A1F0EE203B}" sibTransId="{869290CD-728F-4887-814F-71A75A3FF917}"/>
    <dgm:cxn modelId="{85D1519B-5AE0-42B2-8B76-63D63A3105F9}" type="presOf" srcId="{BA831166-1E65-4310-B142-AF8A8A938083}" destId="{50C6CEC0-079E-4961-9EAA-0C598AF84D72}" srcOrd="0" destOrd="0" presId="urn:microsoft.com/office/officeart/2005/8/layout/chevron2"/>
    <dgm:cxn modelId="{0948D7A3-5673-4B9D-9185-555456C84E35}" type="presOf" srcId="{FFB76BDB-7A78-4AC2-A762-471B5793F8B2}" destId="{168CD828-B20B-447F-A365-C58AF5847F7E}" srcOrd="0" destOrd="0" presId="urn:microsoft.com/office/officeart/2005/8/layout/chevron2"/>
    <dgm:cxn modelId="{FD338AA7-AA60-404C-8AEB-013E3D5269A0}" type="presOf" srcId="{B359D8A1-0CCE-4BF5-B4E3-A0B53B15E93B}" destId="{22B22D29-93FE-4957-B804-CF29C1EFE852}" srcOrd="0" destOrd="0" presId="urn:microsoft.com/office/officeart/2005/8/layout/chevron2"/>
    <dgm:cxn modelId="{8691CFA8-202E-4AEB-A8A9-ED12DBBC4F4D}" type="presOf" srcId="{707599F2-55E1-4C5E-B96D-D38C7F8872AF}" destId="{A9A27309-D912-43A1-BC7D-ED049F8F7B76}" srcOrd="0" destOrd="0" presId="urn:microsoft.com/office/officeart/2005/8/layout/chevron2"/>
    <dgm:cxn modelId="{74E5EFAE-4312-4E3B-82A2-D83B9964DF30}" srcId="{64DC5A22-7C85-4E08-9F14-9115349D2662}" destId="{73D3FDA6-3E21-44C4-9FF5-F57D055EC385}" srcOrd="2" destOrd="0" parTransId="{ECCDB272-87A5-4257-B06C-2DA9F4E02A72}" sibTransId="{88C8CA38-89D8-48EA-805C-C924E280854B}"/>
    <dgm:cxn modelId="{48610BC3-460D-4C8C-A25B-8DB5021F8D9F}" srcId="{64DC5A22-7C85-4E08-9F14-9115349D2662}" destId="{BA831166-1E65-4310-B142-AF8A8A938083}" srcOrd="3" destOrd="0" parTransId="{38E7EAA6-5AEC-4622-8E73-5AA4DC705C03}" sibTransId="{EEF091CA-C1EE-416F-A80A-5071DFD4523E}"/>
    <dgm:cxn modelId="{CB4509C7-6ED0-4943-9E0C-011747BAE9B2}" type="presOf" srcId="{5A3F8902-70FD-4C0E-87A0-74CD8DBAD7E7}" destId="{B1C2D114-D18B-4684-AE12-6EC2BEFD3B40}" srcOrd="0" destOrd="0" presId="urn:microsoft.com/office/officeart/2005/8/layout/chevron2"/>
    <dgm:cxn modelId="{19E910E9-46FA-47D3-9293-A7C197C66F1A}" srcId="{FFB76BDB-7A78-4AC2-A762-471B5793F8B2}" destId="{3C20A5BA-F346-4B72-A553-265ABE29A7C8}" srcOrd="0" destOrd="0" parTransId="{4C910DB6-DE03-450E-B93E-AD1F0D07E010}" sibTransId="{2C9B7B13-2D75-4180-988F-605F0725D647}"/>
    <dgm:cxn modelId="{0B9F65EA-80EF-4120-A540-8E6735851C15}" srcId="{64DC5A22-7C85-4E08-9F14-9115349D2662}" destId="{5A3F8902-70FD-4C0E-87A0-74CD8DBAD7E7}" srcOrd="1" destOrd="0" parTransId="{7EBE05CF-1580-4651-8C88-FE0C1F797FA5}" sibTransId="{D48FE3CA-FB0C-45A3-8221-329A3A6B76D8}"/>
    <dgm:cxn modelId="{3D209FFB-DCEC-4DC8-9732-BBE35BA63014}" type="presOf" srcId="{781B283B-8C05-45CE-8A50-F1B55A085153}" destId="{B09096A1-8018-4B98-85B8-51D9E30ADDDA}" srcOrd="0" destOrd="0" presId="urn:microsoft.com/office/officeart/2005/8/layout/chevron2"/>
    <dgm:cxn modelId="{EC5BB588-0713-4795-B4A9-E2620CE5E0E7}" type="presParOf" srcId="{305C4289-F1B8-4A3B-BF3E-F82CD55E030B}" destId="{FCF80B33-2E90-4A88-809C-BF888B7DF22D}" srcOrd="0" destOrd="0" presId="urn:microsoft.com/office/officeart/2005/8/layout/chevron2"/>
    <dgm:cxn modelId="{00A42D5A-B2B6-40F3-8291-CB7031B72793}" type="presParOf" srcId="{FCF80B33-2E90-4A88-809C-BF888B7DF22D}" destId="{168CD828-B20B-447F-A365-C58AF5847F7E}" srcOrd="0" destOrd="0" presId="urn:microsoft.com/office/officeart/2005/8/layout/chevron2"/>
    <dgm:cxn modelId="{09C67282-A88C-4D64-AA18-0E06C7E79899}" type="presParOf" srcId="{FCF80B33-2E90-4A88-809C-BF888B7DF22D}" destId="{396ECF4A-029C-4FAC-A660-9495BEBFEE91}" srcOrd="1" destOrd="0" presId="urn:microsoft.com/office/officeart/2005/8/layout/chevron2"/>
    <dgm:cxn modelId="{975691ED-3745-4AF7-842D-148E4F65D24E}" type="presParOf" srcId="{305C4289-F1B8-4A3B-BF3E-F82CD55E030B}" destId="{42EC3E2A-5AC8-45E7-B2F6-B72C04BFB36B}" srcOrd="1" destOrd="0" presId="urn:microsoft.com/office/officeart/2005/8/layout/chevron2"/>
    <dgm:cxn modelId="{9A9549EF-4934-4E30-9260-CD26965BC243}" type="presParOf" srcId="{305C4289-F1B8-4A3B-BF3E-F82CD55E030B}" destId="{CD819BE8-7508-473B-BB9B-4C01A33D52E6}" srcOrd="2" destOrd="0" presId="urn:microsoft.com/office/officeart/2005/8/layout/chevron2"/>
    <dgm:cxn modelId="{6059D380-A93D-4995-A646-23D48596CD98}" type="presParOf" srcId="{CD819BE8-7508-473B-BB9B-4C01A33D52E6}" destId="{B1C2D114-D18B-4684-AE12-6EC2BEFD3B40}" srcOrd="0" destOrd="0" presId="urn:microsoft.com/office/officeart/2005/8/layout/chevron2"/>
    <dgm:cxn modelId="{43B277B7-8D2D-4CC6-B08F-D60EA83A9380}" type="presParOf" srcId="{CD819BE8-7508-473B-BB9B-4C01A33D52E6}" destId="{B09096A1-8018-4B98-85B8-51D9E30ADDDA}" srcOrd="1" destOrd="0" presId="urn:microsoft.com/office/officeart/2005/8/layout/chevron2"/>
    <dgm:cxn modelId="{CB5525E6-AB5D-4099-9695-49624F0000BD}" type="presParOf" srcId="{305C4289-F1B8-4A3B-BF3E-F82CD55E030B}" destId="{36035DF7-DBEB-4E41-8B04-99AF720A33A2}" srcOrd="3" destOrd="0" presId="urn:microsoft.com/office/officeart/2005/8/layout/chevron2"/>
    <dgm:cxn modelId="{241FA389-0B9E-4338-85AD-369EFE72BAD3}" type="presParOf" srcId="{305C4289-F1B8-4A3B-BF3E-F82CD55E030B}" destId="{35680A2F-ACA0-4AE8-9F21-5038C717FE05}" srcOrd="4" destOrd="0" presId="urn:microsoft.com/office/officeart/2005/8/layout/chevron2"/>
    <dgm:cxn modelId="{3B158A3A-09DD-4843-AF3B-57392F13FAF8}" type="presParOf" srcId="{35680A2F-ACA0-4AE8-9F21-5038C717FE05}" destId="{D5060CBC-E4DF-4B8D-81BC-3C3CBFB49504}" srcOrd="0" destOrd="0" presId="urn:microsoft.com/office/officeart/2005/8/layout/chevron2"/>
    <dgm:cxn modelId="{1B62A86C-1AB5-464E-B7C9-EB6DE085EC26}" type="presParOf" srcId="{35680A2F-ACA0-4AE8-9F21-5038C717FE05}" destId="{A20A6988-2806-4D28-98C4-E4AD4DA4B3B7}" srcOrd="1" destOrd="0" presId="urn:microsoft.com/office/officeart/2005/8/layout/chevron2"/>
    <dgm:cxn modelId="{E22CD9E3-8031-444B-BE27-42BDDC3FA8D4}" type="presParOf" srcId="{305C4289-F1B8-4A3B-BF3E-F82CD55E030B}" destId="{0F642154-3A5E-4E3B-906F-3B756FA04FD6}" srcOrd="5" destOrd="0" presId="urn:microsoft.com/office/officeart/2005/8/layout/chevron2"/>
    <dgm:cxn modelId="{06ACE202-3D21-47AA-AF9B-C33D9B4C8001}" type="presParOf" srcId="{305C4289-F1B8-4A3B-BF3E-F82CD55E030B}" destId="{DE9B8285-C4B9-4349-BE33-F0E3482C2DCE}" srcOrd="6" destOrd="0" presId="urn:microsoft.com/office/officeart/2005/8/layout/chevron2"/>
    <dgm:cxn modelId="{2F322B2C-8A7B-407F-9F81-88FD16A6AD0E}" type="presParOf" srcId="{DE9B8285-C4B9-4349-BE33-F0E3482C2DCE}" destId="{50C6CEC0-079E-4961-9EAA-0C598AF84D72}" srcOrd="0" destOrd="0" presId="urn:microsoft.com/office/officeart/2005/8/layout/chevron2"/>
    <dgm:cxn modelId="{44806BE3-C0EA-439B-8BE3-8B490782253D}" type="presParOf" srcId="{DE9B8285-C4B9-4349-BE33-F0E3482C2DCE}" destId="{22B22D29-93FE-4957-B804-CF29C1EFE852}" srcOrd="1" destOrd="0" presId="urn:microsoft.com/office/officeart/2005/8/layout/chevron2"/>
    <dgm:cxn modelId="{D7CC7A04-AE4A-4B43-B65B-6951D5704142}" type="presParOf" srcId="{305C4289-F1B8-4A3B-BF3E-F82CD55E030B}" destId="{79DFF258-41C3-4084-BCAE-9A50C3906E3C}" srcOrd="7" destOrd="0" presId="urn:microsoft.com/office/officeart/2005/8/layout/chevron2"/>
    <dgm:cxn modelId="{DD24B114-B7E1-42E6-B8A2-ABE40AFA2AD4}" type="presParOf" srcId="{305C4289-F1B8-4A3B-BF3E-F82CD55E030B}" destId="{82E8464F-B8E8-4D90-B2C1-C54E22DB71BB}" srcOrd="8" destOrd="0" presId="urn:microsoft.com/office/officeart/2005/8/layout/chevron2"/>
    <dgm:cxn modelId="{FA7AE41E-C8CD-44FE-9CFB-99C385142C5A}" type="presParOf" srcId="{82E8464F-B8E8-4D90-B2C1-C54E22DB71BB}" destId="{A9A27309-D912-43A1-BC7D-ED049F8F7B76}" srcOrd="0" destOrd="0" presId="urn:microsoft.com/office/officeart/2005/8/layout/chevron2"/>
    <dgm:cxn modelId="{555F523F-981D-4DD2-9973-B0482E78DEA5}" type="presParOf" srcId="{82E8464F-B8E8-4D90-B2C1-C54E22DB71BB}" destId="{5748C9FE-1A12-4097-9858-C9F7D3D609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CD828-B20B-447F-A365-C58AF5847F7E}">
      <dsp:nvSpPr>
        <dsp:cNvPr id="0" name=""/>
        <dsp:cNvSpPr/>
      </dsp:nvSpPr>
      <dsp:spPr>
        <a:xfrm rot="5400000">
          <a:off x="-134396" y="137076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sp:txBody>
      <dsp:txXfrm rot="-5400000">
        <a:off x="2" y="316271"/>
        <a:ext cx="627183" cy="268794"/>
      </dsp:txXfrm>
    </dsp:sp>
    <dsp:sp modelId="{396ECF4A-029C-4FAC-A660-9495BEBFEE91}">
      <dsp:nvSpPr>
        <dsp:cNvPr id="0" name=""/>
        <dsp:cNvSpPr/>
      </dsp:nvSpPr>
      <dsp:spPr>
        <a:xfrm rot="5400000">
          <a:off x="5242723" y="-4612859"/>
          <a:ext cx="582691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sp:txBody>
      <dsp:txXfrm rot="-5400000">
        <a:off x="627184" y="31125"/>
        <a:ext cx="9785326" cy="525801"/>
      </dsp:txXfrm>
    </dsp:sp>
    <dsp:sp modelId="{B1C2D114-D18B-4684-AE12-6EC2BEFD3B40}">
      <dsp:nvSpPr>
        <dsp:cNvPr id="0" name=""/>
        <dsp:cNvSpPr/>
      </dsp:nvSpPr>
      <dsp:spPr>
        <a:xfrm rot="5400000">
          <a:off x="-134396" y="913244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sp:txBody>
      <dsp:txXfrm rot="-5400000">
        <a:off x="2" y="1092439"/>
        <a:ext cx="627183" cy="268794"/>
      </dsp:txXfrm>
    </dsp:sp>
    <dsp:sp modelId="{B09096A1-8018-4B98-85B8-51D9E30ADDDA}">
      <dsp:nvSpPr>
        <dsp:cNvPr id="0" name=""/>
        <dsp:cNvSpPr/>
      </dsp:nvSpPr>
      <dsp:spPr>
        <a:xfrm rot="5400000">
          <a:off x="5242876" y="-3836845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sp:txBody>
      <dsp:txXfrm rot="-5400000">
        <a:off x="627183" y="807278"/>
        <a:ext cx="9785341" cy="525525"/>
      </dsp:txXfrm>
    </dsp:sp>
    <dsp:sp modelId="{D5060CBC-E4DF-4B8D-81BC-3C3CBFB49504}">
      <dsp:nvSpPr>
        <dsp:cNvPr id="0" name=""/>
        <dsp:cNvSpPr/>
      </dsp:nvSpPr>
      <dsp:spPr>
        <a:xfrm rot="5400000">
          <a:off x="-134396" y="1689412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sp:txBody>
      <dsp:txXfrm rot="-5400000">
        <a:off x="2" y="1868607"/>
        <a:ext cx="627183" cy="268794"/>
      </dsp:txXfrm>
    </dsp:sp>
    <dsp:sp modelId="{A20A6988-2806-4D28-98C4-E4AD4DA4B3B7}">
      <dsp:nvSpPr>
        <dsp:cNvPr id="0" name=""/>
        <dsp:cNvSpPr/>
      </dsp:nvSpPr>
      <dsp:spPr>
        <a:xfrm rot="5400000">
          <a:off x="5242876" y="-3060677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sp:txBody>
      <dsp:txXfrm rot="-5400000">
        <a:off x="627183" y="1583446"/>
        <a:ext cx="9785341" cy="525525"/>
      </dsp:txXfrm>
    </dsp:sp>
    <dsp:sp modelId="{50C6CEC0-079E-4961-9EAA-0C598AF84D72}">
      <dsp:nvSpPr>
        <dsp:cNvPr id="0" name=""/>
        <dsp:cNvSpPr/>
      </dsp:nvSpPr>
      <dsp:spPr>
        <a:xfrm rot="5400000">
          <a:off x="-134396" y="2465579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sp:txBody>
      <dsp:txXfrm rot="-5400000">
        <a:off x="2" y="2644774"/>
        <a:ext cx="627183" cy="268794"/>
      </dsp:txXfrm>
    </dsp:sp>
    <dsp:sp modelId="{22B22D29-93FE-4957-B804-CF29C1EFE852}">
      <dsp:nvSpPr>
        <dsp:cNvPr id="0" name=""/>
        <dsp:cNvSpPr/>
      </dsp:nvSpPr>
      <dsp:spPr>
        <a:xfrm rot="5400000">
          <a:off x="5242876" y="-2284509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sz="3400" kern="1200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sz="34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 rot="-5400000">
        <a:off x="627183" y="2359614"/>
        <a:ext cx="9785341" cy="525525"/>
      </dsp:txXfrm>
    </dsp:sp>
    <dsp:sp modelId="{A9A27309-D912-43A1-BC7D-ED049F8F7B76}">
      <dsp:nvSpPr>
        <dsp:cNvPr id="0" name=""/>
        <dsp:cNvSpPr/>
      </dsp:nvSpPr>
      <dsp:spPr>
        <a:xfrm rot="5400000">
          <a:off x="-134396" y="3241747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sp:txBody>
      <dsp:txXfrm rot="-5400000">
        <a:off x="2" y="3420942"/>
        <a:ext cx="627183" cy="268794"/>
      </dsp:txXfrm>
    </dsp:sp>
    <dsp:sp modelId="{5748C9FE-1A12-4097-9858-C9F7D3D60925}">
      <dsp:nvSpPr>
        <dsp:cNvPr id="0" name=""/>
        <dsp:cNvSpPr/>
      </dsp:nvSpPr>
      <dsp:spPr>
        <a:xfrm rot="5400000">
          <a:off x="5242876" y="-1508342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sp:txBody>
      <dsp:txXfrm rot="-5400000">
        <a:off x="627183" y="3135781"/>
        <a:ext cx="9785341" cy="525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6D30-3C2E-43D2-9CA2-E985B1EFAEA8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4065-0F4E-465E-9ED3-C8D853C34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6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98531-BF7B-4DF9-A47F-7006622E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60CFCA-86FA-42B0-A70A-125580F78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B00FA-9699-473B-80C1-D7FAC882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75E72-3172-4139-A69D-B0E61CF5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4821C-BB6D-4A47-98C9-1130973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6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D25D-52DD-4FAB-BDCB-CD3E379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3424E-F25E-472F-A55C-2164E099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F7BD-613C-4A85-9199-4C9C6E8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BC784-BA07-483B-A354-52E043C8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938DE-3710-4D9D-BD39-D6E98F47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D7B41D-A76F-420E-AE6B-E4507207C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D8ACCD-DAD5-4812-9488-DEF2A677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4B2B9-7474-4B7A-924A-A48933DA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A5AF-1958-4287-A963-D6378CD0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BD17-2D59-47FB-8C19-1E48559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85548E7-28DB-4A18-BBBF-AFDC84701A4D}"/>
              </a:ext>
            </a:extLst>
          </p:cNvPr>
          <p:cNvSpPr/>
          <p:nvPr userDrawn="1"/>
        </p:nvSpPr>
        <p:spPr>
          <a:xfrm>
            <a:off x="907650" y="6356349"/>
            <a:ext cx="10440000" cy="501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73C269-3101-48F0-BE11-2B3B96CF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6F4CF-CE47-4F5C-A0FF-149DB68F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B772C-C063-477C-896B-D9CD13FE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816" y="6482080"/>
            <a:ext cx="9401004" cy="216000"/>
          </a:xfrm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A7826-A5A1-4FD3-9CF2-C4F7A4A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238" y="6482080"/>
            <a:ext cx="611909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D0B4D-7BF3-41B8-B396-044D604606C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2E65AD-4918-4FD5-99E9-743075D23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34" y="365547"/>
            <a:ext cx="2520000" cy="3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7CD1-9CEE-4538-8204-6E0CA75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874298-DB6B-4DB0-8D83-5C6C8FED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DC6EC-497B-45D6-AA19-15D74F61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02BFB-8695-4891-8E00-92334A8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82C7A-7A81-4FC8-B6BF-15B7CE5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3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CC8C1-83E6-4B2A-8986-A31998FE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2DF2F-0F9B-4A5E-9480-54045A978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0E44-3CFC-4B21-9D0D-C234C65A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06CB4-43EC-49D0-BD97-B07833D2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CFA63-F143-4B8E-AC73-436E7FB9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50C20-2722-4364-BCB5-63784D9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69145-F412-4A56-B9EE-0EAC59D0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9DC22-AA8B-4888-8D9A-95221283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39AB64-A5F3-418E-8B40-84BCEA160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0A49D0-5172-451F-8422-5C6CEAD5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7B428-615C-4A93-A1BB-D98D8115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23DDE-4745-41B6-BADF-0926648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5706FA-7E70-4238-82B0-1904C86C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DB37C2-1AE7-4CB7-BCDF-C911644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3A990-3FD7-4D6F-973E-C18EF788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9FE3B-8F7C-4D4D-949F-9CDFCF2C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F7338C-284F-40D2-B6B7-BA293068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FE10-E17A-4A29-B36E-28107881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81810-B4E8-437B-B708-908FC89F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57D1A-ACFF-491D-9316-0CD250C9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5DBEF-47B1-4199-8252-5121F413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0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699AB-9E17-4F15-948F-DFBA777E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EF90B-668C-4BD3-9237-92468B4C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3D5DEF-59C3-47C8-8C88-F94544C05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C4007-49A0-4F3C-84A6-B54ED31D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D14C54-C0B8-4746-B750-9E72F740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ABC28-6907-490A-9A43-20E2A0B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5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26590-220D-4519-833E-135797FC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DF3F00-0A14-48C0-A252-4CD8483A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946ACC-E5EC-4FD0-8E5B-5E40F062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70FAD-D217-49B5-9E09-05A35046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C616A8-0861-4A5D-BB45-30AA5CC8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973394-B6F8-4E7A-BAF5-1C55D216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1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107505-3524-4934-B836-BECE15DC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751F0-4547-4D49-8326-63A78D2A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7F351-2D2D-4D6D-93A6-E8806CED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1FEE2-9A59-4CC4-9A57-7C83ABB6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58426-2586-4C3E-A71B-094BC6ADD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7DFE-15A9-477F-8AEA-CD8CDB868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 Kursprojekt </a:t>
            </a:r>
            <a:br>
              <a:rPr lang="de-DE" dirty="0"/>
            </a:b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Data Science Team 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5811-FCB9-4D6C-98DA-9CBA623A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862"/>
            <a:ext cx="9144000" cy="1655762"/>
          </a:xfrm>
        </p:spPr>
        <p:txBody>
          <a:bodyPr/>
          <a:lstStyle/>
          <a:p>
            <a:r>
              <a:rPr lang="de-DE" b="1" dirty="0"/>
              <a:t>Einführung in Data Science und maschinelles Lernen mit </a:t>
            </a:r>
            <a:r>
              <a:rPr lang="de-DE" b="1" dirty="0" err="1"/>
              <a:t>RStudio</a:t>
            </a:r>
            <a:endParaRPr lang="de-DE" b="1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7D4806-3C91-4E67-AF42-35201CDF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49" y="4505997"/>
            <a:ext cx="498270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C11C238-6954-4CAF-8EBF-C926AA79D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036723"/>
              </p:ext>
            </p:extLst>
          </p:nvPr>
        </p:nvGraphicFramePr>
        <p:xfrm>
          <a:off x="894182" y="1825625"/>
          <a:ext cx="10440955" cy="400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BA47A8-2752-4E96-8DEC-17EBD7D8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284864A-27D1-4DA7-BAE0-E835894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76700"/>
            <a:ext cx="10515600" cy="1325563"/>
          </a:xfrm>
        </p:spPr>
        <p:txBody>
          <a:bodyPr/>
          <a:lstStyle/>
          <a:p>
            <a:r>
              <a:rPr lang="de-DE" dirty="0"/>
              <a:t>1	Teamvorstellung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2B10B-EF7E-4153-AC6E-90B53393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CF0767-2008-421F-91C3-E2A73AE6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27FCD6-BB43-4C14-A695-115039D0C995}"/>
              </a:ext>
            </a:extLst>
          </p:cNvPr>
          <p:cNvSpPr txBox="1"/>
          <p:nvPr/>
        </p:nvSpPr>
        <p:spPr>
          <a:xfrm>
            <a:off x="1578490" y="2522511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Anna </a:t>
            </a:r>
            <a:r>
              <a:rPr lang="de-DE" sz="2400" dirty="0" err="1"/>
              <a:t>Zweigardt</a:t>
            </a:r>
            <a:endParaRPr lang="de-DE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Informatik B.Sc.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Sophie Teichmann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Physik B.Sc.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C4E526-30FE-44EE-865A-D65183D419B0}"/>
              </a:ext>
            </a:extLst>
          </p:cNvPr>
          <p:cNvSpPr txBox="1"/>
          <p:nvPr/>
        </p:nvSpPr>
        <p:spPr>
          <a:xfrm>
            <a:off x="6516250" y="2505670"/>
            <a:ext cx="4937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Christoph </a:t>
            </a:r>
            <a:r>
              <a:rPr lang="de-DE" sz="2400" dirty="0" err="1"/>
              <a:t>Owsianski</a:t>
            </a:r>
            <a:endParaRPr lang="de-DE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Ingenieur Maschinenbaum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Peer Schneidersmann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VWL B.Sc.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2	Vorstellung der selbst erstellten Variablen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527E37-9515-40F6-A654-0432C031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D572F-1323-47F6-9C11-8A1C961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8C78981-884E-4AD1-8C0B-9DBD6A1DE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31733"/>
              </p:ext>
            </p:extLst>
          </p:nvPr>
        </p:nvGraphicFramePr>
        <p:xfrm>
          <a:off x="969816" y="1874520"/>
          <a:ext cx="6372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1662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4190036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  <a:gridCol w="1450302">
                  <a:extLst>
                    <a:ext uri="{9D8B030D-6E8A-4147-A177-3AD203B41FA5}">
                      <a16:colId xmlns:a16="http://schemas.microsoft.com/office/drawing/2014/main" val="739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 der Vorwoche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Kieler Woche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Wochentag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8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Feiertage nach Relevanz (Skala: 1 –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1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3	Balkendiagramme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F92BD-22DF-422B-9C3D-FCDFB7D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0002CB-D24E-4694-B0E5-78A4389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50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4	Optimierung |Support Vector </a:t>
            </a:r>
            <a:r>
              <a:rPr lang="de-DE" dirty="0" err="1"/>
              <a:t>Machine</a:t>
            </a:r>
            <a:r>
              <a:rPr lang="de-DE" dirty="0"/>
              <a:t>	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C0EDD-24C7-4A8A-B3FB-F59A9FDF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74F97-7980-4C3E-8CF0-923CFE8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0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pPr lvl="0">
              <a:buNone/>
            </a:pPr>
            <a:r>
              <a:rPr lang="de-DE" dirty="0"/>
              <a:t>5	Optimierung | Neuronales Netz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1FA501-E9A2-4259-97D7-1C1BC76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BB87E-9619-4AD6-A71A-B86E65D6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86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Präsentation Kursprojekt  Data Science Team 8</vt:lpstr>
      <vt:lpstr>Agenda</vt:lpstr>
      <vt:lpstr>1 Teamvorstellung</vt:lpstr>
      <vt:lpstr>2 Vorstellung der selbst erstellten Variablen </vt:lpstr>
      <vt:lpstr>3 Balkendiagramme</vt:lpstr>
      <vt:lpstr>4 Optimierung |Support Vector Machine </vt:lpstr>
      <vt:lpstr>5 Optimierung | Neuronales Netz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Kursprojekt  Data Science Team 8</dc:title>
  <dc:creator>Rahel O</dc:creator>
  <cp:lastModifiedBy>Peer Robert</cp:lastModifiedBy>
  <cp:revision>10</cp:revision>
  <dcterms:created xsi:type="dcterms:W3CDTF">2021-01-18T16:37:07Z</dcterms:created>
  <dcterms:modified xsi:type="dcterms:W3CDTF">2021-01-18T18:13:40Z</dcterms:modified>
</cp:coreProperties>
</file>