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>
        <p:scale>
          <a:sx n="150" d="100"/>
          <a:sy n="150" d="100"/>
        </p:scale>
        <p:origin x="-2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CA0A18-4FFE-E892-CF4E-F04A6EA619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D9757FD-E8E0-3333-C637-5D558AE18B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BB8C58B-56D8-7DF2-DA8F-8DA3CE938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F673-34FB-4035-AC80-6C1B0438ED69}" type="datetimeFigureOut">
              <a:rPr lang="de-DE" smtClean="0"/>
              <a:t>11.05.2024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13690FD-42B8-6404-7A7D-CEF576D38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E85E9A1-AF39-1081-74F0-18308753F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87645-1061-4935-B16E-FBC6E32189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147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97F683-2ABA-5558-31B7-9FDA3EA4F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AEF8CAB-A666-6704-6FB7-477D03D651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CD5AA7D-CE3B-AAF3-5A9D-0E414008B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F673-34FB-4035-AC80-6C1B0438ED69}" type="datetimeFigureOut">
              <a:rPr lang="de-DE" smtClean="0"/>
              <a:t>11.05.2024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5485052-8C51-F87D-2C74-3DF7BFC26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E808D49-324F-0CB6-B685-C5C9C7DF8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87645-1061-4935-B16E-FBC6E32189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7045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F437FFF-1FBD-2E43-5A26-9500D81805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DEEA6C8-9797-8188-C958-54401C39D8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19A74A0-6679-0761-1E93-0E89F78F2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F673-34FB-4035-AC80-6C1B0438ED69}" type="datetimeFigureOut">
              <a:rPr lang="de-DE" smtClean="0"/>
              <a:t>11.05.2024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8D3628F-8DC9-8430-743E-36465D549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4A25290-897E-70EC-8184-D533C6FCB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87645-1061-4935-B16E-FBC6E32189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2804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708DE4-0E9A-CC2B-279F-D6B1EE72E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30C42FC-907E-38EE-175E-62CC08F094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4242802-2070-FF27-7A10-391B25064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F673-34FB-4035-AC80-6C1B0438ED69}" type="datetimeFigureOut">
              <a:rPr lang="de-DE" smtClean="0"/>
              <a:t>11.05.2024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AF8AE7E-97E2-815E-4E57-F34C40E73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633E1CA-6897-62A7-1C0B-628A82959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87645-1061-4935-B16E-FBC6E32189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708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95B4CA-A168-A989-4F89-36F3B7E94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C6F2BE6-30C3-D018-06FE-CE0B85FE94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EBA6C33-A567-875A-48C2-51280CC76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F673-34FB-4035-AC80-6C1B0438ED69}" type="datetimeFigureOut">
              <a:rPr lang="de-DE" smtClean="0"/>
              <a:t>11.05.2024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A5C0D82-23E2-BBCD-54C8-CC8462B78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8DD3668-53B9-6C0F-FE9E-3D9D0CA5C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87645-1061-4935-B16E-FBC6E32189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3404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944998-97AD-D162-8137-E13FDDD29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F32EB59-0D89-9571-4AB4-AE3626AD0E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627B6D0-019F-0940-0D66-4FBCED70DC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0DFB1DD-7774-E48D-AF6B-BB14DAF2A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F673-34FB-4035-AC80-6C1B0438ED69}" type="datetimeFigureOut">
              <a:rPr lang="de-DE" smtClean="0"/>
              <a:t>11.05.2024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6EF834B-1B1F-E54C-D5DF-9BB832B7E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F64BE38-8B70-D8EA-192A-A711C9AF9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87645-1061-4935-B16E-FBC6E32189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4540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C3165A-75F1-2DA2-1B22-BA030B0CF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9674D8A-9007-EF14-69AE-888A1DB08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405C4DA-6A11-C333-8B97-A21CCD82BA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0CDE5F5-9269-D50F-D950-62739ECAE6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604EF3D-5F35-6216-63BD-8B41A70DFC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4A9C4CB-3793-C716-18FB-7BBA5FFBD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F673-34FB-4035-AC80-6C1B0438ED69}" type="datetimeFigureOut">
              <a:rPr lang="de-DE" smtClean="0"/>
              <a:t>11.05.2024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8FFC134-088C-D3B4-7C1D-7ADE23491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7C8F792-2F60-6155-FE5A-93522C25E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87645-1061-4935-B16E-FBC6E32189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1448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81A1A9-15B9-0FE3-85B7-F92607964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766F7AC-833F-9196-55B0-10E0C5A27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F673-34FB-4035-AC80-6C1B0438ED69}" type="datetimeFigureOut">
              <a:rPr lang="de-DE" smtClean="0"/>
              <a:t>11.05.2024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B7756B2-96E5-EC3B-0288-18AB0868F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52DCB81-B32B-36CF-8C20-9A415C300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87645-1061-4935-B16E-FBC6E32189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4353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D3A3BB8-432F-706B-BBED-4D0B39591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F673-34FB-4035-AC80-6C1B0438ED69}" type="datetimeFigureOut">
              <a:rPr lang="de-DE" smtClean="0"/>
              <a:t>11.05.2024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B81E0DC-5D08-D5EC-3C62-3026B4B76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5E2BB9C-1CAE-A7CF-808F-C9A0862FC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87645-1061-4935-B16E-FBC6E32189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5074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AE39B1-5780-711A-92AE-F0D5D93C3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E864EC1-49D4-C31C-3619-622C38612F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656A3A1-B0C0-5B4C-281E-BEE5BB5232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CD317AE-EE81-38F6-E180-101C5E7C3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F673-34FB-4035-AC80-6C1B0438ED69}" type="datetimeFigureOut">
              <a:rPr lang="de-DE" smtClean="0"/>
              <a:t>11.05.2024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09EA5DD-E57A-F3FD-9C00-22931AF26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5811107-7FEA-337A-1E0F-14CBEA1DB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87645-1061-4935-B16E-FBC6E32189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2751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506122-28FD-41DA-9096-32E3AB076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9E10D89-4347-07B2-013D-D6601693A1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08380F9-3601-61EF-A169-40E3410ECB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0B90FD2-A8A9-389A-8173-F7871C9F7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F673-34FB-4035-AC80-6C1B0438ED69}" type="datetimeFigureOut">
              <a:rPr lang="de-DE" smtClean="0"/>
              <a:t>11.05.2024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272DF08-3E87-E7BB-1F5C-DAB406B8F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4EB136E-673C-A5B8-049A-53DA541CD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87645-1061-4935-B16E-FBC6E32189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9632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717ED75-0DB2-4B42-BBD4-3701CF342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6CF2533-502A-E2A8-492D-26916EC1E4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7DD9086-D394-68FD-3ED6-99E723A224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DE9F673-34FB-4035-AC80-6C1B0438ED69}" type="datetimeFigureOut">
              <a:rPr lang="de-DE" smtClean="0"/>
              <a:t>11.05.2024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5A512D8-8C1A-04EF-C693-D8042F972E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A16C3F3-5AEE-4A5E-A931-69FEFAE83C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2D87645-1061-4935-B16E-FBC6E32189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8821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E43FEABF-60FC-CE9D-1185-48171F3187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8411" y="2389326"/>
            <a:ext cx="6275178" cy="1870574"/>
          </a:xfrm>
          <a:prstGeom prst="rect">
            <a:avLst/>
          </a:prstGeom>
          <a:noFill/>
        </p:spPr>
      </p:pic>
      <p:pic>
        <p:nvPicPr>
          <p:cNvPr id="5" name="Picture 2" descr="Document Svg Png Icon Free Download (#99774) - OnlineWebFonts.COM">
            <a:extLst>
              <a:ext uri="{FF2B5EF4-FFF2-40B4-BE49-F238E27FC236}">
                <a16:creationId xmlns:a16="http://schemas.microsoft.com/office/drawing/2014/main" id="{D70D0202-2B51-0999-055B-8CA76D4D06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7400" y="1664494"/>
            <a:ext cx="469900" cy="469900"/>
          </a:xfrm>
          <a:prstGeom prst="rect">
            <a:avLst/>
          </a:prstGeom>
          <a:noFill/>
        </p:spPr>
      </p:pic>
      <p:pic>
        <p:nvPicPr>
          <p:cNvPr id="2" name="Picture 2" descr="Document Svg Png Icon Free Download (#99774) - OnlineWebFonts.COM">
            <a:extLst>
              <a:ext uri="{FF2B5EF4-FFF2-40B4-BE49-F238E27FC236}">
                <a16:creationId xmlns:a16="http://schemas.microsoft.com/office/drawing/2014/main" id="{F549B556-25D7-B833-E4B8-EC25989DDB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7850" y="1664494"/>
            <a:ext cx="469900" cy="4699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54036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E43FEABF-60FC-CE9D-1185-48171F3187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8411" y="2389326"/>
            <a:ext cx="6275178" cy="1870574"/>
          </a:xfrm>
          <a:prstGeom prst="rect">
            <a:avLst/>
          </a:prstGeom>
          <a:noFill/>
        </p:spPr>
      </p:pic>
      <p:pic>
        <p:nvPicPr>
          <p:cNvPr id="5" name="Picture 2" descr="Document Svg Png Icon Free Download (#99774) - OnlineWebFonts.COM">
            <a:extLst>
              <a:ext uri="{FF2B5EF4-FFF2-40B4-BE49-F238E27FC236}">
                <a16:creationId xmlns:a16="http://schemas.microsoft.com/office/drawing/2014/main" id="{D70D0202-2B51-0999-055B-8CA76D4D06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6450" y="2788444"/>
            <a:ext cx="514350" cy="514350"/>
          </a:xfrm>
          <a:prstGeom prst="rect">
            <a:avLst/>
          </a:prstGeom>
          <a:noFill/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9922FC55-E361-8271-9B20-B0A1C64858A4}"/>
              </a:ext>
            </a:extLst>
          </p:cNvPr>
          <p:cNvSpPr/>
          <p:nvPr/>
        </p:nvSpPr>
        <p:spPr>
          <a:xfrm>
            <a:off x="2724150" y="1914525"/>
            <a:ext cx="3633788" cy="242887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D9D2E5E8-28CC-8C38-543D-3D7440D3AD3A}"/>
              </a:ext>
            </a:extLst>
          </p:cNvPr>
          <p:cNvSpPr txBox="1"/>
          <p:nvPr/>
        </p:nvSpPr>
        <p:spPr>
          <a:xfrm>
            <a:off x="2740819" y="1262053"/>
            <a:ext cx="3600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>
                <a:solidFill>
                  <a:schemeClr val="accent2"/>
                </a:solidFill>
              </a:rPr>
              <a:t>PointNet</a:t>
            </a:r>
            <a:r>
              <a:rPr lang="de-DE" dirty="0">
                <a:solidFill>
                  <a:schemeClr val="accent2"/>
                </a:solidFill>
              </a:rPr>
              <a:t>++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F5C8BCC9-4844-5B28-061A-DE5A58BCBBCA}"/>
              </a:ext>
            </a:extLst>
          </p:cNvPr>
          <p:cNvSpPr/>
          <p:nvPr/>
        </p:nvSpPr>
        <p:spPr>
          <a:xfrm>
            <a:off x="6376988" y="1914525"/>
            <a:ext cx="3109912" cy="2428875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05CD86D1-DD8D-23C2-2DF0-F1AB7CE0793F}"/>
              </a:ext>
            </a:extLst>
          </p:cNvPr>
          <p:cNvSpPr txBox="1"/>
          <p:nvPr/>
        </p:nvSpPr>
        <p:spPr>
          <a:xfrm>
            <a:off x="6627019" y="1268194"/>
            <a:ext cx="2609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accent4"/>
                </a:solidFill>
              </a:rPr>
              <a:t>Decoder </a:t>
            </a:r>
            <a:br>
              <a:rPr lang="de-DE" dirty="0">
                <a:solidFill>
                  <a:schemeClr val="accent4"/>
                </a:solidFill>
              </a:rPr>
            </a:br>
            <a:r>
              <a:rPr lang="de-DE" dirty="0" err="1">
                <a:solidFill>
                  <a:schemeClr val="accent4"/>
                </a:solidFill>
              </a:rPr>
              <a:t>from</a:t>
            </a:r>
            <a:r>
              <a:rPr lang="de-DE" dirty="0">
                <a:solidFill>
                  <a:schemeClr val="accent4"/>
                </a:solidFill>
              </a:rPr>
              <a:t> </a:t>
            </a:r>
            <a:r>
              <a:rPr lang="de-DE" dirty="0" err="1">
                <a:solidFill>
                  <a:schemeClr val="accent4"/>
                </a:solidFill>
              </a:rPr>
              <a:t>AutoEncoder</a:t>
            </a:r>
            <a:endParaRPr lang="de-DE" dirty="0">
              <a:solidFill>
                <a:schemeClr val="accent4"/>
              </a:solidFill>
            </a:endParaRPr>
          </a:p>
        </p:txBody>
      </p:sp>
      <p:pic>
        <p:nvPicPr>
          <p:cNvPr id="2054" name="Picture 6" descr="Point clouds: laser measure points that map the world in 3D - Smarter ...">
            <a:extLst>
              <a:ext uri="{FF2B5EF4-FFF2-40B4-BE49-F238E27FC236}">
                <a16:creationId xmlns:a16="http://schemas.microsoft.com/office/drawing/2014/main" id="{81C79314-0FD5-49AB-BF19-D543FA55FD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5984" y="2788444"/>
            <a:ext cx="681036" cy="68103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27917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prediction example">
            <a:extLst>
              <a:ext uri="{FF2B5EF4-FFF2-40B4-BE49-F238E27FC236}">
                <a16:creationId xmlns:a16="http://schemas.microsoft.com/office/drawing/2014/main" id="{66F0DA4D-7F9F-C91E-7A02-AF0A2FA516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4563" y="1760516"/>
            <a:ext cx="6786562" cy="2816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FCF79FDA-8DDC-4FEF-8AE3-CE9A02C268D0}"/>
              </a:ext>
            </a:extLst>
          </p:cNvPr>
          <p:cNvCxnSpPr>
            <a:cxnSpLocks/>
          </p:cNvCxnSpPr>
          <p:nvPr/>
        </p:nvCxnSpPr>
        <p:spPr>
          <a:xfrm>
            <a:off x="2214563" y="1690688"/>
            <a:ext cx="0" cy="292893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D7ADC415-3E25-DC29-EB64-5F28FBED67BC}"/>
              </a:ext>
            </a:extLst>
          </p:cNvPr>
          <p:cNvCxnSpPr>
            <a:cxnSpLocks/>
          </p:cNvCxnSpPr>
          <p:nvPr/>
        </p:nvCxnSpPr>
        <p:spPr>
          <a:xfrm flipH="1">
            <a:off x="2214563" y="4619626"/>
            <a:ext cx="4943475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7F741437-BF81-6383-683F-EFE1D3DA6F34}"/>
              </a:ext>
            </a:extLst>
          </p:cNvPr>
          <p:cNvCxnSpPr>
            <a:cxnSpLocks/>
          </p:cNvCxnSpPr>
          <p:nvPr/>
        </p:nvCxnSpPr>
        <p:spPr>
          <a:xfrm flipH="1">
            <a:off x="2214562" y="1690688"/>
            <a:ext cx="3438526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6E728E03-D6A7-ECEB-5CC6-6BDBDB9863D5}"/>
              </a:ext>
            </a:extLst>
          </p:cNvPr>
          <p:cNvCxnSpPr>
            <a:cxnSpLocks/>
          </p:cNvCxnSpPr>
          <p:nvPr/>
        </p:nvCxnSpPr>
        <p:spPr>
          <a:xfrm flipH="1">
            <a:off x="5653088" y="1690688"/>
            <a:ext cx="4763" cy="171212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533FBE08-B67A-2579-F097-C34D4162CE2C}"/>
              </a:ext>
            </a:extLst>
          </p:cNvPr>
          <p:cNvCxnSpPr>
            <a:cxnSpLocks/>
          </p:cNvCxnSpPr>
          <p:nvPr/>
        </p:nvCxnSpPr>
        <p:spPr>
          <a:xfrm flipH="1">
            <a:off x="5653088" y="3402809"/>
            <a:ext cx="1504950" cy="238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94DDF68D-343D-FE4A-E84E-D494DEC707FD}"/>
              </a:ext>
            </a:extLst>
          </p:cNvPr>
          <p:cNvCxnSpPr>
            <a:cxnSpLocks/>
          </p:cNvCxnSpPr>
          <p:nvPr/>
        </p:nvCxnSpPr>
        <p:spPr>
          <a:xfrm flipV="1">
            <a:off x="7158038" y="3402809"/>
            <a:ext cx="0" cy="121681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echteck 34">
            <a:extLst>
              <a:ext uri="{FF2B5EF4-FFF2-40B4-BE49-F238E27FC236}">
                <a16:creationId xmlns:a16="http://schemas.microsoft.com/office/drawing/2014/main" id="{CFBCEC54-459C-73A3-E949-02F40E033315}"/>
              </a:ext>
            </a:extLst>
          </p:cNvPr>
          <p:cNvSpPr/>
          <p:nvPr/>
        </p:nvSpPr>
        <p:spPr>
          <a:xfrm>
            <a:off x="5653088" y="1690688"/>
            <a:ext cx="3433763" cy="1707358"/>
          </a:xfrm>
          <a:prstGeom prst="rect">
            <a:avLst/>
          </a:prstGeom>
          <a:solidFill>
            <a:schemeClr val="bg2">
              <a:lumMod val="75000"/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2CED15F9-8444-9C9E-DE56-840FFA290410}"/>
              </a:ext>
            </a:extLst>
          </p:cNvPr>
          <p:cNvSpPr/>
          <p:nvPr/>
        </p:nvSpPr>
        <p:spPr>
          <a:xfrm>
            <a:off x="7162799" y="3398046"/>
            <a:ext cx="1924052" cy="1216817"/>
          </a:xfrm>
          <a:prstGeom prst="rect">
            <a:avLst/>
          </a:prstGeom>
          <a:solidFill>
            <a:schemeClr val="bg2">
              <a:lumMod val="75000"/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60058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Office PowerPoint</Application>
  <PresentationFormat>Breitbild</PresentationFormat>
  <Paragraphs>2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Christoph Zengerle</dc:creator>
  <cp:lastModifiedBy>Christoph Zengerle</cp:lastModifiedBy>
  <cp:revision>1</cp:revision>
  <dcterms:created xsi:type="dcterms:W3CDTF">2024-05-11T16:41:48Z</dcterms:created>
  <dcterms:modified xsi:type="dcterms:W3CDTF">2024-05-11T17:50:27Z</dcterms:modified>
</cp:coreProperties>
</file>