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234315-63B3-4D80-823F-2F5BCD7A1D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0A1AC-2928-43D7-8465-F905E3924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0878-96D0-4ACC-9C2B-8C9972593B29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23963-DCFD-47D1-B243-468F4D1224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9E03C-8C56-4B2E-9C8A-39CA943876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3A86-B455-434B-8E96-0FDE6186EE3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43203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C2669-22DC-4428-BA53-6FB620DD395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4BED9-1D8C-499C-8F83-C4A85E46E5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8148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C70C-B83E-4DA4-8690-671C9F264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0A464-F59F-405E-9706-835D1AF2D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0565-E1EB-4CE0-8031-6C2C0058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BFD-4567-47AA-9DB5-CD48B21A18F1}" type="datetime1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0D96-4D03-41EB-8936-ED38AF89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4460-BCA3-4C23-830E-CCD85B24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41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CEB0-442A-4179-BB69-49A4694D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E1070-7096-48B9-A6A2-16E69A3F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6819-CA94-4376-91C8-C8291F10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CBDB-7FC5-42B0-8343-2DC7FDFB8B2E}" type="datetime1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908C-51C2-4E08-8965-13C48C58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7EA0-7C90-41CF-BF64-E815609F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512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5EAFE-095C-492B-9751-98B1E44D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46AD-99C8-4FE1-8A37-AB4B01138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ED8D-B9C9-4CFE-80E4-59F73B8F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06FE-83D7-45E8-A37E-18C780939954}" type="datetime1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AD34-EC60-4C66-A0C5-2BCED1E0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0325-A0F7-4DDA-BEAE-48553C9B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092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A569-70C2-4FB5-985B-9B4C5252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5B25-0803-4421-9890-9A4C61DB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47F3-5301-47E5-A232-1722D8D9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230-4C74-4148-8E2A-9A06BEC28C73}" type="datetime1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EA01-B706-4776-AE4B-9295F4D2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6B8D-AD18-4BF5-84DC-DD217A22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560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DA7E-D270-48E4-8461-04C6CF6F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73FE-48EA-4696-A943-A69BCFD1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9CC0-F5DF-4FF7-83A2-1B5D9FB7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5566-854B-4CAA-8AB1-D283EC4D42B9}" type="datetime1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F86B-6CB4-4976-AB9A-EF23426F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9C41-AD6A-43B8-990B-602B8AD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771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D6B4-6C4D-4AAF-9815-0C1FBBF4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ED81-3B07-42F8-A4A2-E80436FF6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26827-05FF-4DF1-AEEE-7B680F17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A1676-8248-495D-B802-A69E2FE6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8CF-C499-4E05-8DC1-3EC2736F2CB3}" type="datetime1">
              <a:rPr lang="el-GR" smtClean="0"/>
              <a:t>22/10/2018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4A6E-33A1-4DB7-BFDD-D917CDC0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1C58A-980F-4B2B-9C92-2D4DB5E6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536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22F7-650E-43C9-9A43-1E0AAAE2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283A-EF7D-48E9-842B-B4038F25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B90A5-FD54-4D53-96EE-2595391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7156D-463A-48DD-98E4-46880718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B3DC8-52DB-4249-B5B5-D82391155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80B80-3741-4DB5-8EB8-534BDFE6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EA-9B87-4462-8038-8211FB743502}" type="datetime1">
              <a:rPr lang="el-GR" smtClean="0"/>
              <a:t>22/10/2018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147D5-0D8E-4411-BC84-33AECEF0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9DDC8-8B2C-4854-9987-9ECE6121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90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FAD7-230D-4061-8228-39E0EFA9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11D35-D119-4303-B39C-94D4CA7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A55D-5A12-4C63-994A-C6E988D0FADF}" type="datetime1">
              <a:rPr lang="el-GR" smtClean="0"/>
              <a:t>22/10/2018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983AA-8F8E-4D37-AD3A-28C16DAC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14C45-1353-456C-B6F8-C8CDD1FF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4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3E3B6-B4EE-4E7F-A526-0028979A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749-3FB5-4130-B371-911D3A79914B}" type="datetime1">
              <a:rPr lang="el-GR" smtClean="0"/>
              <a:t>22/10/2018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0E15E-E32C-455C-80B8-6C88AC08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71C13-F288-4E05-8A89-6FEDF887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8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4070-B267-447B-B506-8B29CFA0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0548-CCA3-4E6D-AAE8-CFA4DCDF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497B-B63D-408A-9995-1832306BE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16BE-0218-4564-BCF8-F8E2DE57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9D62-65AA-4853-9966-8E226B94F304}" type="datetime1">
              <a:rPr lang="el-GR" smtClean="0"/>
              <a:t>22/10/2018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FC98-CB8C-447D-BBB0-26A406FF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68E62-6D85-4E8B-843C-23B45085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179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0EBC-EFD8-4AB7-BE3A-9DAD026A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9532B-1F30-42AE-B38E-947E33A5C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1F5F4-F40D-497A-B685-E6AFB047E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AFA68-F1F4-44D2-A9DB-94EA6290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3D80-DA9B-432B-BBE4-782E9124C474}" type="datetime1">
              <a:rPr lang="el-GR" smtClean="0"/>
              <a:t>22/10/2018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4B7C1-F8CF-42DB-94A5-F3ACA607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B3B07-D644-447D-B250-EBBB82BA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562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52DFC-0C95-4513-B9BB-F4CE698B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0FBF8-45F5-4522-88D1-D453A8FC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906F-722F-4A28-81CB-B0D97BB44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05B9-1CAF-4BCB-ABD9-126B9DDBDC6D}" type="datetime1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C90F-6467-4533-A0FE-ED897F439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027F-11D4-4C0C-BD35-9141C27B9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87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8A6A-07B2-48D6-9EA5-9070B02A9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173"/>
            <a:ext cx="9144000" cy="2428238"/>
          </a:xfrm>
        </p:spPr>
        <p:txBody>
          <a:bodyPr>
            <a:normAutofit/>
          </a:bodyPr>
          <a:lstStyle/>
          <a:p>
            <a:r>
              <a:rPr lang="en-US" dirty="0"/>
              <a:t>CE437: </a:t>
            </a:r>
            <a:r>
              <a:rPr lang="el-GR" dirty="0"/>
              <a:t>Αλγόριθμοι </a:t>
            </a:r>
            <a:r>
              <a:rPr lang="en-US" dirty="0"/>
              <a:t>CAD I</a:t>
            </a:r>
            <a:br>
              <a:rPr lang="en-US" dirty="0"/>
            </a:br>
            <a:r>
              <a:rPr lang="en-US" sz="4400" dirty="0"/>
              <a:t>Homework 1 </a:t>
            </a:r>
            <a:br>
              <a:rPr lang="el-GR" sz="4400" dirty="0"/>
            </a:br>
            <a:r>
              <a:rPr lang="en-US" sz="4400" dirty="0" err="1"/>
              <a:t>Tcl</a:t>
            </a:r>
            <a:r>
              <a:rPr lang="en-US" sz="4400" dirty="0"/>
              <a:t> shell’s Implementation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FAC98-7E97-4EAA-B9DB-B5BBB7595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4280" y="5530788"/>
            <a:ext cx="3503720" cy="899040"/>
          </a:xfrm>
        </p:spPr>
        <p:txBody>
          <a:bodyPr/>
          <a:lstStyle/>
          <a:p>
            <a:pPr algn="r"/>
            <a:r>
              <a:rPr lang="en-US" dirty="0"/>
              <a:t>By Vasileiou Christos, 1983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884597-0E4D-40CA-A6C7-5D4A02DAC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 b="38764"/>
          <a:stretch/>
        </p:blipFill>
        <p:spPr>
          <a:xfrm>
            <a:off x="2927908" y="2856411"/>
            <a:ext cx="7085119" cy="22555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EFB13-DCDE-4B5A-9AE9-95174FD1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F4698-C488-428B-926B-D0FF1FDA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353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66F0-AC9A-4C25-873C-6099F69B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Files’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6864-B9D5-41B9-85A3-0AE89C4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400"/>
            <a:ext cx="10195560" cy="4468563"/>
          </a:xfrm>
        </p:spPr>
        <p:txBody>
          <a:bodyPr>
            <a:normAutofit/>
          </a:bodyPr>
          <a:lstStyle/>
          <a:p>
            <a:r>
              <a:rPr lang="en-US" sz="2400" dirty="0" err="1"/>
              <a:t>customTCL.c</a:t>
            </a:r>
            <a:r>
              <a:rPr lang="en-US" sz="2400" dirty="0"/>
              <a:t>: Included function’s implementation and main thread.</a:t>
            </a:r>
          </a:p>
          <a:p>
            <a:pPr lvl="2"/>
            <a:r>
              <a:rPr lang="en-US" sz="1800" dirty="0"/>
              <a:t>char **</a:t>
            </a:r>
            <a:r>
              <a:rPr lang="en-US" sz="1800" dirty="0" err="1"/>
              <a:t>custom_completer</a:t>
            </a:r>
            <a:r>
              <a:rPr lang="en-US" sz="1800" dirty="0"/>
              <a:t>(const char *text, int start, int end);</a:t>
            </a:r>
          </a:p>
          <a:p>
            <a:pPr lvl="2"/>
            <a:r>
              <a:rPr lang="en-US" sz="1800" dirty="0"/>
              <a:t>char *</a:t>
            </a:r>
            <a:r>
              <a:rPr lang="en-US" sz="1800" dirty="0" err="1"/>
              <a:t>instruction_generator</a:t>
            </a:r>
            <a:r>
              <a:rPr lang="en-US" sz="1800" dirty="0"/>
              <a:t> (const char *text, int state);</a:t>
            </a:r>
          </a:p>
          <a:p>
            <a:pPr lvl="2"/>
            <a:r>
              <a:rPr lang="en-US" sz="1800" dirty="0"/>
              <a:t>int </a:t>
            </a:r>
            <a:r>
              <a:rPr lang="en-US" sz="1800" dirty="0" err="1"/>
              <a:t>InitInterpreter</a:t>
            </a:r>
            <a:r>
              <a:rPr lang="en-US" sz="1800" dirty="0"/>
              <a:t> (void);void </a:t>
            </a:r>
            <a:r>
              <a:rPr lang="en-US" sz="1800" dirty="0" err="1"/>
              <a:t>get_history</a:t>
            </a:r>
            <a:r>
              <a:rPr lang="en-US" sz="1800" dirty="0"/>
              <a:t> ();</a:t>
            </a:r>
          </a:p>
          <a:p>
            <a:pPr lvl="2"/>
            <a:r>
              <a:rPr lang="en-US" sz="1800" dirty="0"/>
              <a:t>void </a:t>
            </a:r>
            <a:r>
              <a:rPr lang="en-US" sz="1800" dirty="0" err="1"/>
              <a:t>initParsingCommand</a:t>
            </a:r>
            <a:r>
              <a:rPr lang="en-US" sz="1800" dirty="0"/>
              <a:t>( char* </a:t>
            </a:r>
            <a:r>
              <a:rPr lang="en-US" sz="1800" dirty="0" err="1"/>
              <a:t>ch</a:t>
            </a:r>
            <a:r>
              <a:rPr lang="en-US" sz="1800" dirty="0"/>
              <a:t>);</a:t>
            </a:r>
          </a:p>
          <a:p>
            <a:pPr lvl="2"/>
            <a:r>
              <a:rPr lang="en-US" sz="1800" dirty="0"/>
              <a:t>int main(int </a:t>
            </a:r>
            <a:r>
              <a:rPr lang="en-US" sz="1800" dirty="0" err="1"/>
              <a:t>argc</a:t>
            </a:r>
            <a:r>
              <a:rPr lang="en-US" sz="1800" dirty="0"/>
              <a:t>, char *</a:t>
            </a:r>
            <a:r>
              <a:rPr lang="en-US" sz="1800" dirty="0" err="1"/>
              <a:t>argv</a:t>
            </a:r>
            <a:r>
              <a:rPr lang="en-US" sz="1800" dirty="0"/>
              <a:t>[] )</a:t>
            </a:r>
          </a:p>
          <a:p>
            <a:r>
              <a:rPr lang="en-US" sz="2400" dirty="0" err="1"/>
              <a:t>Instructions.h</a:t>
            </a:r>
            <a:r>
              <a:rPr lang="en-US" sz="2400" dirty="0"/>
              <a:t>: Included </a:t>
            </a:r>
            <a:r>
              <a:rPr lang="en-US" sz="2400" dirty="0" err="1"/>
              <a:t>Tcl</a:t>
            </a:r>
            <a:r>
              <a:rPr lang="en-US" sz="2400" dirty="0"/>
              <a:t> instructions in a string array.</a:t>
            </a:r>
          </a:p>
          <a:p>
            <a:pPr lvl="2"/>
            <a:r>
              <a:rPr lang="en-US" sz="1800" dirty="0"/>
              <a:t>static char *instructions[]</a:t>
            </a:r>
          </a:p>
          <a:p>
            <a:r>
              <a:rPr lang="en-US" sz="2400" dirty="0" err="1"/>
              <a:t>Makefile</a:t>
            </a:r>
            <a:r>
              <a:rPr lang="en-US" sz="2400" dirty="0"/>
              <a:t>: Linking and Compilation.</a:t>
            </a:r>
          </a:p>
          <a:p>
            <a:pPr lvl="2"/>
            <a:r>
              <a:rPr lang="en-US" sz="1800" dirty="0" err="1"/>
              <a:t>gcc</a:t>
            </a:r>
            <a:r>
              <a:rPr lang="en-US" sz="1800" dirty="0"/>
              <a:t>  -g  </a:t>
            </a:r>
            <a:r>
              <a:rPr lang="en-US" sz="1800" dirty="0" err="1"/>
              <a:t>customTCL.c</a:t>
            </a:r>
            <a:r>
              <a:rPr lang="en-US" sz="1800" dirty="0"/>
              <a:t>   </a:t>
            </a:r>
            <a:r>
              <a:rPr lang="en-US" sz="1800" dirty="0" err="1"/>
              <a:t>Instructions.h</a:t>
            </a:r>
            <a:r>
              <a:rPr lang="en-US" sz="1800" dirty="0"/>
              <a:t>  -o  </a:t>
            </a:r>
            <a:r>
              <a:rPr lang="en-US" sz="1800" dirty="0" err="1"/>
              <a:t>customTCL</a:t>
            </a:r>
            <a:r>
              <a:rPr lang="en-US" sz="1800" dirty="0"/>
              <a:t>  $(LDFLAGS)  $(DIRS)</a:t>
            </a:r>
            <a:endParaRPr lang="el-GR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2A06-A1F6-4FDC-A178-CBF6D740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BCE1F-B02B-4D4E-A1CC-F303F85D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682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8B5A-9D25-49B9-9749-E3DE22C1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Files’ Structure</a:t>
            </a:r>
            <a:endParaRPr lang="el-G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79318C-C454-4398-A2B3-DEC44EEC3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9" t="45607" r="72112" b="45456"/>
          <a:stretch/>
        </p:blipFill>
        <p:spPr>
          <a:xfrm>
            <a:off x="1116941" y="1850094"/>
            <a:ext cx="6176223" cy="1009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8AA2E-B576-48EE-BD11-747EE6DE8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t="19324" r="69044" b="60893"/>
          <a:stretch/>
        </p:blipFill>
        <p:spPr>
          <a:xfrm>
            <a:off x="5492895" y="3019409"/>
            <a:ext cx="5150691" cy="1883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672CE-C2D7-44BA-98C2-44F74D4F7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2" t="8730" r="70394" b="79158"/>
          <a:stretch/>
        </p:blipFill>
        <p:spPr>
          <a:xfrm>
            <a:off x="1484834" y="5062495"/>
            <a:ext cx="4872267" cy="1055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41E93-4147-4B2B-8B61-2783583E7FE9}"/>
              </a:ext>
            </a:extLst>
          </p:cNvPr>
          <p:cNvSpPr txBox="1"/>
          <p:nvPr/>
        </p:nvSpPr>
        <p:spPr>
          <a:xfrm>
            <a:off x="2521948" y="3638083"/>
            <a:ext cx="38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array with instructions:</a:t>
            </a:r>
          </a:p>
          <a:p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60B5A-ADAC-4E7D-B14E-9FD5E549E8DF}"/>
              </a:ext>
            </a:extLst>
          </p:cNvPr>
          <p:cNvSpPr txBox="1"/>
          <p:nvPr/>
        </p:nvSpPr>
        <p:spPr>
          <a:xfrm>
            <a:off x="6473991" y="5370708"/>
            <a:ext cx="38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Makefile</a:t>
            </a:r>
            <a:endParaRPr lang="en-US" dirty="0"/>
          </a:p>
          <a:p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3AB72-7286-4AA0-883D-A04CA399B426}"/>
              </a:ext>
            </a:extLst>
          </p:cNvPr>
          <p:cNvSpPr txBox="1"/>
          <p:nvPr/>
        </p:nvSpPr>
        <p:spPr>
          <a:xfrm>
            <a:off x="7042162" y="2124316"/>
            <a:ext cx="38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Functions’ prototypes</a:t>
            </a:r>
          </a:p>
          <a:p>
            <a:endParaRPr lang="el-G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DD724B0-A4B7-4790-8EFA-CD97B0E7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D4DA7E-3BB4-413C-BA3F-E0C6FF8C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634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0AE943-2A81-4C43-A7C1-2A88E17D0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8" t="54096" r="60441" b="20306"/>
          <a:stretch/>
        </p:blipFill>
        <p:spPr>
          <a:xfrm>
            <a:off x="493060" y="3863221"/>
            <a:ext cx="5715117" cy="168206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5CB5DA-1050-423C-B3C0-E53335DFF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6" t="9963" r="57473" b="54395"/>
          <a:stretch/>
        </p:blipFill>
        <p:spPr>
          <a:xfrm>
            <a:off x="493060" y="1536268"/>
            <a:ext cx="5862917" cy="221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6CE8-2C43-4AF0-809E-E6D0620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customTCL’s</a:t>
            </a:r>
            <a:r>
              <a:rPr lang="en-US" dirty="0"/>
              <a:t> Functions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3F570-7356-4FE6-B9F4-432F200B7D93}"/>
              </a:ext>
            </a:extLst>
          </p:cNvPr>
          <p:cNvSpPr txBox="1"/>
          <p:nvPr/>
        </p:nvSpPr>
        <p:spPr>
          <a:xfrm>
            <a:off x="5638626" y="1648171"/>
            <a:ext cx="547743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InitInterpreter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case of successful initialization function returns 0, otherwise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Custom_completer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Is responsible for completing words while tab is </a:t>
            </a:r>
            <a:r>
              <a:rPr lang="en-US" sz="1600" dirty="0" err="1"/>
              <a:t>hitted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rl_attempted_completion_over is set to 1 function </a:t>
            </a:r>
            <a:r>
              <a:rPr lang="en-US" sz="1600" dirty="0" err="1"/>
              <a:t>instruction_generator</a:t>
            </a:r>
            <a:r>
              <a:rPr lang="en-US" sz="1600" dirty="0"/>
              <a:t> is called, otherwise standard file completion is enabled by </a:t>
            </a:r>
            <a:r>
              <a:rPr lang="en-US" sz="1600" dirty="0" err="1"/>
              <a:t>Readline</a:t>
            </a:r>
            <a:r>
              <a:rPr lang="en-US" sz="1600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DB250-304D-4D3C-A95B-E742F81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9F65-4EA4-432C-8495-646B679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47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FCA581-49B5-4989-B51A-6A5F5E23A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8" t="63508" r="62352" b="6514"/>
          <a:stretch/>
        </p:blipFill>
        <p:spPr>
          <a:xfrm>
            <a:off x="838200" y="4303058"/>
            <a:ext cx="5589494" cy="20325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DFD6F4-8BC0-4CC8-937E-4799BA108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4" t="17379" r="61125" b="41829"/>
          <a:stretch/>
        </p:blipFill>
        <p:spPr>
          <a:xfrm>
            <a:off x="838200" y="1586308"/>
            <a:ext cx="4712447" cy="2232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77C557-B359-435A-9728-E164189D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customTCL’s</a:t>
            </a:r>
            <a:r>
              <a:rPr lang="en-US" dirty="0"/>
              <a:t>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C3CF4-11AE-49DD-BF3B-E1CA245054F7}"/>
              </a:ext>
            </a:extLst>
          </p:cNvPr>
          <p:cNvSpPr txBox="1"/>
          <p:nvPr/>
        </p:nvSpPr>
        <p:spPr>
          <a:xfrm>
            <a:off x="6096000" y="1586308"/>
            <a:ext cx="43194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Instruction_generator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Searches in instructions array in order to find a specific command of </a:t>
            </a:r>
            <a:r>
              <a:rPr lang="en-US" sz="1600" dirty="0" err="1"/>
              <a:t>tcl</a:t>
            </a:r>
            <a:r>
              <a:rPr lang="en-US" sz="16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get_history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Prints all the commands that have been executed until the time it was called.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BC198-7477-4B22-A9D1-4C5EDC9B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23DBA-3D6D-4379-B7E2-ABD9E8AE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53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8F09-B5FD-4B43-B059-4665D9AC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customTCL’s</a:t>
            </a:r>
            <a:r>
              <a:rPr lang="en-US" dirty="0"/>
              <a:t>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9991B-FD4B-4C3E-BA15-1E4A593B3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0752" r="47858" b="32349"/>
          <a:stretch/>
        </p:blipFill>
        <p:spPr>
          <a:xfrm>
            <a:off x="5501167" y="3597653"/>
            <a:ext cx="6552756" cy="3011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63C72-A7D6-4906-A858-A4FA22D68D5E}"/>
              </a:ext>
            </a:extLst>
          </p:cNvPr>
          <p:cNvSpPr txBox="1"/>
          <p:nvPr/>
        </p:nvSpPr>
        <p:spPr>
          <a:xfrm>
            <a:off x="6408997" y="1690688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Main: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initialize all parameters of </a:t>
            </a:r>
            <a:r>
              <a:rPr lang="en-US" dirty="0" err="1"/>
              <a:t>readline</a:t>
            </a:r>
            <a:r>
              <a:rPr lang="en-US" dirty="0"/>
              <a:t> and history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Parsing command in order to print in bash shell.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20A6E-C45A-4101-B43F-278D7AF60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9" t="19412" r="65516" b="66470"/>
          <a:stretch/>
        </p:blipFill>
        <p:spPr>
          <a:xfrm>
            <a:off x="290231" y="1734737"/>
            <a:ext cx="5210936" cy="1017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C0FBA-527E-4085-908D-726CCEF4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7" t="68387" r="71103" b="10174"/>
          <a:stretch/>
        </p:blipFill>
        <p:spPr>
          <a:xfrm>
            <a:off x="407277" y="3429000"/>
            <a:ext cx="4678066" cy="19705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A6F39-B150-459D-9EF8-9A099078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43A57-B045-4C13-B656-B6A0FDA6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797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0FB4-DAAD-4D4F-9029-ED1A0720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End of presentation.</a:t>
            </a:r>
          </a:p>
          <a:p>
            <a:pPr marL="0" indent="0" algn="ctr">
              <a:buNone/>
            </a:pPr>
            <a:r>
              <a:rPr lang="en-US" dirty="0"/>
              <a:t>Thank you!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68A2B-8733-4B1E-A25F-2D8F9FF5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B386A-0F13-4374-B94A-40F8B1CB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298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CE437: Αλγόριθμοι CAD I Homework 1  Tcl shell’s Implementation</vt:lpstr>
      <vt:lpstr>Files’ Structure</vt:lpstr>
      <vt:lpstr>Files’ Structure</vt:lpstr>
      <vt:lpstr>customTCL’s Functions</vt:lpstr>
      <vt:lpstr>customTCL’s Functions</vt:lpstr>
      <vt:lpstr>customTCL’s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CE437: Αλγόριθμοι CAD I Homework 1 – Tcl shell’s Implementation</dc:title>
  <dc:creator>Christos Vasileiou</dc:creator>
  <cp:lastModifiedBy>Christos Vasileiou</cp:lastModifiedBy>
  <cp:revision>45</cp:revision>
  <dcterms:created xsi:type="dcterms:W3CDTF">2018-10-17T11:37:02Z</dcterms:created>
  <dcterms:modified xsi:type="dcterms:W3CDTF">2018-10-22T00:01:42Z</dcterms:modified>
</cp:coreProperties>
</file>