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75" r:id="rId5"/>
    <p:sldId id="274" r:id="rId6"/>
    <p:sldId id="268" r:id="rId7"/>
    <p:sldId id="267" r:id="rId8"/>
    <p:sldId id="269" r:id="rId9"/>
    <p:sldId id="271" r:id="rId10"/>
    <p:sldId id="276" r:id="rId11"/>
    <p:sldId id="272" r:id="rId12"/>
    <p:sldId id="273" r:id="rId13"/>
    <p:sldId id="262" r:id="rId14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s Vasileiou" initials="CV" lastIdx="0" clrIdx="0">
    <p:extLst>
      <p:ext uri="{19B8F6BF-5375-455C-9EA6-DF929625EA0E}">
        <p15:presenceInfo xmlns:p15="http://schemas.microsoft.com/office/powerpoint/2012/main" userId="0f9a8f858efa20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4660"/>
  </p:normalViewPr>
  <p:slideViewPr>
    <p:cSldViewPr snapToGrid="0">
      <p:cViewPr varScale="1">
        <p:scale>
          <a:sx n="93" d="100"/>
          <a:sy n="93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234315-63B3-4D80-823F-2F5BCD7A1D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B0A1AC-2928-43D7-8465-F905E39246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0878-96D0-4ACC-9C2B-8C9972593B29}" type="datetimeFigureOut">
              <a:rPr lang="el-GR" smtClean="0"/>
              <a:t>10/12/2018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223963-DCFD-47D1-B243-468F4D1224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9E03C-8C56-4B2E-9C8A-39CA943876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F3A86-B455-434B-8E96-0FDE6186EE3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5432038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C2669-22DC-4428-BA53-6FB620DD3954}" type="datetimeFigureOut">
              <a:rPr lang="el-GR" smtClean="0"/>
              <a:t>10/12/2018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4BED9-1D8C-499C-8F83-C4A85E46E56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981482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FC70C-B83E-4DA4-8690-671C9F264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0A464-F59F-405E-9706-835D1AF2D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E0565-E1EB-4CE0-8031-6C2C0058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DBFD-4567-47AA-9DB5-CD48B21A18F1}" type="datetime1">
              <a:rPr lang="el-GR" smtClean="0"/>
              <a:t>10/12/2018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A0D96-4D03-41EB-8936-ED38AF89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4460-BCA3-4C23-830E-CCD85B24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415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CEB0-442A-4179-BB69-49A4694D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E1070-7096-48B9-A6A2-16E69A3F9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B6819-CA94-4376-91C8-C8291F10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CBDB-7FC5-42B0-8343-2DC7FDFB8B2E}" type="datetime1">
              <a:rPr lang="el-GR" smtClean="0"/>
              <a:t>10/12/2018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908C-51C2-4E08-8965-13C48C58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E7EA0-7C90-41CF-BF64-E815609F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6512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35EAFE-095C-492B-9751-98B1E44D7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B46AD-99C8-4FE1-8A37-AB4B01138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FED8D-B9C9-4CFE-80E4-59F73B8F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06FE-83D7-45E8-A37E-18C780939954}" type="datetime1">
              <a:rPr lang="el-GR" smtClean="0"/>
              <a:t>10/12/2018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7AD34-EC60-4C66-A0C5-2BCED1E0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80325-A0F7-4DDA-BEAE-48553C9B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9092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A569-70C2-4FB5-985B-9B4C5252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45B25-0803-4421-9890-9A4C61DB1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D47F3-5301-47E5-A232-1722D8D9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B230-4C74-4148-8E2A-9A06BEC28C73}" type="datetime1">
              <a:rPr lang="el-GR" smtClean="0"/>
              <a:t>10/12/2018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2EA01-B706-4776-AE4B-9295F4D2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76B8D-AD18-4BF5-84DC-DD217A22E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0560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DA7E-D270-48E4-8461-04C6CF6F9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673FE-48EA-4696-A943-A69BCFD11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B9CC0-F5DF-4FF7-83A2-1B5D9FB7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5566-854B-4CAA-8AB1-D283EC4D42B9}" type="datetime1">
              <a:rPr lang="el-GR" smtClean="0"/>
              <a:t>10/12/2018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F86B-6CB4-4976-AB9A-EF23426F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D9C41-AD6A-43B8-990B-602B8AD9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5771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D6B4-6C4D-4AAF-9815-0C1FBBF4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7ED81-3B07-42F8-A4A2-E80436FF6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26827-05FF-4DF1-AEEE-7B680F172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A1676-8248-495D-B802-A69E2FE6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D8CF-C499-4E05-8DC1-3EC2736F2CB3}" type="datetime1">
              <a:rPr lang="el-GR" smtClean="0"/>
              <a:t>10/12/2018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14A6E-33A1-4DB7-BFDD-D917CDC0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1C58A-980F-4B2B-9C92-2D4DB5E6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1536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22F7-650E-43C9-9A43-1E0AAAE2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9283A-EF7D-48E9-842B-B4038F25A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B90A5-FD54-4D53-96EE-2595391CF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7156D-463A-48DD-98E4-468807182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B3DC8-52DB-4249-B5B5-D82391155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580B80-3741-4DB5-8EB8-534BDFE6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F6EA-9B87-4462-8038-8211FB743502}" type="datetime1">
              <a:rPr lang="el-GR" smtClean="0"/>
              <a:t>10/12/2018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2147D5-0D8E-4411-BC84-33AECEF00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9DDC8-8B2C-4854-9987-9ECE6121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9905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FAD7-230D-4061-8228-39E0EFA9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11D35-D119-4303-B39C-94D4CA71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A55D-5A12-4C63-994A-C6E988D0FADF}" type="datetime1">
              <a:rPr lang="el-GR" smtClean="0"/>
              <a:t>10/12/2018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983AA-8F8E-4D37-AD3A-28C16DAC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14C45-1353-456C-B6F8-C8CDD1FF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8446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83E3B6-B4EE-4E7F-A526-0028979A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7749-3FB5-4130-B371-911D3A79914B}" type="datetime1">
              <a:rPr lang="el-GR" smtClean="0"/>
              <a:t>10/12/2018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0E15E-E32C-455C-80B8-6C88AC08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71C13-F288-4E05-8A89-6FEDF887C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689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4070-B267-447B-B506-8B29CFA0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0548-CCA3-4E6D-AAE8-CFA4DCDFC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3497B-B63D-408A-9995-1832306BE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E16BE-0218-4564-BCF8-F8E2DE575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9D62-65AA-4853-9966-8E226B94F304}" type="datetime1">
              <a:rPr lang="el-GR" smtClean="0"/>
              <a:t>10/12/2018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8FC98-CB8C-447D-BBB0-26A406FF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68E62-6D85-4E8B-843C-23B45085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2179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70EBC-EFD8-4AB7-BE3A-9DAD026A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9532B-1F30-42AE-B38E-947E33A5C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1F5F4-F40D-497A-B685-E6AFB047E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AFA68-F1F4-44D2-A9DB-94EA6290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3D80-DA9B-432B-BBE4-782E9124C474}" type="datetime1">
              <a:rPr lang="el-GR" smtClean="0"/>
              <a:t>10/12/2018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4B7C1-F8CF-42DB-94A5-F3ACA607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B3B07-D644-447D-B250-EBBB82BA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1562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52DFC-0C95-4513-B9BB-F4CE698B5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0FBF8-45F5-4522-88D1-D453A8FCF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6906F-722F-4A28-81CB-B0D97BB44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E05B9-1CAF-4BCB-ABD9-126B9DDBDC6D}" type="datetime1">
              <a:rPr lang="el-GR" smtClean="0"/>
              <a:t>10/12/2018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7C90F-6467-4533-A0FE-ED897F439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A027F-11D4-4C0C-BD35-9141C27B9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870A9-FBB0-4296-90D4-78B2D577EB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8877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8A6A-07B2-48D6-9EA5-9070B02A9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8173"/>
            <a:ext cx="9144000" cy="2428238"/>
          </a:xfrm>
        </p:spPr>
        <p:txBody>
          <a:bodyPr>
            <a:normAutofit/>
          </a:bodyPr>
          <a:lstStyle/>
          <a:p>
            <a:r>
              <a:rPr lang="en-US" dirty="0"/>
              <a:t>CE437: </a:t>
            </a:r>
            <a:r>
              <a:rPr lang="el-GR" dirty="0"/>
              <a:t>Αλγόριθμοι </a:t>
            </a:r>
            <a:r>
              <a:rPr lang="en-US" dirty="0"/>
              <a:t>CAD I</a:t>
            </a:r>
            <a:br>
              <a:rPr lang="en-US" dirty="0"/>
            </a:br>
            <a:r>
              <a:rPr lang="en-US" sz="4400"/>
              <a:t>Homework 2 </a:t>
            </a:r>
            <a:br>
              <a:rPr lang="el-GR" sz="4400" dirty="0"/>
            </a:br>
            <a:r>
              <a:rPr lang="en-US" sz="4400" dirty="0" err="1"/>
              <a:t>Tcl</a:t>
            </a:r>
            <a:r>
              <a:rPr lang="en-US" sz="4400" dirty="0"/>
              <a:t> shell’s Implementation</a:t>
            </a: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FAC98-7E97-4EAA-B9DB-B5BBB7595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4280" y="5530788"/>
            <a:ext cx="3503720" cy="899040"/>
          </a:xfrm>
        </p:spPr>
        <p:txBody>
          <a:bodyPr/>
          <a:lstStyle/>
          <a:p>
            <a:pPr algn="r"/>
            <a:r>
              <a:rPr lang="en-US" dirty="0"/>
              <a:t>By Vasileiou Christos, 1983</a:t>
            </a:r>
            <a:endParaRPr lang="el-G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884597-0E4D-40CA-A6C7-5D4A02DAC5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6" b="38764"/>
          <a:stretch/>
        </p:blipFill>
        <p:spPr>
          <a:xfrm>
            <a:off x="2927908" y="2856411"/>
            <a:ext cx="7085119" cy="225552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EFB13-DCDE-4B5A-9AE9-95174FD1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F4698-C488-428B-926B-D0FF1FDA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73536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D6CE8-2C43-4AF0-809E-E6D0620A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3892"/>
          </a:xfrm>
        </p:spPr>
        <p:txBody>
          <a:bodyPr>
            <a:normAutofit fontScale="90000"/>
          </a:bodyPr>
          <a:lstStyle/>
          <a:p>
            <a:r>
              <a:rPr lang="en-US" dirty="0"/>
              <a:t>Sharp implementation: sharp_2 is activated.</a:t>
            </a:r>
            <a:endParaRPr lang="el-G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2DB250-304D-4D3C-A95B-E742F81F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29F65-4EA4-432C-8495-646B679F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10</a:t>
            </a:fld>
            <a:endParaRPr lang="el-G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52AA6B-B0B4-422E-BB53-D8CCA39D2774}"/>
              </a:ext>
            </a:extLst>
          </p:cNvPr>
          <p:cNvSpPr/>
          <p:nvPr/>
        </p:nvSpPr>
        <p:spPr>
          <a:xfrm>
            <a:off x="6462276" y="1698090"/>
            <a:ext cx="5563756" cy="47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366C05C-9212-482D-BB30-0D88A4CD2B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6" t="17128" r="57184" b="36569"/>
          <a:stretch/>
        </p:blipFill>
        <p:spPr>
          <a:xfrm>
            <a:off x="1549279" y="1231648"/>
            <a:ext cx="6327541" cy="439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56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A99CF34-6CE1-4AA0-B071-224726D886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7" t="9903" r="48228" b="30356"/>
          <a:stretch/>
        </p:blipFill>
        <p:spPr>
          <a:xfrm>
            <a:off x="0" y="824890"/>
            <a:ext cx="6662289" cy="4796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7D0F22-94B3-4601-A6AB-83DFCC8EB6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34" t="9394" r="55218" b="35534"/>
          <a:stretch/>
        </p:blipFill>
        <p:spPr>
          <a:xfrm>
            <a:off x="5898260" y="1629876"/>
            <a:ext cx="6219570" cy="49090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AD6CE8-2C43-4AF0-809E-E6D0620A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3892"/>
          </a:xfrm>
        </p:spPr>
        <p:txBody>
          <a:bodyPr>
            <a:normAutofit fontScale="90000"/>
          </a:bodyPr>
          <a:lstStyle/>
          <a:p>
            <a:r>
              <a:rPr lang="en-US" dirty="0"/>
              <a:t>Sharp implementation: cube’s intersection</a:t>
            </a:r>
            <a:endParaRPr lang="el-G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2DB250-304D-4D3C-A95B-E742F81F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29F65-4EA4-432C-8495-646B679F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64111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D6CE8-2C43-4AF0-809E-E6D0620A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3892"/>
          </a:xfrm>
        </p:spPr>
        <p:txBody>
          <a:bodyPr>
            <a:normAutofit fontScale="90000"/>
          </a:bodyPr>
          <a:lstStyle/>
          <a:p>
            <a:r>
              <a:rPr lang="en-US" dirty="0"/>
              <a:t>Sharp implementation: cube’s covering</a:t>
            </a:r>
            <a:endParaRPr lang="el-G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2DB250-304D-4D3C-A95B-E742F81F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29F65-4EA4-432C-8495-646B679F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12</a:t>
            </a:fld>
            <a:endParaRPr lang="el-G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52AA6B-B0B4-422E-BB53-D8CCA39D2774}"/>
              </a:ext>
            </a:extLst>
          </p:cNvPr>
          <p:cNvSpPr/>
          <p:nvPr/>
        </p:nvSpPr>
        <p:spPr>
          <a:xfrm>
            <a:off x="6462276" y="1698090"/>
            <a:ext cx="5563756" cy="47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F0639-7D05-4B25-8CE0-961B366189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2" t="23605" r="59922" b="26244"/>
          <a:stretch/>
        </p:blipFill>
        <p:spPr>
          <a:xfrm>
            <a:off x="2409824" y="1008753"/>
            <a:ext cx="6276976" cy="498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38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0FB4-DAAD-4D4F-9029-ED1A0720A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0113"/>
            <a:ext cx="10515600" cy="5386850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End of presentation.</a:t>
            </a:r>
          </a:p>
          <a:p>
            <a:pPr marL="0" indent="0" algn="ctr">
              <a:buNone/>
            </a:pPr>
            <a:r>
              <a:rPr lang="en-US" dirty="0"/>
              <a:t>Thank you!</a:t>
            </a: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68A2B-8733-4B1E-A25F-2D8F9FF5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B386A-0F13-4374-B94A-40F8B1CB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7298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66F0-AC9A-4C25-873C-6099F69B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8961"/>
          </a:xfrm>
        </p:spPr>
        <p:txBody>
          <a:bodyPr/>
          <a:lstStyle/>
          <a:p>
            <a:r>
              <a:rPr lang="en-US" dirty="0"/>
              <a:t>Files’ Structure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26864-B9D5-41B9-85A3-0AE89C4D1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086"/>
            <a:ext cx="10195560" cy="4962264"/>
          </a:xfrm>
        </p:spPr>
        <p:txBody>
          <a:bodyPr>
            <a:normAutofit fontScale="92500" lnSpcReduction="10000"/>
          </a:bodyPr>
          <a:lstStyle/>
          <a:p>
            <a:r>
              <a:rPr lang="en-US" sz="2400" u="sng" dirty="0" err="1"/>
              <a:t>customTCL.c</a:t>
            </a:r>
            <a:r>
              <a:rPr lang="en-US" sz="2400" dirty="0"/>
              <a:t>: Includes main </a:t>
            </a:r>
            <a:r>
              <a:rPr lang="en-US" sz="2400" dirty="0" err="1"/>
              <a:t>implemenation</a:t>
            </a:r>
            <a:r>
              <a:rPr lang="en-US" sz="2400" dirty="0"/>
              <a:t>.</a:t>
            </a:r>
          </a:p>
          <a:p>
            <a:pPr lvl="2"/>
            <a:r>
              <a:rPr lang="en-US" sz="1800" dirty="0"/>
              <a:t>int main(int </a:t>
            </a:r>
            <a:r>
              <a:rPr lang="en-US" sz="1800" dirty="0" err="1"/>
              <a:t>argc</a:t>
            </a:r>
            <a:r>
              <a:rPr lang="en-US" sz="1800" dirty="0"/>
              <a:t>, char *</a:t>
            </a:r>
            <a:r>
              <a:rPr lang="en-US" sz="1800" dirty="0" err="1"/>
              <a:t>argv</a:t>
            </a:r>
            <a:r>
              <a:rPr lang="en-US" sz="1800" dirty="0"/>
              <a:t>[] )</a:t>
            </a:r>
          </a:p>
          <a:p>
            <a:r>
              <a:rPr lang="en-US" sz="2400" u="sng" dirty="0" err="1"/>
              <a:t>Instructions.h</a:t>
            </a:r>
            <a:r>
              <a:rPr lang="en-US" sz="2400" dirty="0"/>
              <a:t>: Includes </a:t>
            </a:r>
            <a:r>
              <a:rPr lang="en-US" sz="2400" dirty="0" err="1"/>
              <a:t>Tcl</a:t>
            </a:r>
            <a:r>
              <a:rPr lang="en-US" sz="2400" dirty="0"/>
              <a:t> instructions in a string array.</a:t>
            </a:r>
          </a:p>
          <a:p>
            <a:pPr lvl="2"/>
            <a:r>
              <a:rPr lang="en-US" sz="1800" dirty="0"/>
              <a:t>static char *instructions[]</a:t>
            </a:r>
          </a:p>
          <a:p>
            <a:r>
              <a:rPr lang="en-US" sz="2400" u="sng" dirty="0"/>
              <a:t>functions_1st.c</a:t>
            </a:r>
            <a:r>
              <a:rPr lang="en-US" sz="2400" dirty="0"/>
              <a:t>: Includes 1</a:t>
            </a:r>
            <a:r>
              <a:rPr lang="en-US" sz="2400" baseline="30000" dirty="0"/>
              <a:t>st</a:t>
            </a:r>
            <a:r>
              <a:rPr lang="en-US" sz="2400" dirty="0"/>
              <a:t> homework’s functions.</a:t>
            </a:r>
          </a:p>
          <a:p>
            <a:r>
              <a:rPr lang="en-US" sz="2400" u="sng" dirty="0"/>
              <a:t>functions_2nd.c</a:t>
            </a:r>
            <a:r>
              <a:rPr lang="en-US" sz="2400" dirty="0"/>
              <a:t>: Includes 2</a:t>
            </a:r>
            <a:r>
              <a:rPr lang="en-US" sz="2400" baseline="30000" dirty="0"/>
              <a:t>nd</a:t>
            </a:r>
            <a:r>
              <a:rPr lang="en-US" sz="2400" dirty="0"/>
              <a:t> homework’s functions.</a:t>
            </a:r>
          </a:p>
          <a:p>
            <a:pPr lvl="1"/>
            <a:r>
              <a:rPr lang="en-US" sz="1700" dirty="0"/>
              <a:t>void *</a:t>
            </a:r>
            <a:r>
              <a:rPr lang="en-US" sz="1700" dirty="0" err="1"/>
              <a:t>commandsCreation</a:t>
            </a:r>
            <a:r>
              <a:rPr lang="en-US" sz="1700" dirty="0"/>
              <a:t>();</a:t>
            </a:r>
            <a:endParaRPr lang="en-US" sz="2000" dirty="0"/>
          </a:p>
          <a:p>
            <a:pPr lvl="1"/>
            <a:r>
              <a:rPr lang="en-US" sz="1700" dirty="0" err="1"/>
              <a:t>Tcl_ObjCmdProc</a:t>
            </a:r>
            <a:r>
              <a:rPr lang="en-US" sz="1700" dirty="0"/>
              <a:t> *cube_intersect_2 ( </a:t>
            </a:r>
            <a:r>
              <a:rPr lang="en-US" sz="1700" dirty="0" err="1"/>
              <a:t>ClientData</a:t>
            </a:r>
            <a:r>
              <a:rPr lang="en-US" sz="1700" dirty="0"/>
              <a:t> </a:t>
            </a:r>
            <a:r>
              <a:rPr lang="en-US" sz="1700" dirty="0" err="1"/>
              <a:t>clientData</a:t>
            </a:r>
            <a:r>
              <a:rPr lang="en-US" sz="1700" dirty="0"/>
              <a:t>, </a:t>
            </a:r>
            <a:r>
              <a:rPr lang="en-US" sz="1700" dirty="0" err="1"/>
              <a:t>Tcl_Interp</a:t>
            </a:r>
            <a:r>
              <a:rPr lang="en-US" sz="1700" dirty="0"/>
              <a:t> *</a:t>
            </a:r>
            <a:r>
              <a:rPr lang="en-US" sz="1700" dirty="0" err="1"/>
              <a:t>interp</a:t>
            </a:r>
            <a:r>
              <a:rPr lang="en-US" sz="1700" dirty="0"/>
              <a:t>, int </a:t>
            </a:r>
            <a:r>
              <a:rPr lang="en-US" sz="1700" dirty="0" err="1"/>
              <a:t>objc</a:t>
            </a:r>
            <a:r>
              <a:rPr lang="en-US" sz="1700" dirty="0"/>
              <a:t>, </a:t>
            </a:r>
            <a:r>
              <a:rPr lang="en-US" sz="1700" dirty="0" err="1"/>
              <a:t>Tcl_Obj</a:t>
            </a:r>
            <a:r>
              <a:rPr lang="en-US" sz="1700" dirty="0"/>
              <a:t> *CONST </a:t>
            </a:r>
            <a:r>
              <a:rPr lang="en-US" sz="1700" dirty="0" err="1"/>
              <a:t>objv</a:t>
            </a:r>
            <a:r>
              <a:rPr lang="en-US" sz="1700" dirty="0"/>
              <a:t>[] )</a:t>
            </a:r>
          </a:p>
          <a:p>
            <a:pPr lvl="1"/>
            <a:r>
              <a:rPr lang="en-US" sz="1700" dirty="0" err="1"/>
              <a:t>Tcl_ObjCmdProc</a:t>
            </a:r>
            <a:r>
              <a:rPr lang="en-US" sz="1700" dirty="0"/>
              <a:t> *supercube_2 ( </a:t>
            </a:r>
            <a:r>
              <a:rPr lang="en-US" sz="1700" dirty="0" err="1"/>
              <a:t>ClientData</a:t>
            </a:r>
            <a:r>
              <a:rPr lang="en-US" sz="1700" dirty="0"/>
              <a:t> </a:t>
            </a:r>
            <a:r>
              <a:rPr lang="en-US" sz="1700" dirty="0" err="1"/>
              <a:t>clientData</a:t>
            </a:r>
            <a:r>
              <a:rPr lang="en-US" sz="1700" dirty="0"/>
              <a:t>, </a:t>
            </a:r>
            <a:r>
              <a:rPr lang="en-US" sz="1700" dirty="0" err="1"/>
              <a:t>Tcl_Interp</a:t>
            </a:r>
            <a:r>
              <a:rPr lang="en-US" sz="1700" dirty="0"/>
              <a:t> *</a:t>
            </a:r>
            <a:r>
              <a:rPr lang="en-US" sz="1700" dirty="0" err="1"/>
              <a:t>interp</a:t>
            </a:r>
            <a:r>
              <a:rPr lang="en-US" sz="1700" dirty="0"/>
              <a:t>, int </a:t>
            </a:r>
            <a:r>
              <a:rPr lang="en-US" sz="1700" dirty="0" err="1"/>
              <a:t>objc</a:t>
            </a:r>
            <a:r>
              <a:rPr lang="en-US" sz="1700" dirty="0"/>
              <a:t>, </a:t>
            </a:r>
            <a:r>
              <a:rPr lang="en-US" sz="1700" dirty="0" err="1"/>
              <a:t>Tcl_Obj</a:t>
            </a:r>
            <a:r>
              <a:rPr lang="en-US" sz="1700" dirty="0"/>
              <a:t> *CONST </a:t>
            </a:r>
            <a:r>
              <a:rPr lang="en-US" sz="1700" dirty="0" err="1"/>
              <a:t>objv</a:t>
            </a:r>
            <a:r>
              <a:rPr lang="en-US" sz="1700" dirty="0"/>
              <a:t>[] );</a:t>
            </a:r>
          </a:p>
          <a:p>
            <a:pPr lvl="1"/>
            <a:r>
              <a:rPr lang="en-US" sz="1700" dirty="0"/>
              <a:t>void *distance_2 ( </a:t>
            </a:r>
            <a:r>
              <a:rPr lang="en-US" sz="1700" dirty="0" err="1"/>
              <a:t>ClientData</a:t>
            </a:r>
            <a:r>
              <a:rPr lang="en-US" sz="1700" dirty="0"/>
              <a:t> </a:t>
            </a:r>
            <a:r>
              <a:rPr lang="en-US" sz="1700" dirty="0" err="1"/>
              <a:t>clientData</a:t>
            </a:r>
            <a:r>
              <a:rPr lang="en-US" sz="1700" dirty="0"/>
              <a:t>, </a:t>
            </a:r>
            <a:r>
              <a:rPr lang="en-US" sz="1700" dirty="0" err="1"/>
              <a:t>Tcl_Interp</a:t>
            </a:r>
            <a:r>
              <a:rPr lang="en-US" sz="1700" dirty="0"/>
              <a:t> *</a:t>
            </a:r>
            <a:r>
              <a:rPr lang="en-US" sz="1700" dirty="0" err="1"/>
              <a:t>interp</a:t>
            </a:r>
            <a:r>
              <a:rPr lang="en-US" sz="1700" dirty="0"/>
              <a:t>, int </a:t>
            </a:r>
            <a:r>
              <a:rPr lang="en-US" sz="1700" dirty="0" err="1"/>
              <a:t>objc</a:t>
            </a:r>
            <a:r>
              <a:rPr lang="en-US" sz="1700" dirty="0"/>
              <a:t>, </a:t>
            </a:r>
            <a:r>
              <a:rPr lang="en-US" sz="1700" dirty="0" err="1"/>
              <a:t>Tcl_Obj</a:t>
            </a:r>
            <a:r>
              <a:rPr lang="en-US" sz="1700" dirty="0"/>
              <a:t> *CONST </a:t>
            </a:r>
            <a:r>
              <a:rPr lang="en-US" sz="1700" dirty="0" err="1"/>
              <a:t>objv</a:t>
            </a:r>
            <a:r>
              <a:rPr lang="en-US" sz="1700" dirty="0"/>
              <a:t>[] );</a:t>
            </a:r>
          </a:p>
          <a:p>
            <a:pPr lvl="1"/>
            <a:r>
              <a:rPr lang="en-US" sz="1700" dirty="0"/>
              <a:t>void *cube_cover_2 ( </a:t>
            </a:r>
            <a:r>
              <a:rPr lang="en-US" sz="1700" dirty="0" err="1"/>
              <a:t>ClientData</a:t>
            </a:r>
            <a:r>
              <a:rPr lang="en-US" sz="1700" dirty="0"/>
              <a:t> </a:t>
            </a:r>
            <a:r>
              <a:rPr lang="en-US" sz="1700" dirty="0" err="1"/>
              <a:t>clientData</a:t>
            </a:r>
            <a:r>
              <a:rPr lang="en-US" sz="1700" dirty="0"/>
              <a:t>, </a:t>
            </a:r>
            <a:r>
              <a:rPr lang="en-US" sz="1700" dirty="0" err="1"/>
              <a:t>Tcl_Interp</a:t>
            </a:r>
            <a:r>
              <a:rPr lang="en-US" sz="1700" dirty="0"/>
              <a:t> *</a:t>
            </a:r>
            <a:r>
              <a:rPr lang="en-US" sz="1700" dirty="0" err="1"/>
              <a:t>interp</a:t>
            </a:r>
            <a:r>
              <a:rPr lang="en-US" sz="1700" dirty="0"/>
              <a:t>, int </a:t>
            </a:r>
            <a:r>
              <a:rPr lang="en-US" sz="1700" dirty="0" err="1"/>
              <a:t>objc</a:t>
            </a:r>
            <a:r>
              <a:rPr lang="en-US" sz="1700" dirty="0"/>
              <a:t>, </a:t>
            </a:r>
            <a:r>
              <a:rPr lang="en-US" sz="1700" dirty="0" err="1"/>
              <a:t>Tcl_Obj</a:t>
            </a:r>
            <a:r>
              <a:rPr lang="en-US" sz="1700" dirty="0"/>
              <a:t> *CONST </a:t>
            </a:r>
            <a:r>
              <a:rPr lang="en-US" sz="1700" dirty="0" err="1"/>
              <a:t>objv</a:t>
            </a:r>
            <a:r>
              <a:rPr lang="en-US" sz="1700" dirty="0"/>
              <a:t>[] );</a:t>
            </a:r>
          </a:p>
          <a:p>
            <a:pPr lvl="1"/>
            <a:r>
              <a:rPr lang="en-US" sz="1700" dirty="0"/>
              <a:t>void *sharp_2 ( </a:t>
            </a:r>
            <a:r>
              <a:rPr lang="en-US" sz="1700" dirty="0" err="1"/>
              <a:t>ClientData</a:t>
            </a:r>
            <a:r>
              <a:rPr lang="en-US" sz="1700" dirty="0"/>
              <a:t> </a:t>
            </a:r>
            <a:r>
              <a:rPr lang="en-US" sz="1700" dirty="0" err="1"/>
              <a:t>clientData</a:t>
            </a:r>
            <a:r>
              <a:rPr lang="en-US" sz="1700" dirty="0"/>
              <a:t>, </a:t>
            </a:r>
            <a:r>
              <a:rPr lang="en-US" sz="1700" dirty="0" err="1"/>
              <a:t>Tcl_Interp</a:t>
            </a:r>
            <a:r>
              <a:rPr lang="en-US" sz="1700" dirty="0"/>
              <a:t> *</a:t>
            </a:r>
            <a:r>
              <a:rPr lang="en-US" sz="1700" dirty="0" err="1"/>
              <a:t>interp</a:t>
            </a:r>
            <a:r>
              <a:rPr lang="en-US" sz="1700" dirty="0"/>
              <a:t>, int </a:t>
            </a:r>
            <a:r>
              <a:rPr lang="en-US" sz="1700" dirty="0" err="1"/>
              <a:t>objc</a:t>
            </a:r>
            <a:r>
              <a:rPr lang="en-US" sz="1700" dirty="0"/>
              <a:t>, </a:t>
            </a:r>
            <a:r>
              <a:rPr lang="en-US" sz="1700" dirty="0" err="1"/>
              <a:t>Tcl_Obj</a:t>
            </a:r>
            <a:r>
              <a:rPr lang="en-US" sz="1700" dirty="0"/>
              <a:t> *CONST </a:t>
            </a:r>
            <a:r>
              <a:rPr lang="en-US" sz="1700" dirty="0" err="1"/>
              <a:t>objv</a:t>
            </a:r>
            <a:r>
              <a:rPr lang="en-US" sz="1700" dirty="0"/>
              <a:t>[] );</a:t>
            </a:r>
          </a:p>
          <a:p>
            <a:pPr lvl="1"/>
            <a:r>
              <a:rPr lang="en-US" sz="1700" dirty="0"/>
              <a:t>void *</a:t>
            </a:r>
            <a:r>
              <a:rPr lang="en-US" sz="1700" dirty="0" err="1"/>
              <a:t>my_sharp</a:t>
            </a:r>
            <a:r>
              <a:rPr lang="en-US" sz="1700" dirty="0"/>
              <a:t> ( </a:t>
            </a:r>
            <a:r>
              <a:rPr lang="en-US" sz="1700" dirty="0" err="1"/>
              <a:t>ClientData</a:t>
            </a:r>
            <a:r>
              <a:rPr lang="en-US" sz="1700" dirty="0"/>
              <a:t> </a:t>
            </a:r>
            <a:r>
              <a:rPr lang="en-US" sz="1700" dirty="0" err="1"/>
              <a:t>clientData</a:t>
            </a:r>
            <a:r>
              <a:rPr lang="en-US" sz="1700" dirty="0"/>
              <a:t>, </a:t>
            </a:r>
            <a:r>
              <a:rPr lang="en-US" sz="1700" dirty="0" err="1"/>
              <a:t>Tcl_Interp</a:t>
            </a:r>
            <a:r>
              <a:rPr lang="en-US" sz="1700" dirty="0"/>
              <a:t> *</a:t>
            </a:r>
            <a:r>
              <a:rPr lang="en-US" sz="1700" dirty="0" err="1"/>
              <a:t>interp</a:t>
            </a:r>
            <a:r>
              <a:rPr lang="en-US" sz="1700" dirty="0"/>
              <a:t>, int </a:t>
            </a:r>
            <a:r>
              <a:rPr lang="en-US" sz="1700" dirty="0" err="1"/>
              <a:t>objc</a:t>
            </a:r>
            <a:r>
              <a:rPr lang="en-US" sz="1700" dirty="0"/>
              <a:t>, </a:t>
            </a:r>
            <a:r>
              <a:rPr lang="en-US" sz="1700" dirty="0" err="1"/>
              <a:t>Tcl_Obj</a:t>
            </a:r>
            <a:r>
              <a:rPr lang="en-US" sz="1700" dirty="0"/>
              <a:t> *CONST </a:t>
            </a:r>
            <a:r>
              <a:rPr lang="en-US" sz="1700" dirty="0" err="1"/>
              <a:t>objv</a:t>
            </a:r>
            <a:r>
              <a:rPr lang="en-US" sz="1700" dirty="0"/>
              <a:t>[] );</a:t>
            </a:r>
          </a:p>
          <a:p>
            <a:pPr lvl="1"/>
            <a:r>
              <a:rPr lang="en-US" sz="1700" dirty="0"/>
              <a:t>void *sharp ( </a:t>
            </a:r>
            <a:r>
              <a:rPr lang="en-US" sz="1700" dirty="0" err="1"/>
              <a:t>ClientData</a:t>
            </a:r>
            <a:r>
              <a:rPr lang="en-US" sz="1700" dirty="0"/>
              <a:t> </a:t>
            </a:r>
            <a:r>
              <a:rPr lang="en-US" sz="1700" dirty="0" err="1"/>
              <a:t>clientData</a:t>
            </a:r>
            <a:r>
              <a:rPr lang="en-US" sz="1700" dirty="0"/>
              <a:t>, </a:t>
            </a:r>
            <a:r>
              <a:rPr lang="en-US" sz="1700" dirty="0" err="1"/>
              <a:t>Tcl_Interp</a:t>
            </a:r>
            <a:r>
              <a:rPr lang="en-US" sz="1700" dirty="0"/>
              <a:t> *</a:t>
            </a:r>
            <a:r>
              <a:rPr lang="en-US" sz="1700" dirty="0" err="1"/>
              <a:t>interp</a:t>
            </a:r>
            <a:r>
              <a:rPr lang="en-US" sz="1700" dirty="0"/>
              <a:t>, int </a:t>
            </a:r>
            <a:r>
              <a:rPr lang="en-US" sz="1700" dirty="0" err="1"/>
              <a:t>objc</a:t>
            </a:r>
            <a:r>
              <a:rPr lang="en-US" sz="1700" dirty="0"/>
              <a:t>, </a:t>
            </a:r>
            <a:r>
              <a:rPr lang="en-US" sz="1700" dirty="0" err="1"/>
              <a:t>Tcl_Obj</a:t>
            </a:r>
            <a:r>
              <a:rPr lang="en-US" sz="1700" dirty="0"/>
              <a:t> *CONST </a:t>
            </a:r>
            <a:r>
              <a:rPr lang="en-US" sz="1700" dirty="0" err="1"/>
              <a:t>objv</a:t>
            </a:r>
            <a:r>
              <a:rPr lang="en-US" sz="1700" dirty="0"/>
              <a:t>[] );</a:t>
            </a:r>
          </a:p>
          <a:p>
            <a:pPr lvl="1"/>
            <a:r>
              <a:rPr lang="en-US" sz="1700" dirty="0"/>
              <a:t>int </a:t>
            </a:r>
            <a:r>
              <a:rPr lang="en-US" sz="1700" dirty="0" err="1"/>
              <a:t>checkIfValid</a:t>
            </a:r>
            <a:r>
              <a:rPr lang="en-US" sz="1700" dirty="0"/>
              <a:t> ( char *checked, int size );</a:t>
            </a:r>
          </a:p>
          <a:p>
            <a:r>
              <a:rPr lang="en-US" sz="2400" u="sng" dirty="0" err="1"/>
              <a:t>Makefile</a:t>
            </a:r>
            <a:r>
              <a:rPr lang="en-US" sz="2400" dirty="0"/>
              <a:t>: Linking and Compilation.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12A06-A1F6-4FDC-A178-CBF6D740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BCE1F-B02B-4D4E-A1CC-F303F85D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3682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D6CE8-2C43-4AF0-809E-E6D0620A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389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commandsCreation</a:t>
            </a:r>
            <a:r>
              <a:rPr lang="en-US" dirty="0"/>
              <a:t>() function</a:t>
            </a:r>
            <a:endParaRPr lang="el-G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2DB250-304D-4D3C-A95B-E742F81F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29F65-4EA4-432C-8495-646B679F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3</a:t>
            </a:fld>
            <a:endParaRPr lang="el-GR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03F01A92-956C-4771-AA43-9DC53C6CF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18" t="48815" r="42242" b="9157"/>
          <a:stretch/>
        </p:blipFill>
        <p:spPr>
          <a:xfrm>
            <a:off x="1066800" y="1536875"/>
            <a:ext cx="9619134" cy="413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7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3DA795-202D-4C66-A9C9-5EB643E8B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4" t="32361" r="63203" b="35833"/>
          <a:stretch/>
        </p:blipFill>
        <p:spPr>
          <a:xfrm>
            <a:off x="587714" y="1534160"/>
            <a:ext cx="7565686" cy="40765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DA44A4-C450-4F64-ABC5-724E205F1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checkIfValid</a:t>
            </a:r>
            <a:r>
              <a:rPr lang="en-US" dirty="0"/>
              <a:t> implementation</a:t>
            </a: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D5C91-2C89-40B6-AAF7-279750FC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38637-9BC2-4E65-AD92-5A76FA4C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4</a:t>
            </a:fld>
            <a:endParaRPr lang="el-G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6DAB5-66D4-4D43-9342-959EE0EB9D73}"/>
              </a:ext>
            </a:extLst>
          </p:cNvPr>
          <p:cNvSpPr txBox="1"/>
          <p:nvPr/>
        </p:nvSpPr>
        <p:spPr>
          <a:xfrm>
            <a:off x="8915400" y="1419225"/>
            <a:ext cx="2619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checkIfValid</a:t>
            </a:r>
            <a:r>
              <a:rPr lang="en-US" dirty="0"/>
              <a:t>:</a:t>
            </a:r>
          </a:p>
          <a:p>
            <a:r>
              <a:rPr lang="en-US" dirty="0"/>
              <a:t>returns the number of invalid patterns.</a:t>
            </a:r>
            <a:br>
              <a:rPr lang="en-US" dirty="0"/>
            </a:br>
            <a:r>
              <a:rPr lang="en-US" dirty="0"/>
              <a:t>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019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7CA294-87C4-4060-826B-AF1DF773F6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4" t="11835" r="57949" b="35880"/>
          <a:stretch/>
        </p:blipFill>
        <p:spPr>
          <a:xfrm>
            <a:off x="369870" y="1400043"/>
            <a:ext cx="6569966" cy="52469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790C85-A536-4847-AFEE-53EFB378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arguments</a:t>
            </a: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AD81B-3BBB-4CFD-AA6C-D27AA5F2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CFFC1-CD87-4875-8E9B-E6689A591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5</a:t>
            </a:fld>
            <a:endParaRPr lang="el-G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BA24A2-BF2F-4DE8-B06D-A6E1DE8F6B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92" t="32210" r="65619" b="35131"/>
          <a:stretch/>
        </p:blipFill>
        <p:spPr>
          <a:xfrm>
            <a:off x="6780944" y="1243173"/>
            <a:ext cx="5411056" cy="373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5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0B16EB9-A437-4EE8-BCD8-C4BF77563D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4" t="17573" r="46015" b="23751"/>
          <a:stretch/>
        </p:blipFill>
        <p:spPr>
          <a:xfrm>
            <a:off x="135674" y="931876"/>
            <a:ext cx="8017726" cy="5560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AD6CE8-2C43-4AF0-809E-E6D0620A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1066755" cy="483892"/>
          </a:xfrm>
        </p:spPr>
        <p:txBody>
          <a:bodyPr>
            <a:normAutofit fontScale="90000"/>
          </a:bodyPr>
          <a:lstStyle/>
          <a:p>
            <a:r>
              <a:rPr lang="en-US" dirty="0"/>
              <a:t>cube_intersect_2  and supercube_2 implementation</a:t>
            </a:r>
            <a:endParaRPr lang="el-G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2DB250-304D-4D3C-A95B-E742F81F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29F65-4EA4-432C-8495-646B679F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6</a:t>
            </a:fld>
            <a:endParaRPr lang="el-G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C9A9D5-479C-4DE7-A6BF-61D601AA92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15" t="28287" r="47606" b="56713"/>
          <a:stretch/>
        </p:blipFill>
        <p:spPr>
          <a:xfrm>
            <a:off x="5310354" y="1778000"/>
            <a:ext cx="6745972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9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D6CE8-2C43-4AF0-809E-E6D0620A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3892"/>
          </a:xfrm>
        </p:spPr>
        <p:txBody>
          <a:bodyPr>
            <a:normAutofit fontScale="90000"/>
          </a:bodyPr>
          <a:lstStyle/>
          <a:p>
            <a:r>
              <a:rPr lang="en-US" dirty="0"/>
              <a:t>distance_2 and cube_cover_2 implementation</a:t>
            </a:r>
            <a:endParaRPr lang="el-G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2DB250-304D-4D3C-A95B-E742F81F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29F65-4EA4-432C-8495-646B679F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7</a:t>
            </a:fld>
            <a:endParaRPr lang="el-G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719DA4-71BC-4AB7-80C6-79931959F550}"/>
              </a:ext>
            </a:extLst>
          </p:cNvPr>
          <p:cNvSpPr txBox="1"/>
          <p:nvPr/>
        </p:nvSpPr>
        <p:spPr>
          <a:xfrm>
            <a:off x="528637" y="1196127"/>
            <a:ext cx="208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distance_2: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74C0E-EFA8-4228-9A06-E6A447B84DCC}"/>
              </a:ext>
            </a:extLst>
          </p:cNvPr>
          <p:cNvSpPr txBox="1"/>
          <p:nvPr/>
        </p:nvSpPr>
        <p:spPr>
          <a:xfrm>
            <a:off x="5398140" y="2675599"/>
            <a:ext cx="235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cube_cover_2:</a:t>
            </a:r>
            <a:endParaRPr lang="el-G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52AA6B-B0B4-422E-BB53-D8CCA39D2774}"/>
              </a:ext>
            </a:extLst>
          </p:cNvPr>
          <p:cNvSpPr/>
          <p:nvPr/>
        </p:nvSpPr>
        <p:spPr>
          <a:xfrm>
            <a:off x="6462276" y="1698090"/>
            <a:ext cx="5563756" cy="47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8B2953-6355-443A-A4C9-F9D3B622F3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3" t="68479" r="61553" b="15078"/>
          <a:stretch/>
        </p:blipFill>
        <p:spPr>
          <a:xfrm>
            <a:off x="108401" y="1683696"/>
            <a:ext cx="5034768" cy="169812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1730792-7FCB-449D-A95E-225CB1B9D757}"/>
              </a:ext>
            </a:extLst>
          </p:cNvPr>
          <p:cNvGrpSpPr/>
          <p:nvPr/>
        </p:nvGrpSpPr>
        <p:grpSpPr>
          <a:xfrm>
            <a:off x="3783468" y="3232529"/>
            <a:ext cx="8233030" cy="2974526"/>
            <a:chOff x="3783468" y="3232529"/>
            <a:chExt cx="8233030" cy="29745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6C20D24-422E-479E-A10A-0F98A4F8C6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462" t="40594" r="43859" b="29676"/>
            <a:stretch/>
          </p:blipFill>
          <p:spPr>
            <a:xfrm>
              <a:off x="3783468" y="3232529"/>
              <a:ext cx="8233030" cy="297452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CE30E8-21B8-4297-A19A-5D346C2227D5}"/>
                </a:ext>
              </a:extLst>
            </p:cNvPr>
            <p:cNvSpPr/>
            <p:nvPr/>
          </p:nvSpPr>
          <p:spPr>
            <a:xfrm>
              <a:off x="3783468" y="5912528"/>
              <a:ext cx="788532" cy="124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  <p:extLst>
      <p:ext uri="{BB962C8B-B14F-4D97-AF65-F5344CB8AC3E}">
        <p14:creationId xmlns:p14="http://schemas.microsoft.com/office/powerpoint/2010/main" val="2459592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058C967-60D4-47CA-8C8D-3245FB7AC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25" t="35599" r="47937" b="15763"/>
          <a:stretch/>
        </p:blipFill>
        <p:spPr>
          <a:xfrm>
            <a:off x="5210391" y="1005138"/>
            <a:ext cx="6852068" cy="44351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AD6CE8-2C43-4AF0-809E-E6D0620A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3892"/>
          </a:xfrm>
        </p:spPr>
        <p:txBody>
          <a:bodyPr>
            <a:normAutofit fontScale="90000"/>
          </a:bodyPr>
          <a:lstStyle/>
          <a:p>
            <a:r>
              <a:rPr lang="en-US" dirty="0"/>
              <a:t>Sharp_2 implementation</a:t>
            </a:r>
            <a:endParaRPr lang="el-G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2DB250-304D-4D3C-A95B-E742F81F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29F65-4EA4-432C-8495-646B679F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8</a:t>
            </a:fld>
            <a:endParaRPr lang="el-G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719DA4-71BC-4AB7-80C6-79931959F550}"/>
              </a:ext>
            </a:extLst>
          </p:cNvPr>
          <p:cNvSpPr txBox="1"/>
          <p:nvPr/>
        </p:nvSpPr>
        <p:spPr>
          <a:xfrm>
            <a:off x="419100" y="1038225"/>
            <a:ext cx="208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sharp_2:</a:t>
            </a:r>
            <a:endParaRPr lang="el-G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2B761F-153A-406A-B925-E871D308FA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62" t="27184" r="74005" b="64401"/>
          <a:stretch/>
        </p:blipFill>
        <p:spPr>
          <a:xfrm>
            <a:off x="661434" y="1510410"/>
            <a:ext cx="3687279" cy="8499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5A8821-6BCC-4DE2-8C38-BB5C75BAA234}"/>
              </a:ext>
            </a:extLst>
          </p:cNvPr>
          <p:cNvSpPr txBox="1"/>
          <p:nvPr/>
        </p:nvSpPr>
        <p:spPr>
          <a:xfrm>
            <a:off x="419099" y="2531141"/>
            <a:ext cx="208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my_sharp</a:t>
            </a:r>
            <a:r>
              <a:rPr lang="en-US" sz="2400" dirty="0"/>
              <a:t>:</a:t>
            </a:r>
            <a:endParaRPr lang="el-GR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F280BD-3882-41B7-B49F-00204AD959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97" t="10634" r="59331" b="55795"/>
          <a:stretch/>
        </p:blipFill>
        <p:spPr>
          <a:xfrm>
            <a:off x="260623" y="3321113"/>
            <a:ext cx="5127503" cy="32304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78A61C-3D0F-46E0-AE0C-376528AE11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25" t="43640" r="78487" b="54386"/>
          <a:stretch/>
        </p:blipFill>
        <p:spPr>
          <a:xfrm>
            <a:off x="314995" y="3131318"/>
            <a:ext cx="2632391" cy="18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30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763D8B-EB9D-4A49-8772-8484E2D14A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8" t="28608" r="59150" b="34240"/>
          <a:stretch/>
        </p:blipFill>
        <p:spPr>
          <a:xfrm>
            <a:off x="130147" y="937660"/>
            <a:ext cx="5599578" cy="32730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CDC1BF-83BD-4B2A-84FF-6140CC740C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12" t="43788" r="48302" b="13656"/>
          <a:stretch/>
        </p:blipFill>
        <p:spPr>
          <a:xfrm>
            <a:off x="5078763" y="2721032"/>
            <a:ext cx="6879459" cy="37952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AD6CE8-2C43-4AF0-809E-E6D0620A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3892"/>
          </a:xfrm>
        </p:spPr>
        <p:txBody>
          <a:bodyPr>
            <a:normAutofit fontScale="90000"/>
          </a:bodyPr>
          <a:lstStyle/>
          <a:p>
            <a:r>
              <a:rPr lang="en-US" dirty="0"/>
              <a:t>Sharp implementation: storing arguments from list</a:t>
            </a:r>
            <a:endParaRPr lang="el-G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2DB250-304D-4D3C-A95B-E742F81F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29F65-4EA4-432C-8495-646B679F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9</a:t>
            </a:fld>
            <a:endParaRPr lang="el-G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52AA6B-B0B4-422E-BB53-D8CCA39D2774}"/>
              </a:ext>
            </a:extLst>
          </p:cNvPr>
          <p:cNvSpPr/>
          <p:nvPr/>
        </p:nvSpPr>
        <p:spPr>
          <a:xfrm>
            <a:off x="6462276" y="1698090"/>
            <a:ext cx="5563756" cy="47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72942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422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CE437: Αλγόριθμοι CAD I Homework 2  Tcl shell’s Implementation</vt:lpstr>
      <vt:lpstr>Files’ Structure</vt:lpstr>
      <vt:lpstr>commandsCreation() function</vt:lpstr>
      <vt:lpstr>checkIfValid implementation</vt:lpstr>
      <vt:lpstr>Reading arguments</vt:lpstr>
      <vt:lpstr>cube_intersect_2  and supercube_2 implementation</vt:lpstr>
      <vt:lpstr>distance_2 and cube_cover_2 implementation</vt:lpstr>
      <vt:lpstr>Sharp_2 implementation</vt:lpstr>
      <vt:lpstr>Sharp implementation: storing arguments from list</vt:lpstr>
      <vt:lpstr>Sharp implementation: sharp_2 is activated.</vt:lpstr>
      <vt:lpstr>Sharp implementation: cube’s intersection</vt:lpstr>
      <vt:lpstr>Sharp implementation: cube’s covering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CE437: Αλγόριθμοι CAD I Homework 1 – Tcl shell’s Implementation</dc:title>
  <dc:creator>Christos Vasileiou</dc:creator>
  <cp:lastModifiedBy>Christos Vasileiou</cp:lastModifiedBy>
  <cp:revision>97</cp:revision>
  <dcterms:created xsi:type="dcterms:W3CDTF">2018-10-17T11:37:02Z</dcterms:created>
  <dcterms:modified xsi:type="dcterms:W3CDTF">2018-12-10T18:14:48Z</dcterms:modified>
</cp:coreProperties>
</file>