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62" r:id="rId1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s Vasileiou" initials="CV" lastIdx="0" clrIdx="0">
    <p:extLst>
      <p:ext uri="{19B8F6BF-5375-455C-9EA6-DF929625EA0E}">
        <p15:presenceInfo xmlns:p15="http://schemas.microsoft.com/office/powerpoint/2012/main" userId="0f9a8f858efa20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60"/>
  </p:normalViewPr>
  <p:slideViewPr>
    <p:cSldViewPr snapToGrid="0">
      <p:cViewPr varScale="1">
        <p:scale>
          <a:sx n="93" d="100"/>
          <a:sy n="93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234315-63B3-4D80-823F-2F5BCD7A1D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0A1AC-2928-43D7-8465-F905E39246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0878-96D0-4ACC-9C2B-8C9972593B29}" type="datetimeFigureOut">
              <a:rPr lang="el-GR" smtClean="0"/>
              <a:t>13/1/2019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23963-DCFD-47D1-B243-468F4D1224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9E03C-8C56-4B2E-9C8A-39CA943876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3A86-B455-434B-8E96-0FDE6186EE3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543203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C2669-22DC-4428-BA53-6FB620DD3954}" type="datetimeFigureOut">
              <a:rPr lang="el-GR" smtClean="0"/>
              <a:t>13/1/2019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4BED9-1D8C-499C-8F83-C4A85E46E56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81482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C70C-B83E-4DA4-8690-671C9F264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0A464-F59F-405E-9706-835D1AF2D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E0565-E1EB-4CE0-8031-6C2C0058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DBFD-4567-47AA-9DB5-CD48B21A18F1}" type="datetime1">
              <a:rPr lang="el-GR" smtClean="0"/>
              <a:t>13/1/2019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A0D96-4D03-41EB-8936-ED38AF89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4460-BCA3-4C23-830E-CCD85B24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415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CEB0-442A-4179-BB69-49A4694D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E1070-7096-48B9-A6A2-16E69A3F9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6819-CA94-4376-91C8-C8291F10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CBDB-7FC5-42B0-8343-2DC7FDFB8B2E}" type="datetime1">
              <a:rPr lang="el-GR" smtClean="0"/>
              <a:t>13/1/2019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908C-51C2-4E08-8965-13C48C58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E7EA0-7C90-41CF-BF64-E815609F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512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5EAFE-095C-492B-9751-98B1E44D7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B46AD-99C8-4FE1-8A37-AB4B01138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FED8D-B9C9-4CFE-80E4-59F73B8F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06FE-83D7-45E8-A37E-18C780939954}" type="datetime1">
              <a:rPr lang="el-GR" smtClean="0"/>
              <a:t>13/1/2019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7AD34-EC60-4C66-A0C5-2BCED1E0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80325-A0F7-4DDA-BEAE-48553C9B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9092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A569-70C2-4FB5-985B-9B4C5252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5B25-0803-4421-9890-9A4C61DB1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D47F3-5301-47E5-A232-1722D8D9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B230-4C74-4148-8E2A-9A06BEC28C73}" type="datetime1">
              <a:rPr lang="el-GR" smtClean="0"/>
              <a:t>13/1/2019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2EA01-B706-4776-AE4B-9295F4D2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76B8D-AD18-4BF5-84DC-DD217A22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560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DA7E-D270-48E4-8461-04C6CF6F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673FE-48EA-4696-A943-A69BCFD11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B9CC0-F5DF-4FF7-83A2-1B5D9FB7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5566-854B-4CAA-8AB1-D283EC4D42B9}" type="datetime1">
              <a:rPr lang="el-GR" smtClean="0"/>
              <a:t>13/1/2019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F86B-6CB4-4976-AB9A-EF23426F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9C41-AD6A-43B8-990B-602B8AD9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771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D6B4-6C4D-4AAF-9815-0C1FBBF4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7ED81-3B07-42F8-A4A2-E80436FF6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26827-05FF-4DF1-AEEE-7B680F172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A1676-8248-495D-B802-A69E2FE6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D8CF-C499-4E05-8DC1-3EC2736F2CB3}" type="datetime1">
              <a:rPr lang="el-GR" smtClean="0"/>
              <a:t>13/1/2019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14A6E-33A1-4DB7-BFDD-D917CDC0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1C58A-980F-4B2B-9C92-2D4DB5E6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536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22F7-650E-43C9-9A43-1E0AAAE2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9283A-EF7D-48E9-842B-B4038F25A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B90A5-FD54-4D53-96EE-2595391CF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7156D-463A-48DD-98E4-468807182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B3DC8-52DB-4249-B5B5-D82391155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80B80-3741-4DB5-8EB8-534BDFE6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EA-9B87-4462-8038-8211FB743502}" type="datetime1">
              <a:rPr lang="el-GR" smtClean="0"/>
              <a:t>13/1/2019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147D5-0D8E-4411-BC84-33AECEF0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9DDC8-8B2C-4854-9987-9ECE6121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905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FAD7-230D-4061-8228-39E0EFA9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11D35-D119-4303-B39C-94D4CA71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A55D-5A12-4C63-994A-C6E988D0FADF}" type="datetime1">
              <a:rPr lang="el-GR" smtClean="0"/>
              <a:t>13/1/2019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983AA-8F8E-4D37-AD3A-28C16DAC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14C45-1353-456C-B6F8-C8CDD1FF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446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3E3B6-B4EE-4E7F-A526-0028979A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7749-3FB5-4130-B371-911D3A79914B}" type="datetime1">
              <a:rPr lang="el-GR" smtClean="0"/>
              <a:t>13/1/2019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0E15E-E32C-455C-80B8-6C88AC08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71C13-F288-4E05-8A89-6FEDF887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689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4070-B267-447B-B506-8B29CFA0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0548-CCA3-4E6D-AAE8-CFA4DCDFC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3497B-B63D-408A-9995-1832306BE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E16BE-0218-4564-BCF8-F8E2DE57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9D62-65AA-4853-9966-8E226B94F304}" type="datetime1">
              <a:rPr lang="el-GR" smtClean="0"/>
              <a:t>13/1/2019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8FC98-CB8C-447D-BBB0-26A406FF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68E62-6D85-4E8B-843C-23B45085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2179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0EBC-EFD8-4AB7-BE3A-9DAD026A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9532B-1F30-42AE-B38E-947E33A5C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1F5F4-F40D-497A-B685-E6AFB047E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AFA68-F1F4-44D2-A9DB-94EA6290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3D80-DA9B-432B-BBE4-782E9124C474}" type="datetime1">
              <a:rPr lang="el-GR" smtClean="0"/>
              <a:t>13/1/2019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4B7C1-F8CF-42DB-94A5-F3ACA607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B3B07-D644-447D-B250-EBBB82BA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562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52DFC-0C95-4513-B9BB-F4CE698B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0FBF8-45F5-4522-88D1-D453A8FCF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6906F-722F-4A28-81CB-B0D97BB44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05B9-1CAF-4BCB-ABD9-126B9DDBDC6D}" type="datetime1">
              <a:rPr lang="el-GR" smtClean="0"/>
              <a:t>13/1/2019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7C90F-6467-4533-A0FE-ED897F439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A027F-11D4-4C0C-BD35-9141C27B9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870A9-FBB0-4296-90D4-78B2D577EB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8877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8A6A-07B2-48D6-9EA5-9070B02A9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8173"/>
            <a:ext cx="9144000" cy="2428238"/>
          </a:xfrm>
        </p:spPr>
        <p:txBody>
          <a:bodyPr>
            <a:normAutofit/>
          </a:bodyPr>
          <a:lstStyle/>
          <a:p>
            <a:r>
              <a:rPr lang="en-US" dirty="0"/>
              <a:t>CE437: </a:t>
            </a:r>
            <a:r>
              <a:rPr lang="el-GR" dirty="0"/>
              <a:t>Αλγόριθμοι </a:t>
            </a:r>
            <a:r>
              <a:rPr lang="en-US" dirty="0"/>
              <a:t>CAD I</a:t>
            </a:r>
            <a:br>
              <a:rPr lang="en-US" dirty="0"/>
            </a:br>
            <a:r>
              <a:rPr lang="en-US" sz="4400" dirty="0"/>
              <a:t>Homework </a:t>
            </a:r>
            <a:r>
              <a:rPr lang="el-GR" sz="4400" dirty="0"/>
              <a:t>3</a:t>
            </a:r>
            <a:r>
              <a:rPr lang="en-US" sz="4400" dirty="0"/>
              <a:t> </a:t>
            </a:r>
            <a:br>
              <a:rPr lang="el-GR" sz="4400" dirty="0"/>
            </a:br>
            <a:r>
              <a:rPr lang="en-US" sz="4400" dirty="0" err="1"/>
              <a:t>Tcl</a:t>
            </a:r>
            <a:r>
              <a:rPr lang="en-US" sz="4400" dirty="0"/>
              <a:t> shell’s Implementation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FAC98-7E97-4EAA-B9DB-B5BBB7595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4280" y="5530788"/>
            <a:ext cx="3503720" cy="899040"/>
          </a:xfrm>
        </p:spPr>
        <p:txBody>
          <a:bodyPr/>
          <a:lstStyle/>
          <a:p>
            <a:pPr algn="r"/>
            <a:r>
              <a:rPr lang="en-US" dirty="0"/>
              <a:t>By Vasileiou Christos, 1983</a:t>
            </a:r>
            <a:endParaRPr lang="el-G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884597-0E4D-40CA-A6C7-5D4A02DAC5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" b="38764"/>
          <a:stretch/>
        </p:blipFill>
        <p:spPr>
          <a:xfrm>
            <a:off x="2927908" y="2856411"/>
            <a:ext cx="7085119" cy="225552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EFB13-DCDE-4B5A-9AE9-95174FD1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F4698-C488-428B-926B-D0FF1FDA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353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A34D3A-6D76-49C5-A8F4-84C893760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7" t="10937" r="50954" b="36179"/>
          <a:stretch/>
        </p:blipFill>
        <p:spPr>
          <a:xfrm>
            <a:off x="403334" y="1631888"/>
            <a:ext cx="6107045" cy="4021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BEB087-0E2E-4DA7-8D1F-C83AD51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42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Graph_critical_path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7379A-5DE1-40E5-83BE-D4A77BC7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AD10C-15BE-424A-8B7C-79553C07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10</a:t>
            </a:fld>
            <a:endParaRPr lang="el-G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510200-39BF-4516-A8D1-412F8BC756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t="41018" r="51028" b="25518"/>
          <a:stretch/>
        </p:blipFill>
        <p:spPr>
          <a:xfrm>
            <a:off x="5500807" y="929418"/>
            <a:ext cx="6688565" cy="266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5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9CA848C-3EB5-4A77-8684-ED115F522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296" y="957172"/>
            <a:ext cx="5460105" cy="55817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BEB087-0E2E-4DA7-8D1F-C83AD51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42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Graph_critical_path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7379A-5DE1-40E5-83BE-D4A77BC7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AD10C-15BE-424A-8B7C-79553C07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16420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CCE71CC-0F69-437E-835C-21FCD25D83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8" t="11835" r="49017" b="17004"/>
          <a:stretch/>
        </p:blipFill>
        <p:spPr>
          <a:xfrm>
            <a:off x="300519" y="929418"/>
            <a:ext cx="6561762" cy="56260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BEB087-0E2E-4DA7-8D1F-C83AD51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42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Graph_critical_path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7379A-5DE1-40E5-83BE-D4A77BC7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AD10C-15BE-424A-8B7C-79553C07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12</a:t>
            </a:fld>
            <a:endParaRPr lang="el-G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2ED0DB-A5F0-4505-87DA-144D164089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" t="15281" r="61320" b="58283"/>
          <a:stretch/>
        </p:blipFill>
        <p:spPr>
          <a:xfrm>
            <a:off x="7064339" y="1361470"/>
            <a:ext cx="4248365" cy="1812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71EFA2-B36A-4C3B-998C-22301CEE70C3}"/>
              </a:ext>
            </a:extLst>
          </p:cNvPr>
          <p:cNvSpPr txBox="1"/>
          <p:nvPr/>
        </p:nvSpPr>
        <p:spPr>
          <a:xfrm>
            <a:off x="7130265" y="92941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the cost of longest path.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24261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665944-004B-45F7-A58D-9F0000095F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0" t="21618" r="41821" b="16116"/>
          <a:stretch/>
        </p:blipFill>
        <p:spPr>
          <a:xfrm>
            <a:off x="4993938" y="1518083"/>
            <a:ext cx="7183442" cy="48382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BEB087-0E2E-4DA7-8D1F-C83AD51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42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Graph_critical_path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7379A-5DE1-40E5-83BE-D4A77BC7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AD10C-15BE-424A-8B7C-79553C07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13</a:t>
            </a:fld>
            <a:endParaRPr lang="el-G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BB25D9-371C-4537-B8AE-3AA7659D1F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" t="31161" r="62955" b="17453"/>
          <a:stretch/>
        </p:blipFill>
        <p:spPr>
          <a:xfrm>
            <a:off x="77954" y="929419"/>
            <a:ext cx="4911296" cy="44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6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B087-0E2E-4DA7-8D1F-C83AD51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42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Back_trace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7379A-5DE1-40E5-83BE-D4A77BC7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AD10C-15BE-424A-8B7C-79553C07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14</a:t>
            </a:fld>
            <a:endParaRPr lang="el-G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1D1CA-F23A-4A21-A15C-B808360BB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" t="28055" r="42510" b="12980"/>
          <a:stretch/>
        </p:blipFill>
        <p:spPr>
          <a:xfrm>
            <a:off x="5157926" y="1998116"/>
            <a:ext cx="6601814" cy="4043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3DEBED-CF3D-4797-AA8E-EAE4A1BF35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9451" r="61190" b="43803"/>
          <a:stretch/>
        </p:blipFill>
        <p:spPr>
          <a:xfrm>
            <a:off x="0" y="2205040"/>
            <a:ext cx="4998695" cy="37450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E29701-CEBC-4C2E-8B69-0722BC38470D}"/>
              </a:ext>
            </a:extLst>
          </p:cNvPr>
          <p:cNvSpPr txBox="1"/>
          <p:nvPr/>
        </p:nvSpPr>
        <p:spPr>
          <a:xfrm>
            <a:off x="213063" y="1136342"/>
            <a:ext cx="95168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nodesDist_t</a:t>
            </a:r>
            <a:r>
              <a:rPr lang="en-US" sz="1600" dirty="0"/>
              <a:t> *</a:t>
            </a:r>
            <a:r>
              <a:rPr lang="en-US" sz="1600" dirty="0" err="1"/>
              <a:t>back_trace</a:t>
            </a:r>
            <a:r>
              <a:rPr lang="en-US" sz="1600" dirty="0"/>
              <a:t> ( </a:t>
            </a:r>
            <a:r>
              <a:rPr lang="en-US" sz="1600" dirty="0" err="1"/>
              <a:t>nodesDist_t</a:t>
            </a:r>
            <a:r>
              <a:rPr lang="en-US" sz="1600" dirty="0"/>
              <a:t> *Q, int </a:t>
            </a:r>
            <a:r>
              <a:rPr lang="en-US" sz="1600" dirty="0" err="1"/>
              <a:t>arcWeight</a:t>
            </a:r>
            <a:r>
              <a:rPr lang="en-US" sz="1600" dirty="0"/>
              <a:t>[size][size], int </a:t>
            </a:r>
            <a:r>
              <a:rPr lang="en-US" sz="1600" dirty="0" err="1"/>
              <a:t>longest_path</a:t>
            </a:r>
            <a:r>
              <a:rPr lang="en-US" sz="1600" dirty="0"/>
              <a:t>, int </a:t>
            </a:r>
            <a:r>
              <a:rPr lang="en-US" sz="1600" dirty="0" err="1"/>
              <a:t>Rslack</a:t>
            </a:r>
            <a:r>
              <a:rPr lang="en-US" sz="1600" dirty="0"/>
              <a:t>, int *previous, int </a:t>
            </a:r>
            <a:br>
              <a:rPr lang="en-US" sz="1600" dirty="0"/>
            </a:br>
            <a:r>
              <a:rPr lang="en-US" sz="1600" dirty="0"/>
              <a:t>                                               </a:t>
            </a:r>
            <a:r>
              <a:rPr lang="en-US" sz="1600" dirty="0" err="1"/>
              <a:t>maxDistanceNode</a:t>
            </a:r>
            <a:r>
              <a:rPr lang="en-US" sz="1600" dirty="0"/>
              <a:t>, int *slack, </a:t>
            </a:r>
            <a:r>
              <a:rPr lang="en-US" sz="1600" dirty="0" err="1"/>
              <a:t>nodesDist_t</a:t>
            </a:r>
            <a:r>
              <a:rPr lang="en-US" sz="1600" dirty="0"/>
              <a:t> *</a:t>
            </a:r>
            <a:r>
              <a:rPr lang="en-US" sz="1600" dirty="0" err="1"/>
              <a:t>criticalPath</a:t>
            </a:r>
            <a:r>
              <a:rPr lang="en-US" sz="1600" dirty="0"/>
              <a:t> );</a:t>
            </a:r>
          </a:p>
          <a:p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264802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0FB4-DAAD-4D4F-9029-ED1A0720A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0113"/>
            <a:ext cx="10515600" cy="538685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End of presentation.</a:t>
            </a:r>
          </a:p>
          <a:p>
            <a:pPr marL="0" indent="0" algn="ctr">
              <a:buNone/>
            </a:pPr>
            <a:r>
              <a:rPr lang="en-US" dirty="0"/>
              <a:t>Thank you!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68A2B-8733-4B1E-A25F-2D8F9FF5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B386A-0F13-4374-B94A-40F8B1CB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298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66F0-AC9A-4C25-873C-6099F69B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8961"/>
          </a:xfrm>
        </p:spPr>
        <p:txBody>
          <a:bodyPr/>
          <a:lstStyle/>
          <a:p>
            <a:r>
              <a:rPr lang="en-US" dirty="0"/>
              <a:t>Files’ Structure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26864-B9D5-41B9-85A3-0AE89C4D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086"/>
            <a:ext cx="10195560" cy="4962264"/>
          </a:xfrm>
        </p:spPr>
        <p:txBody>
          <a:bodyPr>
            <a:normAutofit fontScale="92500" lnSpcReduction="10000"/>
          </a:bodyPr>
          <a:lstStyle/>
          <a:p>
            <a:r>
              <a:rPr lang="en-US" sz="2400" u="sng" dirty="0" err="1"/>
              <a:t>customTCL.c</a:t>
            </a:r>
            <a:r>
              <a:rPr lang="en-US" sz="2400" dirty="0"/>
              <a:t>: Includes main </a:t>
            </a:r>
            <a:r>
              <a:rPr lang="en-US" sz="2400" dirty="0" err="1"/>
              <a:t>implemenation</a:t>
            </a:r>
            <a:r>
              <a:rPr lang="en-US" sz="2400" dirty="0"/>
              <a:t>.</a:t>
            </a:r>
          </a:p>
          <a:p>
            <a:pPr lvl="2"/>
            <a:r>
              <a:rPr lang="en-US" sz="1800" dirty="0"/>
              <a:t>int main(int </a:t>
            </a:r>
            <a:r>
              <a:rPr lang="en-US" sz="1800" dirty="0" err="1"/>
              <a:t>argc</a:t>
            </a:r>
            <a:r>
              <a:rPr lang="en-US" sz="1800" dirty="0"/>
              <a:t>, char *</a:t>
            </a:r>
            <a:r>
              <a:rPr lang="en-US" sz="1800" dirty="0" err="1"/>
              <a:t>argv</a:t>
            </a:r>
            <a:r>
              <a:rPr lang="en-US" sz="1800" dirty="0"/>
              <a:t>[] )</a:t>
            </a:r>
          </a:p>
          <a:p>
            <a:r>
              <a:rPr lang="en-US" sz="2400" u="sng" dirty="0" err="1"/>
              <a:t>Instructions.h</a:t>
            </a:r>
            <a:r>
              <a:rPr lang="en-US" sz="2400" dirty="0"/>
              <a:t>: Includes </a:t>
            </a:r>
            <a:r>
              <a:rPr lang="en-US" sz="2400" dirty="0" err="1"/>
              <a:t>Tcl</a:t>
            </a:r>
            <a:r>
              <a:rPr lang="en-US" sz="2400" dirty="0"/>
              <a:t> instructions in a string array.</a:t>
            </a:r>
          </a:p>
          <a:p>
            <a:pPr lvl="2"/>
            <a:r>
              <a:rPr lang="en-US" sz="1800" dirty="0"/>
              <a:t>static char *instructions[]</a:t>
            </a:r>
          </a:p>
          <a:p>
            <a:r>
              <a:rPr lang="en-US" sz="2400" u="sng" dirty="0"/>
              <a:t>functions_1st.c</a:t>
            </a:r>
            <a:r>
              <a:rPr lang="en-US" sz="2400" dirty="0"/>
              <a:t>: Includes 1</a:t>
            </a:r>
            <a:r>
              <a:rPr lang="en-US" sz="2400" baseline="30000" dirty="0"/>
              <a:t>st</a:t>
            </a:r>
            <a:r>
              <a:rPr lang="en-US" sz="2400" dirty="0"/>
              <a:t> homework’s functions.</a:t>
            </a:r>
          </a:p>
          <a:p>
            <a:r>
              <a:rPr lang="en-US" sz="2400" u="sng" dirty="0"/>
              <a:t>functions_2nd.c</a:t>
            </a:r>
            <a:r>
              <a:rPr lang="en-US" sz="2400" dirty="0"/>
              <a:t>: Includes 2</a:t>
            </a:r>
            <a:r>
              <a:rPr lang="en-US" sz="2400" baseline="30000" dirty="0"/>
              <a:t>nd</a:t>
            </a:r>
            <a:r>
              <a:rPr lang="en-US" sz="2400" dirty="0"/>
              <a:t> homework’s functions.</a:t>
            </a:r>
          </a:p>
          <a:p>
            <a:pPr lvl="1"/>
            <a:r>
              <a:rPr lang="en-US" sz="1700" dirty="0"/>
              <a:t>void *</a:t>
            </a:r>
            <a:r>
              <a:rPr lang="en-US" sz="1700" dirty="0" err="1"/>
              <a:t>commandsCreation</a:t>
            </a:r>
            <a:r>
              <a:rPr lang="en-US" sz="1700" dirty="0"/>
              <a:t>();</a:t>
            </a:r>
            <a:endParaRPr lang="en-US" sz="2000" dirty="0"/>
          </a:p>
          <a:p>
            <a:pPr lvl="1"/>
            <a:r>
              <a:rPr lang="en-US" sz="1700" dirty="0" err="1"/>
              <a:t>Tcl_ObjCmdProc</a:t>
            </a:r>
            <a:r>
              <a:rPr lang="en-US" sz="1700" dirty="0"/>
              <a:t> *cube_intersect_2 ( </a:t>
            </a:r>
            <a:r>
              <a:rPr lang="en-US" sz="1700" dirty="0" err="1"/>
              <a:t>ClientData</a:t>
            </a:r>
            <a:r>
              <a:rPr lang="en-US" sz="1700" dirty="0"/>
              <a:t> </a:t>
            </a:r>
            <a:r>
              <a:rPr lang="en-US" sz="1700" dirty="0" err="1"/>
              <a:t>clientData</a:t>
            </a:r>
            <a:r>
              <a:rPr lang="en-US" sz="1700" dirty="0"/>
              <a:t>, </a:t>
            </a:r>
            <a:r>
              <a:rPr lang="en-US" sz="1700" dirty="0" err="1"/>
              <a:t>Tcl_Interp</a:t>
            </a:r>
            <a:r>
              <a:rPr lang="en-US" sz="1700" dirty="0"/>
              <a:t> *</a:t>
            </a:r>
            <a:r>
              <a:rPr lang="en-US" sz="1700" dirty="0" err="1"/>
              <a:t>interp</a:t>
            </a:r>
            <a:r>
              <a:rPr lang="en-US" sz="1700" dirty="0"/>
              <a:t>, int </a:t>
            </a:r>
            <a:r>
              <a:rPr lang="en-US" sz="1700" dirty="0" err="1"/>
              <a:t>objc</a:t>
            </a:r>
            <a:r>
              <a:rPr lang="en-US" sz="1700" dirty="0"/>
              <a:t>, </a:t>
            </a:r>
            <a:r>
              <a:rPr lang="en-US" sz="1700" dirty="0" err="1"/>
              <a:t>Tcl_Obj</a:t>
            </a:r>
            <a:r>
              <a:rPr lang="en-US" sz="1700" dirty="0"/>
              <a:t> *CONST </a:t>
            </a:r>
            <a:r>
              <a:rPr lang="en-US" sz="1700" dirty="0" err="1"/>
              <a:t>objv</a:t>
            </a:r>
            <a:r>
              <a:rPr lang="en-US" sz="1700" dirty="0"/>
              <a:t>[] )</a:t>
            </a:r>
          </a:p>
          <a:p>
            <a:pPr lvl="1"/>
            <a:r>
              <a:rPr lang="en-US" sz="1700" dirty="0" err="1"/>
              <a:t>Tcl_ObjCmdProc</a:t>
            </a:r>
            <a:r>
              <a:rPr lang="en-US" sz="1700" dirty="0"/>
              <a:t> *supercube_2 ( </a:t>
            </a:r>
            <a:r>
              <a:rPr lang="en-US" sz="1700" dirty="0" err="1"/>
              <a:t>ClientData</a:t>
            </a:r>
            <a:r>
              <a:rPr lang="en-US" sz="1700" dirty="0"/>
              <a:t> </a:t>
            </a:r>
            <a:r>
              <a:rPr lang="en-US" sz="1700" dirty="0" err="1"/>
              <a:t>clientData</a:t>
            </a:r>
            <a:r>
              <a:rPr lang="en-US" sz="1700" dirty="0"/>
              <a:t>, </a:t>
            </a:r>
            <a:r>
              <a:rPr lang="en-US" sz="1700" dirty="0" err="1"/>
              <a:t>Tcl_Interp</a:t>
            </a:r>
            <a:r>
              <a:rPr lang="en-US" sz="1700" dirty="0"/>
              <a:t> *</a:t>
            </a:r>
            <a:r>
              <a:rPr lang="en-US" sz="1700" dirty="0" err="1"/>
              <a:t>interp</a:t>
            </a:r>
            <a:r>
              <a:rPr lang="en-US" sz="1700" dirty="0"/>
              <a:t>, int </a:t>
            </a:r>
            <a:r>
              <a:rPr lang="en-US" sz="1700" dirty="0" err="1"/>
              <a:t>objc</a:t>
            </a:r>
            <a:r>
              <a:rPr lang="en-US" sz="1700" dirty="0"/>
              <a:t>, </a:t>
            </a:r>
            <a:r>
              <a:rPr lang="en-US" sz="1700" dirty="0" err="1"/>
              <a:t>Tcl_Obj</a:t>
            </a:r>
            <a:r>
              <a:rPr lang="en-US" sz="1700" dirty="0"/>
              <a:t> *CONST </a:t>
            </a:r>
            <a:r>
              <a:rPr lang="en-US" sz="1700" dirty="0" err="1"/>
              <a:t>objv</a:t>
            </a:r>
            <a:r>
              <a:rPr lang="en-US" sz="1700" dirty="0"/>
              <a:t>[] );</a:t>
            </a:r>
          </a:p>
          <a:p>
            <a:pPr lvl="1"/>
            <a:r>
              <a:rPr lang="en-US" sz="1700" dirty="0"/>
              <a:t>void *distance_2 ( </a:t>
            </a:r>
            <a:r>
              <a:rPr lang="en-US" sz="1700" dirty="0" err="1"/>
              <a:t>ClientData</a:t>
            </a:r>
            <a:r>
              <a:rPr lang="en-US" sz="1700" dirty="0"/>
              <a:t> </a:t>
            </a:r>
            <a:r>
              <a:rPr lang="en-US" sz="1700" dirty="0" err="1"/>
              <a:t>clientData</a:t>
            </a:r>
            <a:r>
              <a:rPr lang="en-US" sz="1700" dirty="0"/>
              <a:t>, </a:t>
            </a:r>
            <a:r>
              <a:rPr lang="en-US" sz="1700" dirty="0" err="1"/>
              <a:t>Tcl_Interp</a:t>
            </a:r>
            <a:r>
              <a:rPr lang="en-US" sz="1700" dirty="0"/>
              <a:t> *</a:t>
            </a:r>
            <a:r>
              <a:rPr lang="en-US" sz="1700" dirty="0" err="1"/>
              <a:t>interp</a:t>
            </a:r>
            <a:r>
              <a:rPr lang="en-US" sz="1700" dirty="0"/>
              <a:t>, int </a:t>
            </a:r>
            <a:r>
              <a:rPr lang="en-US" sz="1700" dirty="0" err="1"/>
              <a:t>objc</a:t>
            </a:r>
            <a:r>
              <a:rPr lang="en-US" sz="1700" dirty="0"/>
              <a:t>, </a:t>
            </a:r>
            <a:r>
              <a:rPr lang="en-US" sz="1700" dirty="0" err="1"/>
              <a:t>Tcl_Obj</a:t>
            </a:r>
            <a:r>
              <a:rPr lang="en-US" sz="1700" dirty="0"/>
              <a:t> *CONST </a:t>
            </a:r>
            <a:r>
              <a:rPr lang="en-US" sz="1700" dirty="0" err="1"/>
              <a:t>objv</a:t>
            </a:r>
            <a:r>
              <a:rPr lang="en-US" sz="1700" dirty="0"/>
              <a:t>[] );</a:t>
            </a:r>
          </a:p>
          <a:p>
            <a:pPr lvl="1"/>
            <a:r>
              <a:rPr lang="en-US" sz="1700" dirty="0"/>
              <a:t>void *cube_cover_2 ( </a:t>
            </a:r>
            <a:r>
              <a:rPr lang="en-US" sz="1700" dirty="0" err="1"/>
              <a:t>ClientData</a:t>
            </a:r>
            <a:r>
              <a:rPr lang="en-US" sz="1700" dirty="0"/>
              <a:t> </a:t>
            </a:r>
            <a:r>
              <a:rPr lang="en-US" sz="1700" dirty="0" err="1"/>
              <a:t>clientData</a:t>
            </a:r>
            <a:r>
              <a:rPr lang="en-US" sz="1700" dirty="0"/>
              <a:t>, </a:t>
            </a:r>
            <a:r>
              <a:rPr lang="en-US" sz="1700" dirty="0" err="1"/>
              <a:t>Tcl_Interp</a:t>
            </a:r>
            <a:r>
              <a:rPr lang="en-US" sz="1700" dirty="0"/>
              <a:t> *</a:t>
            </a:r>
            <a:r>
              <a:rPr lang="en-US" sz="1700" dirty="0" err="1"/>
              <a:t>interp</a:t>
            </a:r>
            <a:r>
              <a:rPr lang="en-US" sz="1700" dirty="0"/>
              <a:t>, int </a:t>
            </a:r>
            <a:r>
              <a:rPr lang="en-US" sz="1700" dirty="0" err="1"/>
              <a:t>objc</a:t>
            </a:r>
            <a:r>
              <a:rPr lang="en-US" sz="1700" dirty="0"/>
              <a:t>, </a:t>
            </a:r>
            <a:r>
              <a:rPr lang="en-US" sz="1700" dirty="0" err="1"/>
              <a:t>Tcl_Obj</a:t>
            </a:r>
            <a:r>
              <a:rPr lang="en-US" sz="1700" dirty="0"/>
              <a:t> *CONST </a:t>
            </a:r>
            <a:r>
              <a:rPr lang="en-US" sz="1700" dirty="0" err="1"/>
              <a:t>objv</a:t>
            </a:r>
            <a:r>
              <a:rPr lang="en-US" sz="1700" dirty="0"/>
              <a:t>[] );</a:t>
            </a:r>
          </a:p>
          <a:p>
            <a:pPr lvl="1"/>
            <a:r>
              <a:rPr lang="en-US" sz="1700" dirty="0"/>
              <a:t>void *sharp_2 ( </a:t>
            </a:r>
            <a:r>
              <a:rPr lang="en-US" sz="1700" dirty="0" err="1"/>
              <a:t>ClientData</a:t>
            </a:r>
            <a:r>
              <a:rPr lang="en-US" sz="1700" dirty="0"/>
              <a:t> </a:t>
            </a:r>
            <a:r>
              <a:rPr lang="en-US" sz="1700" dirty="0" err="1"/>
              <a:t>clientData</a:t>
            </a:r>
            <a:r>
              <a:rPr lang="en-US" sz="1700" dirty="0"/>
              <a:t>, </a:t>
            </a:r>
            <a:r>
              <a:rPr lang="en-US" sz="1700" dirty="0" err="1"/>
              <a:t>Tcl_Interp</a:t>
            </a:r>
            <a:r>
              <a:rPr lang="en-US" sz="1700" dirty="0"/>
              <a:t> *</a:t>
            </a:r>
            <a:r>
              <a:rPr lang="en-US" sz="1700" dirty="0" err="1"/>
              <a:t>interp</a:t>
            </a:r>
            <a:r>
              <a:rPr lang="en-US" sz="1700" dirty="0"/>
              <a:t>, int </a:t>
            </a:r>
            <a:r>
              <a:rPr lang="en-US" sz="1700" dirty="0" err="1"/>
              <a:t>objc</a:t>
            </a:r>
            <a:r>
              <a:rPr lang="en-US" sz="1700" dirty="0"/>
              <a:t>, </a:t>
            </a:r>
            <a:r>
              <a:rPr lang="en-US" sz="1700" dirty="0" err="1"/>
              <a:t>Tcl_Obj</a:t>
            </a:r>
            <a:r>
              <a:rPr lang="en-US" sz="1700" dirty="0"/>
              <a:t> *CONST </a:t>
            </a:r>
            <a:r>
              <a:rPr lang="en-US" sz="1700" dirty="0" err="1"/>
              <a:t>objv</a:t>
            </a:r>
            <a:r>
              <a:rPr lang="en-US" sz="1700" dirty="0"/>
              <a:t>[] );</a:t>
            </a:r>
          </a:p>
          <a:p>
            <a:pPr lvl="1"/>
            <a:r>
              <a:rPr lang="en-US" sz="1700" dirty="0"/>
              <a:t>void *</a:t>
            </a:r>
            <a:r>
              <a:rPr lang="en-US" sz="1700" dirty="0" err="1"/>
              <a:t>my_sharp</a:t>
            </a:r>
            <a:r>
              <a:rPr lang="en-US" sz="1700" dirty="0"/>
              <a:t> ( </a:t>
            </a:r>
            <a:r>
              <a:rPr lang="en-US" sz="1700" dirty="0" err="1"/>
              <a:t>ClientData</a:t>
            </a:r>
            <a:r>
              <a:rPr lang="en-US" sz="1700" dirty="0"/>
              <a:t> </a:t>
            </a:r>
            <a:r>
              <a:rPr lang="en-US" sz="1700" dirty="0" err="1"/>
              <a:t>clientData</a:t>
            </a:r>
            <a:r>
              <a:rPr lang="en-US" sz="1700" dirty="0"/>
              <a:t>, </a:t>
            </a:r>
            <a:r>
              <a:rPr lang="en-US" sz="1700" dirty="0" err="1"/>
              <a:t>Tcl_Interp</a:t>
            </a:r>
            <a:r>
              <a:rPr lang="en-US" sz="1700" dirty="0"/>
              <a:t> *</a:t>
            </a:r>
            <a:r>
              <a:rPr lang="en-US" sz="1700" dirty="0" err="1"/>
              <a:t>interp</a:t>
            </a:r>
            <a:r>
              <a:rPr lang="en-US" sz="1700" dirty="0"/>
              <a:t>, int </a:t>
            </a:r>
            <a:r>
              <a:rPr lang="en-US" sz="1700" dirty="0" err="1"/>
              <a:t>objc</a:t>
            </a:r>
            <a:r>
              <a:rPr lang="en-US" sz="1700" dirty="0"/>
              <a:t>, </a:t>
            </a:r>
            <a:r>
              <a:rPr lang="en-US" sz="1700" dirty="0" err="1"/>
              <a:t>Tcl_Obj</a:t>
            </a:r>
            <a:r>
              <a:rPr lang="en-US" sz="1700" dirty="0"/>
              <a:t> *CONST </a:t>
            </a:r>
            <a:r>
              <a:rPr lang="en-US" sz="1700" dirty="0" err="1"/>
              <a:t>objv</a:t>
            </a:r>
            <a:r>
              <a:rPr lang="en-US" sz="1700" dirty="0"/>
              <a:t>[] );</a:t>
            </a:r>
          </a:p>
          <a:p>
            <a:pPr lvl="1"/>
            <a:r>
              <a:rPr lang="en-US" sz="1700" dirty="0"/>
              <a:t>void *sharp ( </a:t>
            </a:r>
            <a:r>
              <a:rPr lang="en-US" sz="1700" dirty="0" err="1"/>
              <a:t>ClientData</a:t>
            </a:r>
            <a:r>
              <a:rPr lang="en-US" sz="1700" dirty="0"/>
              <a:t> </a:t>
            </a:r>
            <a:r>
              <a:rPr lang="en-US" sz="1700" dirty="0" err="1"/>
              <a:t>clientData</a:t>
            </a:r>
            <a:r>
              <a:rPr lang="en-US" sz="1700" dirty="0"/>
              <a:t>, </a:t>
            </a:r>
            <a:r>
              <a:rPr lang="en-US" sz="1700" dirty="0" err="1"/>
              <a:t>Tcl_Interp</a:t>
            </a:r>
            <a:r>
              <a:rPr lang="en-US" sz="1700" dirty="0"/>
              <a:t> *</a:t>
            </a:r>
            <a:r>
              <a:rPr lang="en-US" sz="1700" dirty="0" err="1"/>
              <a:t>interp</a:t>
            </a:r>
            <a:r>
              <a:rPr lang="en-US" sz="1700" dirty="0"/>
              <a:t>, int </a:t>
            </a:r>
            <a:r>
              <a:rPr lang="en-US" sz="1700" dirty="0" err="1"/>
              <a:t>objc</a:t>
            </a:r>
            <a:r>
              <a:rPr lang="en-US" sz="1700" dirty="0"/>
              <a:t>, </a:t>
            </a:r>
            <a:r>
              <a:rPr lang="en-US" sz="1700" dirty="0" err="1"/>
              <a:t>Tcl_Obj</a:t>
            </a:r>
            <a:r>
              <a:rPr lang="en-US" sz="1700" dirty="0"/>
              <a:t> *CONST </a:t>
            </a:r>
            <a:r>
              <a:rPr lang="en-US" sz="1700" dirty="0" err="1"/>
              <a:t>objv</a:t>
            </a:r>
            <a:r>
              <a:rPr lang="en-US" sz="1700" dirty="0"/>
              <a:t>[] );</a:t>
            </a:r>
          </a:p>
          <a:p>
            <a:pPr lvl="1"/>
            <a:r>
              <a:rPr lang="en-US" sz="1700" dirty="0"/>
              <a:t>int </a:t>
            </a:r>
            <a:r>
              <a:rPr lang="en-US" sz="1700" dirty="0" err="1"/>
              <a:t>checkIfValid</a:t>
            </a:r>
            <a:r>
              <a:rPr lang="en-US" sz="1700" dirty="0"/>
              <a:t> ( char *checked, int size );</a:t>
            </a:r>
          </a:p>
          <a:p>
            <a:r>
              <a:rPr lang="en-US" sz="2400" u="sng" dirty="0" err="1"/>
              <a:t>Makefile</a:t>
            </a:r>
            <a:r>
              <a:rPr lang="en-US" sz="2400" dirty="0"/>
              <a:t>: Linking and Compilation.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2A06-A1F6-4FDC-A178-CBF6D740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BCE1F-B02B-4D4E-A1CC-F303F85D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682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66F0-AC9A-4C25-873C-6099F69B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8961"/>
          </a:xfrm>
        </p:spPr>
        <p:txBody>
          <a:bodyPr/>
          <a:lstStyle/>
          <a:p>
            <a:r>
              <a:rPr lang="en-US" dirty="0"/>
              <a:t>Files’ Structure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26864-B9D5-41B9-85A3-0AE89C4D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086"/>
            <a:ext cx="11079822" cy="4962264"/>
          </a:xfrm>
        </p:spPr>
        <p:txBody>
          <a:bodyPr>
            <a:normAutofit/>
          </a:bodyPr>
          <a:lstStyle/>
          <a:p>
            <a:r>
              <a:rPr lang="en-US" sz="2400" u="sng" dirty="0"/>
              <a:t>functions_3rd.c</a:t>
            </a:r>
            <a:r>
              <a:rPr lang="en-US" sz="2400" dirty="0"/>
              <a:t>: Includes 3</a:t>
            </a:r>
            <a:r>
              <a:rPr lang="en-US" sz="2400" baseline="30000" dirty="0"/>
              <a:t>rd</a:t>
            </a:r>
            <a:r>
              <a:rPr lang="en-US" sz="2400" dirty="0"/>
              <a:t> homework’s functions.</a:t>
            </a:r>
          </a:p>
          <a:p>
            <a:pPr lvl="1"/>
            <a:r>
              <a:rPr lang="en-US" sz="1600" dirty="0"/>
              <a:t>void *</a:t>
            </a:r>
            <a:r>
              <a:rPr lang="en-US" sz="1600" dirty="0" err="1"/>
              <a:t>do_read_graph</a:t>
            </a:r>
            <a:r>
              <a:rPr lang="en-US" sz="1600" dirty="0"/>
              <a:t> ( </a:t>
            </a:r>
            <a:r>
              <a:rPr lang="en-US" sz="1600" dirty="0" err="1"/>
              <a:t>ClientData</a:t>
            </a:r>
            <a:r>
              <a:rPr lang="en-US" sz="1600" dirty="0"/>
              <a:t> </a:t>
            </a:r>
            <a:r>
              <a:rPr lang="en-US" sz="1600" dirty="0" err="1"/>
              <a:t>clientData</a:t>
            </a:r>
            <a:r>
              <a:rPr lang="en-US" sz="1600" dirty="0"/>
              <a:t>, </a:t>
            </a:r>
            <a:r>
              <a:rPr lang="en-US" sz="1600" dirty="0" err="1"/>
              <a:t>Tcl_Interp</a:t>
            </a:r>
            <a:r>
              <a:rPr lang="en-US" sz="1600" dirty="0"/>
              <a:t> *</a:t>
            </a:r>
            <a:r>
              <a:rPr lang="en-US" sz="1600" dirty="0" err="1"/>
              <a:t>interp</a:t>
            </a:r>
            <a:r>
              <a:rPr lang="en-US" sz="1600" dirty="0"/>
              <a:t>, int </a:t>
            </a:r>
            <a:r>
              <a:rPr lang="en-US" sz="1600" dirty="0" err="1"/>
              <a:t>objc</a:t>
            </a:r>
            <a:r>
              <a:rPr lang="en-US" sz="1600" dirty="0"/>
              <a:t>, </a:t>
            </a:r>
            <a:r>
              <a:rPr lang="en-US" sz="1600" dirty="0" err="1"/>
              <a:t>Tcl_Obj</a:t>
            </a:r>
            <a:r>
              <a:rPr lang="en-US" sz="1600" dirty="0"/>
              <a:t> *CONST </a:t>
            </a:r>
            <a:r>
              <a:rPr lang="en-US" sz="1600" dirty="0" err="1"/>
              <a:t>objv</a:t>
            </a:r>
            <a:r>
              <a:rPr lang="en-US" sz="1600" dirty="0"/>
              <a:t>[] );</a:t>
            </a:r>
          </a:p>
          <a:p>
            <a:pPr lvl="1"/>
            <a:r>
              <a:rPr lang="en-US" sz="1600" dirty="0"/>
              <a:t>void *</a:t>
            </a:r>
            <a:r>
              <a:rPr lang="en-US" sz="1600" dirty="0" err="1"/>
              <a:t>initIntArray</a:t>
            </a:r>
            <a:r>
              <a:rPr lang="en-US" sz="1600" dirty="0"/>
              <a:t> ( int x, int y, int array [x][y], int </a:t>
            </a:r>
            <a:r>
              <a:rPr lang="en-US" sz="1600" dirty="0" err="1"/>
              <a:t>val</a:t>
            </a:r>
            <a:r>
              <a:rPr lang="en-US" sz="1600" dirty="0"/>
              <a:t> );</a:t>
            </a:r>
          </a:p>
          <a:p>
            <a:pPr lvl="1"/>
            <a:r>
              <a:rPr lang="en-US" sz="1600" dirty="0"/>
              <a:t>void *</a:t>
            </a:r>
            <a:r>
              <a:rPr lang="en-US" sz="1600" dirty="0" err="1"/>
              <a:t>initInt</a:t>
            </a:r>
            <a:r>
              <a:rPr lang="en-US" sz="1600" dirty="0"/>
              <a:t> ( int x, int n[x], int </a:t>
            </a:r>
            <a:r>
              <a:rPr lang="en-US" sz="1600" dirty="0" err="1"/>
              <a:t>val</a:t>
            </a:r>
            <a:r>
              <a:rPr lang="en-US" sz="1600" dirty="0"/>
              <a:t> );</a:t>
            </a:r>
          </a:p>
          <a:p>
            <a:pPr lvl="1"/>
            <a:r>
              <a:rPr lang="en-US" sz="1600" dirty="0"/>
              <a:t>int </a:t>
            </a:r>
            <a:r>
              <a:rPr lang="en-US" sz="1600" dirty="0" err="1"/>
              <a:t>searchNodes</a:t>
            </a:r>
            <a:r>
              <a:rPr lang="en-US" sz="1600" dirty="0"/>
              <a:t> ( int x, int n[x], int n2 );    //  return 1 if n2 is not in </a:t>
            </a:r>
            <a:r>
              <a:rPr lang="en-US" sz="1600" dirty="0" err="1"/>
              <a:t>nD</a:t>
            </a:r>
            <a:r>
              <a:rPr lang="en-US" sz="1600" dirty="0"/>
              <a:t>. //</a:t>
            </a:r>
          </a:p>
          <a:p>
            <a:pPr lvl="1"/>
            <a:r>
              <a:rPr lang="en-US" sz="1600" dirty="0"/>
              <a:t>void *</a:t>
            </a:r>
            <a:r>
              <a:rPr lang="en-US" sz="1600" dirty="0" err="1"/>
              <a:t>printGraph</a:t>
            </a:r>
            <a:r>
              <a:rPr lang="en-US" sz="1600" dirty="0"/>
              <a:t> ( int x, int graph [x][x] );</a:t>
            </a:r>
          </a:p>
          <a:p>
            <a:pPr lvl="1"/>
            <a:r>
              <a:rPr lang="en-US" sz="1600" dirty="0"/>
              <a:t>void *</a:t>
            </a:r>
            <a:r>
              <a:rPr lang="en-US" sz="1600" dirty="0" err="1"/>
              <a:t>do_write_graph</a:t>
            </a:r>
            <a:r>
              <a:rPr lang="en-US" sz="1600" dirty="0"/>
              <a:t> ( </a:t>
            </a:r>
            <a:r>
              <a:rPr lang="en-US" sz="1600" dirty="0" err="1"/>
              <a:t>ClientData</a:t>
            </a:r>
            <a:r>
              <a:rPr lang="en-US" sz="1600" dirty="0"/>
              <a:t> </a:t>
            </a:r>
            <a:r>
              <a:rPr lang="en-US" sz="1600" dirty="0" err="1"/>
              <a:t>clientData</a:t>
            </a:r>
            <a:r>
              <a:rPr lang="en-US" sz="1600" dirty="0"/>
              <a:t>, </a:t>
            </a:r>
            <a:r>
              <a:rPr lang="en-US" sz="1600" dirty="0" err="1"/>
              <a:t>Tcl_Interp</a:t>
            </a:r>
            <a:r>
              <a:rPr lang="en-US" sz="1600" dirty="0"/>
              <a:t> *</a:t>
            </a:r>
            <a:r>
              <a:rPr lang="en-US" sz="1600" dirty="0" err="1"/>
              <a:t>interp</a:t>
            </a:r>
            <a:r>
              <a:rPr lang="en-US" sz="1600" dirty="0"/>
              <a:t>, int </a:t>
            </a:r>
            <a:r>
              <a:rPr lang="en-US" sz="1600" dirty="0" err="1"/>
              <a:t>objc</a:t>
            </a:r>
            <a:r>
              <a:rPr lang="en-US" sz="1600" dirty="0"/>
              <a:t>, </a:t>
            </a:r>
            <a:r>
              <a:rPr lang="en-US" sz="1600" dirty="0" err="1"/>
              <a:t>Tcl_Obj</a:t>
            </a:r>
            <a:r>
              <a:rPr lang="en-US" sz="1600" dirty="0"/>
              <a:t> *CONST </a:t>
            </a:r>
            <a:r>
              <a:rPr lang="en-US" sz="1600" dirty="0" err="1"/>
              <a:t>objv</a:t>
            </a:r>
            <a:r>
              <a:rPr lang="en-US" sz="1600" dirty="0"/>
              <a:t>[] );</a:t>
            </a:r>
          </a:p>
          <a:p>
            <a:pPr lvl="1"/>
            <a:r>
              <a:rPr lang="en-US" sz="1600" dirty="0"/>
              <a:t>void *</a:t>
            </a:r>
            <a:r>
              <a:rPr lang="en-US" sz="1600" dirty="0" err="1"/>
              <a:t>do_draw_graph</a:t>
            </a:r>
            <a:r>
              <a:rPr lang="en-US" sz="1600" dirty="0"/>
              <a:t> ( </a:t>
            </a:r>
            <a:r>
              <a:rPr lang="en-US" sz="1600" dirty="0" err="1"/>
              <a:t>ClientData</a:t>
            </a:r>
            <a:r>
              <a:rPr lang="en-US" sz="1600" dirty="0"/>
              <a:t> </a:t>
            </a:r>
            <a:r>
              <a:rPr lang="en-US" sz="1600" dirty="0" err="1"/>
              <a:t>clientData</a:t>
            </a:r>
            <a:r>
              <a:rPr lang="en-US" sz="1600" dirty="0"/>
              <a:t>, </a:t>
            </a:r>
            <a:r>
              <a:rPr lang="en-US" sz="1600" dirty="0" err="1"/>
              <a:t>Tcl_Interp</a:t>
            </a:r>
            <a:r>
              <a:rPr lang="en-US" sz="1600" dirty="0"/>
              <a:t> *</a:t>
            </a:r>
            <a:r>
              <a:rPr lang="en-US" sz="1600" dirty="0" err="1"/>
              <a:t>interp</a:t>
            </a:r>
            <a:r>
              <a:rPr lang="en-US" sz="1600" dirty="0"/>
              <a:t>, int </a:t>
            </a:r>
            <a:r>
              <a:rPr lang="en-US" sz="1600" dirty="0" err="1"/>
              <a:t>objc</a:t>
            </a:r>
            <a:r>
              <a:rPr lang="en-US" sz="1600" dirty="0"/>
              <a:t>, </a:t>
            </a:r>
            <a:r>
              <a:rPr lang="en-US" sz="1600" dirty="0" err="1"/>
              <a:t>Tcl_Obj</a:t>
            </a:r>
            <a:r>
              <a:rPr lang="en-US" sz="1600" dirty="0"/>
              <a:t> *CONST </a:t>
            </a:r>
            <a:r>
              <a:rPr lang="en-US" sz="1600" dirty="0" err="1"/>
              <a:t>objv</a:t>
            </a:r>
            <a:r>
              <a:rPr lang="en-US" sz="1600" dirty="0"/>
              <a:t>[] );</a:t>
            </a:r>
          </a:p>
          <a:p>
            <a:pPr lvl="1"/>
            <a:r>
              <a:rPr lang="en-US" sz="1600" dirty="0" err="1"/>
              <a:t>nodesDist_t</a:t>
            </a:r>
            <a:r>
              <a:rPr lang="en-US" sz="1600" dirty="0"/>
              <a:t> </a:t>
            </a:r>
            <a:r>
              <a:rPr lang="en-US" sz="1600" dirty="0" err="1"/>
              <a:t>find_Shortest_Explored_Node</a:t>
            </a:r>
            <a:r>
              <a:rPr lang="en-US" sz="1600" dirty="0"/>
              <a:t> ( int x, </a:t>
            </a:r>
            <a:r>
              <a:rPr lang="en-US" sz="1600" dirty="0" err="1"/>
              <a:t>nodesDist_t</a:t>
            </a:r>
            <a:r>
              <a:rPr lang="en-US" sz="1600" dirty="0"/>
              <a:t> *d );</a:t>
            </a:r>
          </a:p>
          <a:p>
            <a:pPr lvl="1"/>
            <a:r>
              <a:rPr lang="en-US" sz="1600" dirty="0"/>
              <a:t>int maximum ( int a, int b );   </a:t>
            </a:r>
          </a:p>
          <a:p>
            <a:pPr lvl="1"/>
            <a:r>
              <a:rPr lang="en-US" sz="1600" dirty="0"/>
              <a:t>int </a:t>
            </a:r>
            <a:r>
              <a:rPr lang="en-US" sz="1600" dirty="0" err="1"/>
              <a:t>graphIsNotEmpty</a:t>
            </a:r>
            <a:r>
              <a:rPr lang="en-US" sz="1600" dirty="0"/>
              <a:t> ( </a:t>
            </a:r>
            <a:r>
              <a:rPr lang="en-US" sz="1600" dirty="0" err="1"/>
              <a:t>nodesDist_t</a:t>
            </a:r>
            <a:r>
              <a:rPr lang="en-US" sz="1600" dirty="0"/>
              <a:t> *n );          //  return 0 if n is full.   //</a:t>
            </a:r>
          </a:p>
          <a:p>
            <a:pPr lvl="1"/>
            <a:r>
              <a:rPr lang="en-US" sz="1600" dirty="0"/>
              <a:t>void </a:t>
            </a:r>
            <a:r>
              <a:rPr lang="en-US" sz="1600" dirty="0" err="1"/>
              <a:t>sortGraph</a:t>
            </a:r>
            <a:r>
              <a:rPr lang="en-US" sz="1600" dirty="0"/>
              <a:t> ( int x, </a:t>
            </a:r>
            <a:r>
              <a:rPr lang="en-US" sz="1600" dirty="0" err="1"/>
              <a:t>nodesDist_t</a:t>
            </a:r>
            <a:r>
              <a:rPr lang="en-US" sz="1600" dirty="0"/>
              <a:t> *n );     </a:t>
            </a:r>
          </a:p>
          <a:p>
            <a:pPr lvl="1"/>
            <a:r>
              <a:rPr lang="en-US" sz="1600" dirty="0"/>
              <a:t>void *</a:t>
            </a:r>
            <a:r>
              <a:rPr lang="en-US" sz="1600" dirty="0" err="1"/>
              <a:t>do_graph_critical_path</a:t>
            </a:r>
            <a:r>
              <a:rPr lang="en-US" sz="1600" dirty="0"/>
              <a:t> ( </a:t>
            </a:r>
            <a:r>
              <a:rPr lang="en-US" sz="1600" dirty="0" err="1"/>
              <a:t>ClientData</a:t>
            </a:r>
            <a:r>
              <a:rPr lang="en-US" sz="1600" dirty="0"/>
              <a:t> </a:t>
            </a:r>
            <a:r>
              <a:rPr lang="en-US" sz="1600" dirty="0" err="1"/>
              <a:t>clientData</a:t>
            </a:r>
            <a:r>
              <a:rPr lang="en-US" sz="1600" dirty="0"/>
              <a:t>, </a:t>
            </a:r>
            <a:r>
              <a:rPr lang="en-US" sz="1600" dirty="0" err="1"/>
              <a:t>Tcl_Interp</a:t>
            </a:r>
            <a:r>
              <a:rPr lang="en-US" sz="1600" dirty="0"/>
              <a:t> *</a:t>
            </a:r>
            <a:r>
              <a:rPr lang="en-US" sz="1600" dirty="0" err="1"/>
              <a:t>interp</a:t>
            </a:r>
            <a:r>
              <a:rPr lang="en-US" sz="1600" dirty="0"/>
              <a:t>, int </a:t>
            </a:r>
            <a:r>
              <a:rPr lang="en-US" sz="1600" dirty="0" err="1"/>
              <a:t>objc</a:t>
            </a:r>
            <a:r>
              <a:rPr lang="en-US" sz="1600" dirty="0"/>
              <a:t>, </a:t>
            </a:r>
            <a:r>
              <a:rPr lang="en-US" sz="1600" dirty="0" err="1"/>
              <a:t>Tcl_Obj</a:t>
            </a:r>
            <a:r>
              <a:rPr lang="en-US" sz="1600" dirty="0"/>
              <a:t> *CONST </a:t>
            </a:r>
            <a:r>
              <a:rPr lang="en-US" sz="1600" dirty="0" err="1"/>
              <a:t>objv</a:t>
            </a:r>
            <a:r>
              <a:rPr lang="en-US" sz="1600" dirty="0"/>
              <a:t>[] );</a:t>
            </a:r>
          </a:p>
          <a:p>
            <a:pPr lvl="1"/>
            <a:r>
              <a:rPr lang="en-US" sz="1600" dirty="0"/>
              <a:t>int minimum (int a, int b);</a:t>
            </a:r>
          </a:p>
          <a:p>
            <a:pPr lvl="1"/>
            <a:r>
              <a:rPr lang="en-US" sz="1600" dirty="0" err="1"/>
              <a:t>nodesDist_t</a:t>
            </a:r>
            <a:r>
              <a:rPr lang="en-US" sz="1600" dirty="0"/>
              <a:t> *</a:t>
            </a:r>
            <a:r>
              <a:rPr lang="en-US" sz="1600" dirty="0" err="1"/>
              <a:t>back_trace</a:t>
            </a:r>
            <a:r>
              <a:rPr lang="en-US" sz="1600" dirty="0"/>
              <a:t> ( </a:t>
            </a:r>
            <a:r>
              <a:rPr lang="en-US" sz="1600" dirty="0" err="1"/>
              <a:t>nodesDist_t</a:t>
            </a:r>
            <a:r>
              <a:rPr lang="en-US" sz="1600" dirty="0"/>
              <a:t> *Q, int </a:t>
            </a:r>
            <a:r>
              <a:rPr lang="en-US" sz="1600" dirty="0" err="1"/>
              <a:t>arcWeight</a:t>
            </a:r>
            <a:r>
              <a:rPr lang="en-US" sz="1600" dirty="0"/>
              <a:t>[size][size], int </a:t>
            </a:r>
            <a:r>
              <a:rPr lang="en-US" sz="1600" dirty="0" err="1"/>
              <a:t>longest_path</a:t>
            </a:r>
            <a:r>
              <a:rPr lang="en-US" sz="1600" dirty="0"/>
              <a:t>, int </a:t>
            </a:r>
            <a:r>
              <a:rPr lang="en-US" sz="1600" dirty="0" err="1"/>
              <a:t>Rslack</a:t>
            </a:r>
            <a:r>
              <a:rPr lang="en-US" sz="1600" dirty="0"/>
              <a:t>, int *previous, int </a:t>
            </a:r>
            <a:br>
              <a:rPr lang="en-US" sz="1600" dirty="0"/>
            </a:br>
            <a:r>
              <a:rPr lang="en-US" sz="1600" dirty="0"/>
              <a:t>                                               </a:t>
            </a:r>
            <a:r>
              <a:rPr lang="en-US" sz="1600" dirty="0" err="1"/>
              <a:t>maxDistanceNode</a:t>
            </a:r>
            <a:r>
              <a:rPr lang="en-US" sz="1600" dirty="0"/>
              <a:t>, int *slack, </a:t>
            </a:r>
            <a:r>
              <a:rPr lang="en-US" sz="1600" dirty="0" err="1"/>
              <a:t>nodesDist_t</a:t>
            </a:r>
            <a:r>
              <a:rPr lang="en-US" sz="1600" dirty="0"/>
              <a:t> *</a:t>
            </a:r>
            <a:r>
              <a:rPr lang="en-US" sz="1600" dirty="0" err="1"/>
              <a:t>criticalPath</a:t>
            </a:r>
            <a:r>
              <a:rPr lang="en-US" sz="1600"/>
              <a:t> );</a:t>
            </a:r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2A06-A1F6-4FDC-A178-CBF6D740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BCE1F-B02B-4D4E-A1CC-F303F85D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5483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219D-3771-40E5-A0CC-008E6A3C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Variable’s Structure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7087-FBC1-45EB-A014-C21E4B3B9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4231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nodeStatus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{ 	</a:t>
            </a:r>
            <a:br>
              <a:rPr lang="en-US" dirty="0"/>
            </a:br>
            <a:r>
              <a:rPr lang="en-US" dirty="0"/>
              <a:t>	UNEXPLORED,	</a:t>
            </a:r>
            <a:br>
              <a:rPr lang="en-US" dirty="0"/>
            </a:br>
            <a:r>
              <a:rPr lang="en-US" dirty="0"/>
              <a:t>	EXPLORED</a:t>
            </a:r>
            <a:br>
              <a:rPr lang="en-US" dirty="0"/>
            </a:br>
            <a:r>
              <a:rPr lang="en-US" dirty="0"/>
              <a:t>  };</a:t>
            </a:r>
            <a:br>
              <a:rPr lang="en-US" dirty="0"/>
            </a:br>
            <a:r>
              <a:rPr lang="en-US" dirty="0"/>
              <a:t>typedef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nodeStatus</a:t>
            </a:r>
            <a:r>
              <a:rPr lang="en-US" dirty="0"/>
              <a:t> </a:t>
            </a:r>
            <a:r>
              <a:rPr lang="en-US" dirty="0" err="1"/>
              <a:t>nodeStatus_t</a:t>
            </a:r>
            <a:r>
              <a:rPr lang="en-US" dirty="0"/>
              <a:t>;</a:t>
            </a:r>
          </a:p>
          <a:p>
            <a:r>
              <a:rPr lang="en-US" dirty="0"/>
              <a:t>struct </a:t>
            </a:r>
            <a:r>
              <a:rPr lang="en-US" dirty="0" err="1"/>
              <a:t>nodesDist</a:t>
            </a:r>
            <a:br>
              <a:rPr lang="en-US" dirty="0"/>
            </a:br>
            <a:r>
              <a:rPr lang="en-US" dirty="0"/>
              <a:t>  {    </a:t>
            </a:r>
            <a:br>
              <a:rPr lang="en-US" dirty="0"/>
            </a:br>
            <a:r>
              <a:rPr lang="en-US" dirty="0"/>
              <a:t>	int node;    </a:t>
            </a:r>
            <a:br>
              <a:rPr lang="en-US" dirty="0"/>
            </a:br>
            <a:r>
              <a:rPr lang="en-US" dirty="0"/>
              <a:t>	int </a:t>
            </a:r>
            <a:r>
              <a:rPr lang="en-US" dirty="0" err="1"/>
              <a:t>dist</a:t>
            </a:r>
            <a:r>
              <a:rPr lang="en-US" dirty="0"/>
              <a:t>;   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nodeStatus_t</a:t>
            </a:r>
            <a:r>
              <a:rPr lang="en-US" dirty="0"/>
              <a:t> status;</a:t>
            </a:r>
            <a:br>
              <a:rPr lang="en-US" dirty="0"/>
            </a:br>
            <a:r>
              <a:rPr lang="en-US" dirty="0"/>
              <a:t>  };</a:t>
            </a:r>
            <a:br>
              <a:rPr lang="en-US" dirty="0"/>
            </a:br>
            <a:r>
              <a:rPr lang="en-US" dirty="0"/>
              <a:t>typedef struct </a:t>
            </a:r>
            <a:r>
              <a:rPr lang="en-US" dirty="0" err="1"/>
              <a:t>nodesDist</a:t>
            </a:r>
            <a:r>
              <a:rPr lang="en-US" dirty="0"/>
              <a:t> </a:t>
            </a:r>
            <a:r>
              <a:rPr lang="en-US" dirty="0" err="1"/>
              <a:t>nodesDist_t</a:t>
            </a:r>
            <a:r>
              <a:rPr lang="en-US" dirty="0"/>
              <a:t>;</a:t>
            </a:r>
          </a:p>
          <a:p>
            <a:r>
              <a:rPr lang="en-US" dirty="0"/>
              <a:t>struct arc </a:t>
            </a:r>
            <a:br>
              <a:rPr lang="en-US" dirty="0"/>
            </a:br>
            <a:r>
              <a:rPr lang="en-US" dirty="0"/>
              <a:t>  {    </a:t>
            </a:r>
            <a:br>
              <a:rPr lang="en-US" dirty="0"/>
            </a:br>
            <a:r>
              <a:rPr lang="en-US" dirty="0"/>
              <a:t>	int </a:t>
            </a:r>
            <a:r>
              <a:rPr lang="en-US" dirty="0" err="1"/>
              <a:t>src</a:t>
            </a:r>
            <a:r>
              <a:rPr lang="en-US" dirty="0"/>
              <a:t>;    </a:t>
            </a:r>
            <a:br>
              <a:rPr lang="en-US" dirty="0"/>
            </a:br>
            <a:r>
              <a:rPr lang="en-US" dirty="0"/>
              <a:t>	int </a:t>
            </a:r>
            <a:r>
              <a:rPr lang="en-US" dirty="0" err="1"/>
              <a:t>dest</a:t>
            </a:r>
            <a:r>
              <a:rPr lang="en-US" dirty="0"/>
              <a:t>;    </a:t>
            </a:r>
            <a:br>
              <a:rPr lang="en-US" dirty="0"/>
            </a:br>
            <a:r>
              <a:rPr lang="en-US" dirty="0"/>
              <a:t>	int weight;</a:t>
            </a:r>
            <a:br>
              <a:rPr lang="en-US" dirty="0"/>
            </a:br>
            <a:r>
              <a:rPr lang="en-US" dirty="0"/>
              <a:t>  };</a:t>
            </a:r>
            <a:br>
              <a:rPr lang="en-US" dirty="0"/>
            </a:br>
            <a:r>
              <a:rPr lang="en-US" dirty="0"/>
              <a:t>typedef struct arc </a:t>
            </a:r>
            <a:r>
              <a:rPr lang="en-US" dirty="0" err="1"/>
              <a:t>arc_t</a:t>
            </a:r>
            <a:r>
              <a:rPr lang="en-US" dirty="0"/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5C5ED-F611-4D98-AC5C-C0560CA5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573CF-279A-44C5-93AB-73EAFB25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4</a:t>
            </a:fld>
            <a:endParaRPr lang="el-G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F14FCB-CB53-487C-985C-95EA1EBF2450}"/>
              </a:ext>
            </a:extLst>
          </p:cNvPr>
          <p:cNvSpPr txBox="1">
            <a:spLocks/>
          </p:cNvSpPr>
          <p:nvPr/>
        </p:nvSpPr>
        <p:spPr>
          <a:xfrm>
            <a:off x="6250969" y="1690688"/>
            <a:ext cx="4874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9868E-66C5-4BA6-8CA0-E61B0D30C9F7}"/>
              </a:ext>
            </a:extLst>
          </p:cNvPr>
          <p:cNvSpPr txBox="1"/>
          <p:nvPr/>
        </p:nvSpPr>
        <p:spPr>
          <a:xfrm>
            <a:off x="6250969" y="1815922"/>
            <a:ext cx="3972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arc_t</a:t>
            </a:r>
            <a:r>
              <a:rPr lang="en-US" dirty="0"/>
              <a:t> *arcs;   // all graph's arcs.  //</a:t>
            </a:r>
          </a:p>
          <a:p>
            <a:r>
              <a:rPr lang="en-US" dirty="0"/>
              <a:t>int </a:t>
            </a:r>
            <a:r>
              <a:rPr lang="en-US" dirty="0" err="1"/>
              <a:t>cntArcs</a:t>
            </a:r>
            <a:r>
              <a:rPr lang="en-US" dirty="0"/>
              <a:t>;   // number of arcs.  //</a:t>
            </a:r>
          </a:p>
          <a:p>
            <a:r>
              <a:rPr lang="en-US" dirty="0"/>
              <a:t>int size;         // number of nodes.  //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6398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B087-0E2E-4DA7-8D1F-C83AD51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42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Read_graph</a:t>
            </a:r>
            <a:endParaRPr lang="el-G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7C42DE-773F-429F-B952-CD8600500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6" t="9516" r="63922" b="24607"/>
          <a:stretch/>
        </p:blipFill>
        <p:spPr>
          <a:xfrm>
            <a:off x="544314" y="1111980"/>
            <a:ext cx="4417889" cy="50618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7379A-5DE1-40E5-83BE-D4A77BC7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AD10C-15BE-424A-8B7C-79553C07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5</a:t>
            </a:fld>
            <a:endParaRPr lang="el-G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B97695-BA05-48BD-B029-B7B90B5AD0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7" t="12134" r="55674" b="5325"/>
          <a:stretch/>
        </p:blipFill>
        <p:spPr>
          <a:xfrm>
            <a:off x="5885807" y="191026"/>
            <a:ext cx="5449585" cy="616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4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B087-0E2E-4DA7-8D1F-C83AD51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42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Read_graph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7379A-5DE1-40E5-83BE-D4A77BC7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AD10C-15BE-424A-8B7C-79553C07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6</a:t>
            </a:fld>
            <a:endParaRPr lang="el-G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6B787-9FE3-4AB1-8852-C1B37A374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" t="51386" r="58961" b="17903"/>
          <a:stretch/>
        </p:blipFill>
        <p:spPr>
          <a:xfrm>
            <a:off x="708917" y="1128112"/>
            <a:ext cx="5810787" cy="271346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74512E4-422F-4F3A-98B8-A7B3D8243F0E}"/>
              </a:ext>
            </a:extLst>
          </p:cNvPr>
          <p:cNvGrpSpPr/>
          <p:nvPr/>
        </p:nvGrpSpPr>
        <p:grpSpPr>
          <a:xfrm>
            <a:off x="5101747" y="4090096"/>
            <a:ext cx="6252053" cy="1591513"/>
            <a:chOff x="5003414" y="3914716"/>
            <a:chExt cx="6103305" cy="147921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658CA2-A157-429F-99BB-2C81A22DED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2" t="26517" r="60983" b="71588"/>
            <a:stretch/>
          </p:blipFill>
          <p:spPr>
            <a:xfrm>
              <a:off x="5003414" y="3914716"/>
              <a:ext cx="6103305" cy="18467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C3A123-1D8D-4087-8765-F949AF5BC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2" t="31329" r="60983" b="55387"/>
            <a:stretch/>
          </p:blipFill>
          <p:spPr>
            <a:xfrm>
              <a:off x="5003414" y="4099390"/>
              <a:ext cx="6103305" cy="129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952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B087-0E2E-4DA7-8D1F-C83AD51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42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Write_graph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7379A-5DE1-40E5-83BE-D4A77BC7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AD10C-15BE-424A-8B7C-79553C07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7</a:t>
            </a:fld>
            <a:endParaRPr lang="el-G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5001DD-F0AC-436D-BB26-EF7F1AFE31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" t="10188" r="47753" b="26741"/>
          <a:stretch/>
        </p:blipFill>
        <p:spPr>
          <a:xfrm>
            <a:off x="2034282" y="929418"/>
            <a:ext cx="7253556" cy="530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0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B087-0E2E-4DA7-8D1F-C83AD51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42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Write_graph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7379A-5DE1-40E5-83BE-D4A77BC7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AD10C-15BE-424A-8B7C-79553C07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8</a:t>
            </a:fld>
            <a:endParaRPr lang="el-G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5001DD-F0AC-436D-BB26-EF7F1AFE31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" t="10188" r="47753" b="26741"/>
          <a:stretch/>
        </p:blipFill>
        <p:spPr>
          <a:xfrm>
            <a:off x="2034282" y="929418"/>
            <a:ext cx="7253556" cy="530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6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B087-0E2E-4DA7-8D1F-C83AD51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42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Draw_graph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7379A-5DE1-40E5-83BE-D4A77BC7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 Algorithms CE437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AD10C-15BE-424A-8B7C-79553C07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A9-FBB0-4296-90D4-78B2D577EB9E}" type="slidenum">
              <a:rPr lang="el-GR" smtClean="0"/>
              <a:t>9</a:t>
            </a:fld>
            <a:endParaRPr lang="el-G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AA547-2338-49E4-9636-F3F471F32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" t="11835" r="26601" b="23895"/>
          <a:stretch/>
        </p:blipFill>
        <p:spPr>
          <a:xfrm>
            <a:off x="554804" y="898850"/>
            <a:ext cx="10515600" cy="548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0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764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CE437: Αλγόριθμοι CAD I Homework 3  Tcl shell’s Implementation</vt:lpstr>
      <vt:lpstr>Files’ Structure</vt:lpstr>
      <vt:lpstr>Files’ Structure</vt:lpstr>
      <vt:lpstr>Variable’s Structure</vt:lpstr>
      <vt:lpstr>Read_graph</vt:lpstr>
      <vt:lpstr>Read_graph</vt:lpstr>
      <vt:lpstr>Write_graph</vt:lpstr>
      <vt:lpstr>Write_graph</vt:lpstr>
      <vt:lpstr>Draw_graph</vt:lpstr>
      <vt:lpstr>Graph_critical_path</vt:lpstr>
      <vt:lpstr>Graph_critical_path</vt:lpstr>
      <vt:lpstr>Graph_critical_path</vt:lpstr>
      <vt:lpstr>Graph_critical_path</vt:lpstr>
      <vt:lpstr>Back_trace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CE437: Αλγόριθμοι CAD I Homework 1 – Tcl shell’s Implementation</dc:title>
  <dc:creator>Christos Vasileiou</dc:creator>
  <cp:lastModifiedBy>Christos Vasileiou</cp:lastModifiedBy>
  <cp:revision>147</cp:revision>
  <dcterms:created xsi:type="dcterms:W3CDTF">2018-10-17T11:37:02Z</dcterms:created>
  <dcterms:modified xsi:type="dcterms:W3CDTF">2019-01-13T18:25:14Z</dcterms:modified>
</cp:coreProperties>
</file>