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uckiest Guy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uckiestGuy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1633b20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1633b20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1633b205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1633b20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1633b205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1633b205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1633b20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1633b20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1633b205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1633b20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1633b205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1633b205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1633b205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1633b20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1633b205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1633b205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1633b205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1633b205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1633b205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1633b205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81633b2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81633b2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1633b205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81633b205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1633b20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1633b20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1633b20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1633b20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1633b20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1633b20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1633b20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1633b20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1633b20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1633b20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1633b20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1633b20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1633b20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1633b20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175" y="133925"/>
            <a:ext cx="4875650" cy="48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0573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>
                <a:latin typeface="Luckiest Guy"/>
                <a:ea typeface="Luckiest Guy"/>
                <a:cs typeface="Luckiest Guy"/>
                <a:sym typeface="Luckiest Guy"/>
              </a:rPr>
              <a:t>Sh00t</a:t>
            </a:r>
            <a:endParaRPr sz="360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55700" y="4083125"/>
            <a:ext cx="2076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Αβράμης Χρήστος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part 1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Gun : </a:t>
            </a:r>
            <a:r>
              <a:rPr lang="el"/>
              <a:t>περιέχει</a:t>
            </a:r>
            <a:r>
              <a:rPr lang="el"/>
              <a:t> το mesh του όπλου και την θέση του.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player: περιέχει το mesh για τον Player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75" y="1435675"/>
            <a:ext cx="3886925" cy="28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part 2 the Gun Barrel End!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00" y="1098900"/>
            <a:ext cx="3521301" cy="31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649575" y="1236700"/>
            <a:ext cx="419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Particle System: δημιουργεί εφέ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Line Renderer: </a:t>
            </a:r>
            <a:r>
              <a:rPr lang="el" sz="1800">
                <a:solidFill>
                  <a:schemeClr val="dk2"/>
                </a:solidFill>
              </a:rPr>
              <a:t>δημιουργεί</a:t>
            </a:r>
            <a:r>
              <a:rPr lang="el" sz="1800">
                <a:solidFill>
                  <a:schemeClr val="dk2"/>
                </a:solidFill>
              </a:rPr>
              <a:t> μια γραμμή η οποί</a:t>
            </a:r>
            <a:r>
              <a:rPr lang="el" sz="1800">
                <a:solidFill>
                  <a:schemeClr val="dk2"/>
                </a:solidFill>
              </a:rPr>
              <a:t>α</a:t>
            </a:r>
            <a:r>
              <a:rPr lang="el" sz="1800">
                <a:solidFill>
                  <a:schemeClr val="dk2"/>
                </a:solidFill>
              </a:rPr>
              <a:t> εχει 2 χρησεις ως εφε αλλά και ως τρόπος </a:t>
            </a:r>
            <a:r>
              <a:rPr lang="el" sz="1800">
                <a:solidFill>
                  <a:schemeClr val="dk2"/>
                </a:solidFill>
              </a:rPr>
              <a:t>εντοπισμού</a:t>
            </a:r>
            <a:r>
              <a:rPr lang="el" sz="1800">
                <a:solidFill>
                  <a:schemeClr val="dk2"/>
                </a:solidFill>
              </a:rPr>
              <a:t> </a:t>
            </a:r>
            <a:r>
              <a:rPr lang="el" sz="1800">
                <a:solidFill>
                  <a:schemeClr val="dk2"/>
                </a:solidFill>
              </a:rPr>
              <a:t>αντικειμένων</a:t>
            </a:r>
            <a:r>
              <a:rPr lang="el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Audio source : pew pew pew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Script: Simple Shooter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part 2 the Gun Barrel End!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00" y="1098900"/>
            <a:ext cx="3521301" cy="31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649575" y="1236700"/>
            <a:ext cx="419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Particle System: δημιουργεί εφέ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Line Renderer: δημιουργεί μια γραμμή η οποία εχει 2 χρησεις ως εφε αλλά και ως τρόπος εντοπισμού αντικειμένων.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Audio source : pew pew pew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Script: Simple Shooter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625" y="3423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GUnB.E. </a:t>
            </a: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scripts:	simple Shooter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625" y="1049813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311625" y="998875"/>
            <a:ext cx="84420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595959"/>
                </a:solidFill>
              </a:rPr>
              <a:t>Όταν </a:t>
            </a:r>
            <a:r>
              <a:rPr lang="el" sz="1800">
                <a:solidFill>
                  <a:srgbClr val="595959"/>
                </a:solidFill>
              </a:rPr>
              <a:t>ενεργοποιηθεί</a:t>
            </a:r>
            <a:r>
              <a:rPr lang="el" sz="1800">
                <a:solidFill>
                  <a:srgbClr val="595959"/>
                </a:solidFill>
              </a:rPr>
              <a:t> δημιουργεί μια ακτίνα (Raycast) απο την αρχή του όπλου μέχρι το range ,με τον line renderer ,η οποία εντοπίζει </a:t>
            </a:r>
            <a:r>
              <a:rPr lang="el" sz="1800">
                <a:solidFill>
                  <a:srgbClr val="595959"/>
                </a:solidFill>
              </a:rPr>
              <a:t>αντικείμενα</a:t>
            </a:r>
            <a:r>
              <a:rPr lang="el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l" sz="1800">
                <a:solidFill>
                  <a:srgbClr val="595959"/>
                </a:solidFill>
              </a:rPr>
              <a:t>ΑΝ βρεθει ο στοχος τοτε καλεί την μέθοδο takedmg του στόχου.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part 2 the Gun Barrel End!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49575" y="1236700"/>
            <a:ext cx="419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Particle System: δημιουργεί εφέ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Line Renderer: δημιουργεί μια γραμμή η οποία εχει 2 χρησεις ως εφε αλλά και ως τρόπος εντοπισμού αντικειμένων.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Audio source : pew pew pew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Script: Simple Shooter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Αποτέλεσμα εικόνας για raycast"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8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ENEMY --&gt;</a:t>
            </a:r>
            <a:endParaRPr sz="2800">
              <a:solidFill>
                <a:schemeClr val="dk1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875" y="679400"/>
            <a:ext cx="2225700" cy="3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625" y="3423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ENEMY SCript : EnemyHealth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625" y="1049813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11625" y="998875"/>
            <a:ext cx="84420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800">
                <a:solidFill>
                  <a:srgbClr val="595959"/>
                </a:solidFill>
              </a:rPr>
              <a:t>Περιέχει αναφορές για την ζωή του στόχου και για τους πόντους που αξίζει το συγκεκριμένο script  περιέχει την μεθοδο takedmg η οποια οριζει την ζωή του αν φτάσει στο 0 τοτε ενεργοποιεί ένα εφέ έ</a:t>
            </a:r>
            <a:r>
              <a:rPr lang="el" sz="1800">
                <a:solidFill>
                  <a:srgbClr val="595959"/>
                </a:solidFill>
              </a:rPr>
              <a:t>κρηξης</a:t>
            </a:r>
            <a:r>
              <a:rPr lang="el" sz="1800">
                <a:solidFill>
                  <a:srgbClr val="595959"/>
                </a:solidFill>
              </a:rPr>
              <a:t> και μετά </a:t>
            </a:r>
            <a:r>
              <a:rPr lang="el" sz="1800">
                <a:solidFill>
                  <a:srgbClr val="595959"/>
                </a:solidFill>
              </a:rPr>
              <a:t>από</a:t>
            </a:r>
            <a:r>
              <a:rPr lang="el" sz="1800">
                <a:solidFill>
                  <a:srgbClr val="595959"/>
                </a:solidFill>
              </a:rPr>
              <a:t> λίγο διαγράφει το αντικείμενο 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625" y="3423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Canvas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625" y="1049813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311625" y="998875"/>
            <a:ext cx="8442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Είναι 2D και αποτελεί το User Interface .Περιέχει τα joystick και τους μοχλούς τους και το script TextScore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2408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TExt </a:t>
            </a: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Scripts : ScoreManager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311625" y="2809225"/>
            <a:ext cx="74724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800">
                <a:solidFill>
                  <a:srgbClr val="595959"/>
                </a:solidFill>
              </a:rPr>
              <a:t>Φροντίζει για την ενημέρωση του score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625" y="3423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Vuforia part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625" y="1049813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311625" y="998875"/>
            <a:ext cx="84420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595959"/>
                </a:solidFill>
              </a:rPr>
              <a:t>AR CΑMERA: </a:t>
            </a:r>
            <a:r>
              <a:rPr lang="el" sz="1800">
                <a:solidFill>
                  <a:srgbClr val="595959"/>
                </a:solidFill>
              </a:rPr>
              <a:t>εντοπιζει</a:t>
            </a:r>
            <a:r>
              <a:rPr lang="el" sz="1800">
                <a:solidFill>
                  <a:srgbClr val="595959"/>
                </a:solidFill>
              </a:rPr>
              <a:t> </a:t>
            </a:r>
            <a:r>
              <a:rPr lang="el" sz="1800">
                <a:solidFill>
                  <a:srgbClr val="595959"/>
                </a:solidFill>
              </a:rPr>
              <a:t>στόχους</a:t>
            </a:r>
            <a:r>
              <a:rPr lang="el" sz="1800">
                <a:solidFill>
                  <a:srgbClr val="595959"/>
                </a:solidFill>
              </a:rPr>
              <a:t> στο video μια φυσικής κάμερας.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l" sz="1800">
                <a:solidFill>
                  <a:srgbClr val="595959"/>
                </a:solidFill>
              </a:rPr>
              <a:t>Image target: (By default) περιέχει μια εικόνα έπειτα που </a:t>
            </a:r>
            <a:r>
              <a:rPr lang="el" sz="1800">
                <a:solidFill>
                  <a:srgbClr val="595959"/>
                </a:solidFill>
              </a:rPr>
              <a:t>εντοπίζει</a:t>
            </a:r>
            <a:r>
              <a:rPr lang="el" sz="1800">
                <a:solidFill>
                  <a:srgbClr val="595959"/>
                </a:solidFill>
              </a:rPr>
              <a:t> και αν την βρει εμφανίζει τα </a:t>
            </a:r>
            <a:r>
              <a:rPr lang="el" sz="1800">
                <a:solidFill>
                  <a:srgbClr val="595959"/>
                </a:solidFill>
              </a:rPr>
              <a:t>παιδιά</a:t>
            </a:r>
            <a:r>
              <a:rPr lang="el" sz="1800">
                <a:solidFill>
                  <a:srgbClr val="595959"/>
                </a:solidFill>
              </a:rPr>
              <a:t> του αν δεν την βρει τα κρύβει .Ωστοσο στη </a:t>
            </a:r>
            <a:r>
              <a:rPr lang="el" sz="1800">
                <a:solidFill>
                  <a:srgbClr val="595959"/>
                </a:solidFill>
              </a:rPr>
              <a:t>συγκεκριμένη</a:t>
            </a:r>
            <a:r>
              <a:rPr lang="el" sz="1800">
                <a:solidFill>
                  <a:srgbClr val="595959"/>
                </a:solidFill>
              </a:rPr>
              <a:t> εφαρμογή βρισκει το αντικείμενο </a:t>
            </a:r>
            <a:r>
              <a:rPr lang="el" sz="1800">
                <a:solidFill>
                  <a:srgbClr val="595959"/>
                </a:solidFill>
              </a:rPr>
              <a:t>παίκτης με την βοήθεια  του TAG και αν δεν εχει εντοπιστει η εικόνα τότε το απενεργοποιεί(μαζί με τα παιδιά του) και καλεί την Creset απο το script player movement 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625" y="3423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mic Sans MS"/>
                <a:ea typeface="Comic Sans MS"/>
                <a:cs typeface="Comic Sans MS"/>
                <a:sym typeface="Comic Sans MS"/>
              </a:rPr>
              <a:t>Συμπερασμα: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625" y="1049813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25" y="1389449"/>
            <a:ext cx="1214100" cy="17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1749350" y="1936074"/>
            <a:ext cx="923400" cy="957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4951800" y="2011563"/>
            <a:ext cx="1011600" cy="701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026" y="1389438"/>
            <a:ext cx="11906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602" y="668750"/>
            <a:ext cx="2857952" cy="36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>
            <p:ph idx="4294967295" type="ctrTitle"/>
          </p:nvPr>
        </p:nvSpPr>
        <p:spPr>
          <a:xfrm>
            <a:off x="4845325" y="2092901"/>
            <a:ext cx="49944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Luckiest Guy"/>
                <a:ea typeface="Luckiest Guy"/>
                <a:cs typeface="Luckiest Guy"/>
                <a:sym typeface="Luckiest Guy"/>
              </a:rPr>
              <a:t>Sh00t</a:t>
            </a:r>
            <a:endParaRPr sz="2400"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4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>
                <a:latin typeface="Comic Sans MS"/>
                <a:ea typeface="Comic Sans MS"/>
                <a:cs typeface="Comic Sans MS"/>
                <a:sym typeface="Comic Sans MS"/>
              </a:rPr>
              <a:t>Περιεχόμενα :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el" sz="3000">
                <a:latin typeface="Comic Sans MS"/>
                <a:ea typeface="Comic Sans MS"/>
                <a:cs typeface="Comic Sans MS"/>
                <a:sym typeface="Comic Sans MS"/>
              </a:rPr>
              <a:t>Περιγραφη της εφαρμογης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el" sz="3000">
                <a:latin typeface="Comic Sans MS"/>
                <a:ea typeface="Comic Sans MS"/>
                <a:cs typeface="Comic Sans MS"/>
                <a:sym typeface="Comic Sans MS"/>
              </a:rPr>
              <a:t>Στοιχεια εφαρμογης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el" sz="3000">
                <a:latin typeface="Comic Sans MS"/>
                <a:ea typeface="Comic Sans MS"/>
                <a:cs typeface="Comic Sans MS"/>
                <a:sym typeface="Comic Sans MS"/>
              </a:rPr>
              <a:t>Αναλυση εφαρμογης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el" sz="3000">
                <a:latin typeface="Comic Sans MS"/>
                <a:ea typeface="Comic Sans MS"/>
                <a:cs typeface="Comic Sans MS"/>
                <a:sym typeface="Comic Sans MS"/>
              </a:rPr>
              <a:t>Demo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el" sz="3000"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625" y="3423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rPr>
              <a:t>Assets used</a:t>
            </a:r>
            <a:endParaRPr>
              <a:solidFill>
                <a:srgbClr val="000000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625" y="1049876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Survival shooter unity 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Virtual Joystick Pack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Realistic Effects Pack v4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Unity Standard Assets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4665725" y="815300"/>
            <a:ext cx="694200" cy="12840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  <a:highlight>
                <a:srgbClr val="B6D7A8"/>
              </a:highlight>
            </a:endParaRPr>
          </a:p>
        </p:txBody>
      </p:sp>
      <p:sp>
        <p:nvSpPr>
          <p:cNvPr id="73" name="Google Shape;73;p16"/>
          <p:cNvSpPr/>
          <p:nvPr/>
        </p:nvSpPr>
        <p:spPr>
          <a:xfrm flipH="1">
            <a:off x="4228325" y="815300"/>
            <a:ext cx="437400" cy="12840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Main Scene :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>
                <a:solidFill>
                  <a:srgbClr val="434343"/>
                </a:solidFill>
              </a:rPr>
              <a:t>Η κεντρική </a:t>
            </a:r>
            <a:r>
              <a:rPr b="1" lang="el" sz="2400">
                <a:solidFill>
                  <a:srgbClr val="434343"/>
                </a:solidFill>
              </a:rPr>
              <a:t>σκηνή</a:t>
            </a:r>
            <a:r>
              <a:rPr b="1" lang="el" sz="2400">
                <a:solidFill>
                  <a:srgbClr val="434343"/>
                </a:solidFill>
              </a:rPr>
              <a:t> της εφαρμογής </a:t>
            </a:r>
            <a:r>
              <a:rPr b="1" lang="el" sz="2400">
                <a:solidFill>
                  <a:srgbClr val="434343"/>
                </a:solidFill>
              </a:rPr>
              <a:t>αποτελείται</a:t>
            </a:r>
            <a:r>
              <a:rPr b="1" lang="el" sz="2400">
                <a:solidFill>
                  <a:srgbClr val="434343"/>
                </a:solidFill>
              </a:rPr>
              <a:t> </a:t>
            </a:r>
            <a:r>
              <a:rPr b="1" lang="el" sz="2400">
                <a:solidFill>
                  <a:srgbClr val="434343"/>
                </a:solidFill>
              </a:rPr>
              <a:t>από τα GameObjects:</a:t>
            </a:r>
            <a:endParaRPr b="1"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b="1" lang="el" sz="2400">
                <a:solidFill>
                  <a:srgbClr val="434343"/>
                </a:solidFill>
              </a:rPr>
              <a:t>  player</a:t>
            </a:r>
            <a:endParaRPr b="1"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b="1" lang="el" sz="2400">
                <a:solidFill>
                  <a:srgbClr val="434343"/>
                </a:solidFill>
              </a:rPr>
              <a:t>  canva</a:t>
            </a:r>
            <a:endParaRPr b="1"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b="1" lang="el" sz="2400">
                <a:solidFill>
                  <a:srgbClr val="434343"/>
                </a:solidFill>
              </a:rPr>
              <a:t>Στοιχεία του vuforia  (ARCamera και imageTargets)</a:t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</a:t>
            </a: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THE PLAYER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Tag : δίνει στο αντικείμενο </a:t>
            </a:r>
            <a:r>
              <a:rPr lang="el"/>
              <a:t>έναν</a:t>
            </a:r>
            <a:r>
              <a:rPr lang="el"/>
              <a:t> επιπλέον χαρακτηρισμό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Transform : η θέση του στον κόσμο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Animator : ελέγχει τα animation του player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Audio Source: παίζει την μουσική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Scripts : Enemy Manager and PlayerMovement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975" y="0"/>
            <a:ext cx="28490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625" y="3423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Player’s scripts:	Enemy Manager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625" y="1049813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Έ</a:t>
            </a:r>
            <a:r>
              <a:rPr lang="el"/>
              <a:t>χει είσοδο για ένα είδος αντικειμένου το οποίο το δημιουργεί (clone) σε τυχαίες συντεταγμένες ,τις οποίες τις έχει πάρει από τον χρήστη.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27575" y="2093338"/>
            <a:ext cx="8888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8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  SpawnPoint</a:t>
            </a:r>
            <a:endParaRPr sz="2800">
              <a:solidFill>
                <a:schemeClr val="dk1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11625" y="3004750"/>
            <a:ext cx="84420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800">
                <a:solidFill>
                  <a:srgbClr val="595959"/>
                </a:solidFill>
              </a:rPr>
              <a:t>Περιέχει ένα πεδίο με συντεταγμένες</a:t>
            </a:r>
            <a:r>
              <a:rPr lang="el" sz="1800">
                <a:solidFill>
                  <a:srgbClr val="595959"/>
                </a:solidFill>
              </a:rPr>
              <a:t>(Transform) και ένα script(location) το οποίο αλλάζει τυχαία την θέση του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625" y="3423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Player’s scripts:	Player Movement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625" y="1049813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11625" y="998875"/>
            <a:ext cx="84420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800">
                <a:solidFill>
                  <a:srgbClr val="595959"/>
                </a:solidFill>
              </a:rPr>
              <a:t>Επιτρέπει στον </a:t>
            </a:r>
            <a:r>
              <a:rPr lang="el" sz="1800">
                <a:solidFill>
                  <a:srgbClr val="595959"/>
                </a:solidFill>
              </a:rPr>
              <a:t>παίκτη</a:t>
            </a:r>
            <a:r>
              <a:rPr lang="el" sz="1800">
                <a:solidFill>
                  <a:srgbClr val="595959"/>
                </a:solidFill>
              </a:rPr>
              <a:t> να μετακινηθεί </a:t>
            </a:r>
            <a:r>
              <a:rPr lang="el" sz="1800">
                <a:solidFill>
                  <a:srgbClr val="595959"/>
                </a:solidFill>
              </a:rPr>
              <a:t>χρησιμοποιώντας</a:t>
            </a:r>
            <a:r>
              <a:rPr lang="el" sz="1800">
                <a:solidFill>
                  <a:srgbClr val="595959"/>
                </a:solidFill>
              </a:rPr>
              <a:t> τα Joystick. Αρχικά βρίσκει την μεταβολή στην θέση των μοχλών των joystick και έπειτα </a:t>
            </a:r>
            <a:r>
              <a:rPr lang="el" sz="1800">
                <a:solidFill>
                  <a:srgbClr val="595959"/>
                </a:solidFill>
              </a:rPr>
              <a:t>ελέγχει</a:t>
            </a:r>
            <a:r>
              <a:rPr lang="el" sz="1800">
                <a:solidFill>
                  <a:srgbClr val="595959"/>
                </a:solidFill>
              </a:rPr>
              <a:t> αν η μεταβολή δεν </a:t>
            </a:r>
            <a:r>
              <a:rPr lang="el" sz="1800">
                <a:solidFill>
                  <a:srgbClr val="595959"/>
                </a:solidFill>
              </a:rPr>
              <a:t>είναι</a:t>
            </a:r>
            <a:r>
              <a:rPr lang="el" sz="1800">
                <a:solidFill>
                  <a:srgbClr val="595959"/>
                </a:solidFill>
              </a:rPr>
              <a:t> μηδενική και ενημερώνει την θέση του Player. Επίσης το Script έχει μια ακομη </a:t>
            </a:r>
            <a:r>
              <a:rPr lang="el" sz="1800">
                <a:solidFill>
                  <a:srgbClr val="595959"/>
                </a:solidFill>
              </a:rPr>
              <a:t>λειτουργία Creset() που αλλάζει την θέση του player στο κέντρο του χάρτη 0,0,0.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uckiest Guy"/>
                <a:ea typeface="Luckiest Guy"/>
                <a:cs typeface="Luckiest Guy"/>
                <a:sym typeface="Luckiest Guy"/>
              </a:rPr>
              <a:t>Player’s Children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