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4"/>
  </p:sldMasterIdLst>
  <p:notesMasterIdLst>
    <p:notesMasterId r:id="rId17"/>
  </p:notesMasterIdLst>
  <p:sldIdLst>
    <p:sldId id="256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E74"/>
    <a:srgbClr val="E8F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15C1AF-0DBD-48C3-92E0-DCDE0B09F7A2}" v="1316" dt="2023-04-25T12:04:41.819"/>
    <p1510:client id="{1D383235-69B9-4F45-9E35-8DF96F0371AF}" v="1" dt="2023-04-25T11:14:02.367"/>
    <p1510:client id="{1E1F1D4F-3DCD-4DCE-A495-0FD4049B35D1}" v="20" dt="2023-04-25T12:19:25.431"/>
    <p1510:client id="{21343028-B58E-4701-9F45-8C41A5E9F4B4}" v="51" vWet="52" dt="2023-04-25T12:37:33.583"/>
    <p1510:client id="{2190AC8A-62AD-42E0-8427-00F2DD0203B4}" v="453" dt="2023-04-25T11:24:45.492"/>
    <p1510:client id="{2E345323-00BD-4539-BF6F-DDED7AFD03BF}" v="12" dt="2023-04-25T13:08:07.896"/>
    <p1510:client id="{3C811470-2BF9-4888-9163-C263CF31EE64}" v="1" dt="2023-04-25T11:11:53.473"/>
    <p1510:client id="{4183BA13-6F03-47DE-9276-7FE6D4483982}" v="356" dt="2023-04-25T12:59:50.090"/>
    <p1510:client id="{60DEDF97-81F1-4D2A-9C77-0A92BCE89CDF}" v="912" dt="2023-04-25T12:29:49.335"/>
    <p1510:client id="{623E50D1-F49F-4348-868F-2F7B098CBCD0}" v="777" dt="2023-04-25T12:18:11.079"/>
    <p1510:client id="{64CDBF85-4888-493C-8563-F21D7417545C}" v="8" dt="2023-04-25T11:09:09.858"/>
    <p1510:client id="{659B4CEB-CFEA-4E78-BFC0-A71A194B9B35}" v="30" dt="2023-04-25T07:37:41.519"/>
    <p1510:client id="{6F1BE755-1F99-4309-9328-B35DE05F47A2}" v="305" dt="2023-04-25T12:35:15.003"/>
    <p1510:client id="{7E56ACE2-606C-4E1C-BD60-58B7F9204C4F}" v="225" dt="2023-04-25T12:37:44.893"/>
    <p1510:client id="{84D33907-C4E5-40A8-AC98-8CCC84BED5C0}" v="254" dt="2023-04-25T09:59:23.778"/>
    <p1510:client id="{93EF36FA-052E-4E1F-820A-4367BC82FD0A}" v="16" dt="2023-04-25T11:04:27.519"/>
    <p1510:client id="{945CCCE8-1D64-42FD-8F91-EA07B32B05D7}" v="24" dt="2023-04-25T11:17:33.946"/>
    <p1510:client id="{9828CD69-21CD-4079-9374-37206683649B}" v="1062" dt="2023-04-25T12:33:44.606"/>
    <p1510:client id="{995E9E4C-FA87-4CA7-AA53-4D3A9B8B9FF2}" v="9" dt="2023-04-25T09:48:37.008"/>
    <p1510:client id="{9AA74FB5-7BFB-4F57-AFF6-ADB4CE8D9945}" v="75" dt="2023-04-25T13:04:37.967"/>
    <p1510:client id="{9C244FFB-9C9E-40BD-BA61-179E49389BC3}" v="59" dt="2023-05-25T04:09:52.817"/>
    <p1510:client id="{9EC1F81B-0D22-406A-A1AE-76DC9B2AE85C}" v="1" dt="2023-04-25T11:14:54.927"/>
    <p1510:client id="{A06480D9-94EE-4C22-843F-4D006EC12A80}" v="1" dt="2023-04-25T07:09:13.268"/>
    <p1510:client id="{A18C0FEF-CDC2-4AA8-9606-13A8DAB4AFFD}" v="135" dt="2023-04-25T12:27:36.539"/>
    <p1510:client id="{A27296D1-ABDE-4802-845A-DB8BAF21C791}" v="480" dt="2023-04-25T11:07:56.795"/>
    <p1510:client id="{A648A441-78E4-4B8B-A91E-DAD81322EFBA}" v="607" dt="2023-04-25T13:02:18.234"/>
    <p1510:client id="{A99855B3-A72C-4D15-98DB-BD4E22479BF5}" v="563" dt="2023-04-25T10:04:51.421"/>
    <p1510:client id="{ABA420F2-AB7D-4A51-BAEC-FA93298B1C74}" v="195" dt="2023-04-25T10:13:53.534"/>
    <p1510:client id="{AFE6EB8B-2551-4B28-BA52-53BEE8EA7B62}" v="121" dt="2023-04-25T11:21:43.479"/>
    <p1510:client id="{B1ED1696-CDE5-4ECB-A17E-AAE430AE1A23}" v="683" dt="2023-04-25T12:07:44.707"/>
    <p1510:client id="{B313770D-99E6-458B-8077-080115981BC5}" v="26" dt="2023-04-25T08:41:33.806"/>
    <p1510:client id="{B4A452C3-83BA-4216-A010-A7B6A3CFD546}" v="68" dt="2023-04-25T12:33:12.968"/>
    <p1510:client id="{BEEFE7FB-9013-4A1B-BC55-437681C29E61}" v="14" dt="2023-04-25T12:11:44.067"/>
    <p1510:client id="{C7BAB19C-785C-47AD-8EA4-D6333D3F509C}" v="249" dt="2023-04-25T10:06:41.173"/>
    <p1510:client id="{D09CECD1-0EF5-433F-B5EF-255B91DC2362}" v="27" dt="2023-04-25T11:05:08.952"/>
    <p1510:client id="{D1C7115D-4558-4E21-8FBE-A184452AB83A}" v="1" dt="2023-04-25T11:12:44.738"/>
    <p1510:client id="{D41E82D6-E0C4-4199-B1EE-C8A6D7A41F63}" v="21" dt="2023-04-25T07:20:56.645"/>
    <p1510:client id="{D7B744FE-114F-42B4-BEFD-0F251CCAF835}" v="382" dt="2023-04-25T12:35:59.005"/>
    <p1510:client id="{DBBA8308-02FD-4EC6-93CA-906A53B3BD11}" v="8" dt="2023-04-25T11:16:33.919"/>
    <p1510:client id="{DC5E7806-3F5E-4507-9098-D4137CDC0A78}" v="15" dt="2023-04-25T09:11:18.690"/>
    <p1510:client id="{DEE73FEE-028B-43BC-A975-A14F61CAE9C3}" v="1038" dt="2023-04-25T11:14:06.560"/>
    <p1510:client id="{E4056944-2E92-4842-B26A-9114BDD70D22}" v="1" dt="2023-04-25T08:50:44.665"/>
    <p1510:client id="{EA2B047B-0F82-4C1E-A0FE-E874380E8EE0}" v="1161" dt="2023-04-25T12:22:04.992"/>
    <p1510:client id="{EB0CFF22-3DC4-43B9-B40F-8807F660E1D8}" v="60" dt="2023-04-25T12:24:29"/>
    <p1510:client id="{EECECA91-28D5-4AD6-8597-C393E353F6C5}" v="4" dt="2023-04-25T11:10:38.324"/>
    <p1510:client id="{F5FFB520-3194-4B1B-9A5C-81666746C542}" v="170" dt="2023-04-25T07:36:25.986"/>
    <p1510:client id="{FCF77978-8CED-48DB-BC24-D84BDDC50ED9}" v="93" dt="2023-04-25T12:59:21.9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9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20120-AA79-4B22-A988-0F197C0D8926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86AED-D633-4359-8229-1219F6B16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45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86AED-D633-4359-8229-1219F6B16D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2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E026-0128-4949-8D9F-AE8CDCE57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6944F-9680-4351-BB39-B935C84B4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B73A7-840F-4D77-9D22-A966FE9F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582B-61F4-43FB-B422-E8844DA29A7E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CA798-FAC7-43F5-BC7C-11D44160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35739-4649-405A-B965-D8E3A929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1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6BAE-660A-4400-88B4-1867431C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1095F-035F-4C44-923C-94B4F64FF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BF551-8868-4351-8207-CAE07A257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7BB3-28D2-4525-8D35-2AE9A7251987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28A8B-24AD-4EA4-AA3D-4B0FB821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1CAE-EE8C-457A-9282-279D27A6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5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1ED150-0B6A-498C-88FA-5EDDDB271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A7EC3-518E-4A37-9BF1-A096A417A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64A98-B284-4E2F-905A-4C47A1C5F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47F1-80F7-4740-A7DC-BEA0DA89D69E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8947B-87FE-453A-BDC2-5433B2C3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244FA-D209-4D5A-812E-45FC7F14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3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CE31-FFB0-434E-BCB1-C105FF5A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B5C1A-5C2C-4105-AFB7-0DE82CDD6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EB707-2057-49AE-A219-7BA925E1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8FC3-ABD5-40C1-9BAC-CCAEFF4533B6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1F937-1F03-4BAB-93D1-C724A6D40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5FCAE-34FB-48A6-B867-198A44C9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2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01C3B-2DB1-498F-848B-19347B0D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36DB2-6244-4858-ABCD-63953CE99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EDF18-63BC-4D8B-A79B-22BA7A6B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12F-19C6-4F44-8EAE-B494A85D6B1B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6695E-D082-4E1F-8193-09DA8741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0E12D-697A-47DD-BAE9-3E06A92B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3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ECFE-D684-4F4B-AAEF-46CAF2ED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ABD86-C6BB-48F6-A922-08D1C2A9A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57880-2D3D-4C8C-992A-5BFF97AA5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3CC8F-4DEA-4514-9FBD-9418C6EB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515C0-CDD2-42EC-8B0A-C00814E20851}" type="datetime1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3D149-F63B-4BA4-8A88-790B1EBC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F56F6-8413-489C-89E2-FF3E2CE1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4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B398-A2F7-4014-8169-25F6D8B46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DF698-27A4-4910-9AB4-91DFD4A33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099FF-D931-464D-8150-9D3761C66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8FF7E-4E7A-48F9-B1D9-17CEF3650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00DCA9-C6D4-4D8E-B3B1-A582A4EB4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50D52-241A-4EBC-9C06-A75A9F70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A8FA-0547-498F-B3C5-D38936DC29CC}" type="datetime1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43B68B-7F8B-4F81-9390-A1E1603C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363BAE-D194-40D7-A01A-20C0B76E8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8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8B93-4946-46F6-B601-2269880A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F98C0-50A0-4747-BBC6-6CC8F40A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49AD-2870-4928-8BDF-0D3D525FC051}" type="datetime1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88484-A2E8-4E7B-A9B4-B1B38468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7184F-B7BA-43F4-95E3-12F27A20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4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17A637-4A73-448B-912C-26795939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8F2F-8837-447A-BF0C-C5F7C3C3FDB6}" type="datetime1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C8ADE-07CE-4792-991E-381DCA2A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AE064-CDB3-4E50-84CE-42285869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0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844E-EFF9-43FE-8B28-01E59F1BD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186CE-F298-4D83-ADD6-87C6AF1C5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EB14B-7BF7-4913-A13E-149DBCF01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B7968-A715-4B66-969E-97AAE1EE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A1D2-C1DA-46EE-82B4-C08E9B0C81B2}" type="datetime1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BDCEB-AC42-40C9-80CF-9005675AE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FE59F-08F5-4554-BBA9-2E587C19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5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B1B6-3CEC-4843-9D40-3F24703E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479EFD-AD2A-4158-BE5C-3A4DF7C48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14D95-F05E-460C-8CFC-871F1ABB3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576F1-9216-405E-9ACF-2EDACA1DB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C1A8-4C31-4B25-AD49-C377763D8275}" type="datetime1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9F890-2103-4D30-A794-7F5527B5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D0764-EB00-49D3-B07A-0F920C26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8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76B288-EE8D-4F73-BBBE-474217F3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0A298-7F92-448A-9084-ED1838E96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C1677-46B3-43C2-9B82-CEA2B685E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965D9-B7F1-48EA-9F4A-86E6CC34FFC5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90C75-21F5-4E67-AA46-68040B6E5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C99CC-2477-4E6E-AE9E-F3C9964A9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A5812-A045-4ED1-AE09-1BD5E4DDF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4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4" r:id="rId2"/>
    <p:sldLayoutId id="2147483731" r:id="rId3"/>
    <p:sldLayoutId id="2147483725" r:id="rId4"/>
    <p:sldLayoutId id="2147483812" r:id="rId5"/>
    <p:sldLayoutId id="2147483813" r:id="rId6"/>
    <p:sldLayoutId id="2147483814" r:id="rId7"/>
    <p:sldLayoutId id="2147483726" r:id="rId8"/>
    <p:sldLayoutId id="2147483727" r:id="rId9"/>
    <p:sldLayoutId id="2147483817" r:id="rId10"/>
    <p:sldLayoutId id="214748381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ilipows/angular-animations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A076FDB5-768D-440F-B731-0FC2FF4CE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36" y="153414"/>
            <a:ext cx="823259" cy="88919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4F180E9-AC6D-486F-97CC-E6777C1F6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05" y="1026284"/>
            <a:ext cx="11403766" cy="3300788"/>
          </a:xfrm>
          <a:solidFill>
            <a:srgbClr val="006E7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r>
              <a:rPr lang="en-US" sz="4400" b="1" dirty="0">
                <a:ln>
                  <a:solidFill>
                    <a:prstClr val="white"/>
                  </a:solidFill>
                </a:ln>
                <a:solidFill>
                  <a:schemeClr val="bg1"/>
                </a:solidFill>
                <a:latin typeface="Times New Roman"/>
                <a:cs typeface="Times New Roman"/>
              </a:rPr>
              <a:t>ANIMATIONS IN ANGULAR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C5228-2D07-B07E-6470-8CF72A5D9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4413" y="4474029"/>
            <a:ext cx="7576457" cy="18288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		  	  </a:t>
            </a:r>
            <a:r>
              <a:rPr lang="en-US" b="1" dirty="0"/>
              <a:t>PRESENTORS</a:t>
            </a:r>
          </a:p>
          <a:p>
            <a:pPr algn="l"/>
            <a:r>
              <a:rPr lang="en-US" dirty="0"/>
              <a:t>	Christo </a:t>
            </a:r>
            <a:r>
              <a:rPr lang="en-US" dirty="0" err="1"/>
              <a:t>Shaji</a:t>
            </a:r>
            <a:r>
              <a:rPr lang="en-US" dirty="0"/>
              <a:t>				Aysha C R      </a:t>
            </a:r>
          </a:p>
          <a:p>
            <a:pPr algn="l"/>
            <a:r>
              <a:rPr lang="en-US" dirty="0"/>
              <a:t>	245052				245254    </a:t>
            </a:r>
          </a:p>
          <a:p>
            <a:pPr algn="l"/>
            <a:r>
              <a:rPr lang="en-US" dirty="0"/>
              <a:t>	Batch 3				Batch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44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BB63-533E-C3DC-E1D2-2A4118E3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2659-049D-6233-FDD1-1E372044B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Animations are an essential part of modern web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Angular's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animation module provides a comprehensive and flexible system for creating engaging UI experiences.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By leveraging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Angular's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declarative syntax, you can easily bring life to your application with stunning animations.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D1403-07CD-8B40-C217-FBFCA962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DEB47-53ED-B5DC-3EC0-F08082E9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78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AC77-7365-4B39-AAE9-128D6F7CE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15E00-96EF-451E-9BA8-D6356B03E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https://github.com/filipows/angular-animations.git</a:t>
            </a:r>
            <a:endParaRPr lang="en-IN" dirty="0"/>
          </a:p>
          <a:p>
            <a:r>
              <a:rPr lang="en-IN" u="sng" dirty="0">
                <a:solidFill>
                  <a:schemeClr val="accent1">
                    <a:lumMod val="75000"/>
                  </a:schemeClr>
                </a:solidFill>
              </a:rPr>
              <a:t>https://github.com/auth0-blog/angular-animations-storefront.git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0B4FE-B39B-4265-8BAE-002C6D59F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3BC0D-B3FF-4BC0-A17E-6BD87E5F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95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6FDE2B-28D5-4916-9437-07545E01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25" y="163644"/>
            <a:ext cx="1097000" cy="118486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4A4032-D3C5-48F7-B98F-6BDB7F57C24F}"/>
              </a:ext>
            </a:extLst>
          </p:cNvPr>
          <p:cNvSpPr/>
          <p:nvPr/>
        </p:nvSpPr>
        <p:spPr>
          <a:xfrm>
            <a:off x="1893455" y="1579418"/>
            <a:ext cx="10298545" cy="5278582"/>
          </a:xfrm>
          <a:prstGeom prst="rect">
            <a:avLst/>
          </a:prstGeom>
          <a:solidFill>
            <a:srgbClr val="006E74"/>
          </a:solidFill>
          <a:ln>
            <a:solidFill>
              <a:srgbClr val="006E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FB054-BEEE-44A9-81A9-060EEC36F220}"/>
              </a:ext>
            </a:extLst>
          </p:cNvPr>
          <p:cNvSpPr txBox="1"/>
          <p:nvPr/>
        </p:nvSpPr>
        <p:spPr>
          <a:xfrm>
            <a:off x="2364510" y="2004291"/>
            <a:ext cx="3731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455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9B20-F202-0EE0-3832-DFA70F39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D431E-5DEF-FAAA-217C-CAFF40A00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Animations play a vital role in enhancing the user experience of web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Angular provides a powerful animation system that allows you to create dynamic and engaging UIs.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this presentation, we will explore the key concepts and techniques for implementing animations in Angular.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D2F09-6923-A554-220D-02D18DB5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395A7-44F4-730C-657F-F86B501E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31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E314-A305-E380-FE5D-EE06CCBE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Why Animations Matters?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91CA9-CB21-9AE7-D95B-12589EAA9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Animations make your application visually appealing, providing a professional and polished feel.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They help users understand the flow and hierarchy of elements on a page.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Animations can guide users' attention, highlight important elements, and provide feedback.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Ultimately, animations contribute to a delightful and engaging user experience.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65CAB-FDC3-74A4-2348-719561B2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C2E90-F310-40E0-386A-F53AEFF4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5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2D41-A8F5-CF30-C7DC-152261E9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Angular Animation Module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3E935-C3B0-E5E1-F0F9-EF20D729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Angular's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animation system is built on top of the Web Animations API.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Animation module provides a powerful set of features and tools for creating animations.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allows for the creation of complex animations with minimal effort.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Animation module is based on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Angular's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declarative approach, using a combination of CSS and JavaScript.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0FDAF-BA2D-1A40-173E-93D905A28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71C1E-8218-DB49-E912-310F2A1C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4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D18B-7B1E-40F2-A0C5-D77E285F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Animation Terminology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28A06-AC6A-379B-7EF8-AB1A2F017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Keyframe: A set of CSS styles defined at specific points in time during an animation.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Trigger: A named animation state that is attached to an element or a group of elements.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Transition: A set of styles and animation timings applied to an element when moving from one state to another.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Animation: The combination of triggers and transitions that define the overall animation behavior.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10103-EB3C-DC62-9259-D5D94EAE8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C0992-9564-2652-5E49-A58EB5E2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1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D2676-8A50-9CDC-1378-3F3112820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Animation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F0BB5-7172-3217-3522-0D20E0B70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use animations in Angular, we import the necessary animation-related modules.</a:t>
            </a:r>
          </a:p>
          <a:p>
            <a:r>
              <a:rPr lang="en-US" dirty="0"/>
              <a:t>We define animations using the @Component decorator's animations metadata property.</a:t>
            </a:r>
          </a:p>
          <a:p>
            <a:r>
              <a:rPr lang="en-US" dirty="0"/>
              <a:t>Animations are triggered by changing the state of an element using </a:t>
            </a:r>
            <a:r>
              <a:rPr lang="en-US" dirty="0" err="1"/>
              <a:t>Angular's</a:t>
            </a:r>
            <a:r>
              <a:rPr lang="en-US" dirty="0"/>
              <a:t> binding syntax.</a:t>
            </a:r>
          </a:p>
          <a:p>
            <a:r>
              <a:rPr lang="en-US" dirty="0"/>
              <a:t>We can define transitions between states using the transition function, specifying the timing and style changes.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20214-BB7E-EE0F-9267-C9A784333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F612A-358D-69A1-89E3-6397DD50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7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CA90-4CBC-5CE1-4A36-DD82DBFF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Animation States and Triggers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58BAF-5FCA-10EE-813A-314035283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Angular provides two types of states: static and dynamic.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Static states are defined using CSS classes.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Dynamic states are defined using property bindings and changes to the underlying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Triggers are attached to elements and react to state changes.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480C4-7F7C-450E-15EA-9B60BD661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B7F49-331A-692D-D220-00808AE2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8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A4819-7CCC-0307-6383-BE25A14E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45FB5-9BA2-7B82-E688-3E9426F9C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animation metadata allows us to define more complex animations.</a:t>
            </a:r>
          </a:p>
          <a:p>
            <a:r>
              <a:rPr lang="en-US" dirty="0"/>
              <a:t>We can define keyframes using the keyframes function, specifying multiple states at different points in time.</a:t>
            </a:r>
          </a:p>
          <a:p>
            <a:r>
              <a:rPr lang="en-US" dirty="0"/>
              <a:t>The animate function enables us to specify the styles and timing for transitions.</a:t>
            </a:r>
          </a:p>
          <a:p>
            <a:r>
              <a:rPr lang="en-US" dirty="0"/>
              <a:t>Metadata functions like sequence and group allow us to combine multiple animations together.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7298C-A510-AB6E-4358-397A6083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F2479-F6B7-BF92-AFD5-55DBC643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31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4248-BFC8-C9F7-95DB-FC961287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Hooks and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08CF5-DFF3-F930-CD07-DAA93A67E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provides animation hooks to execute code at different stages of the animation lifecycle.</a:t>
            </a:r>
          </a:p>
          <a:p>
            <a:r>
              <a:rPr lang="en-US" dirty="0"/>
              <a:t>Hooks include start, done, and void (when an element is removed from the DOM).</a:t>
            </a:r>
          </a:p>
          <a:p>
            <a:r>
              <a:rPr lang="en-US" dirty="0"/>
              <a:t>We can use hooks to synchronize animations, perform additional actions, or trigger other events.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9771F-7C85-0089-7533-C85FFCBB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95EB6-0043-0FF5-5178-46147E96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96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224883110EDA4F91B54B8A1FA1A38E" ma:contentTypeVersion="3" ma:contentTypeDescription="Create a new document." ma:contentTypeScope="" ma:versionID="e19994c0e37ae3debe3c5cadd9931b15">
  <xsd:schema xmlns:xsd="http://www.w3.org/2001/XMLSchema" xmlns:xs="http://www.w3.org/2001/XMLSchema" xmlns:p="http://schemas.microsoft.com/office/2006/metadata/properties" xmlns:ns2="fce1b3d5-a970-4315-a98a-cf499e3a525f" targetNamespace="http://schemas.microsoft.com/office/2006/metadata/properties" ma:root="true" ma:fieldsID="83f9f15c44676c486b8c9efe38c8fa2e" ns2:_="">
    <xsd:import namespace="fce1b3d5-a970-4315-a98a-cf499e3a52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e1b3d5-a970-4315-a98a-cf499e3a52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D35882-04EF-4E9E-B1BF-E0D68779F8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7664DF-F346-493A-B947-969BEED2661C}">
  <ds:schemaRefs>
    <ds:schemaRef ds:uri="047a4bc9-86f8-4752-a3f5-d332bda031f5"/>
    <ds:schemaRef ds:uri="3f1b19a1-ec80-4ead-b989-6245eb278180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3978392-01A9-4DFC-9DE7-C961312CD1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e1b3d5-a970-4315-a98a-cf499e3a52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2258</TotalTime>
  <Words>660</Words>
  <Application>Microsoft Office PowerPoint</Application>
  <PresentationFormat>Widescreen</PresentationFormat>
  <Paragraphs>72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Söhne</vt:lpstr>
      <vt:lpstr>Times New Roman</vt:lpstr>
      <vt:lpstr>Office Theme</vt:lpstr>
      <vt:lpstr>ANIMATIONS IN ANGULAR </vt:lpstr>
      <vt:lpstr>Introduction</vt:lpstr>
      <vt:lpstr>Why Animations Matters?</vt:lpstr>
      <vt:lpstr>Angular Animation Module</vt:lpstr>
      <vt:lpstr> Animation Terminology</vt:lpstr>
      <vt:lpstr>Basic Animation Syntax</vt:lpstr>
      <vt:lpstr>Animation States and Triggers</vt:lpstr>
      <vt:lpstr>Animation Metadata</vt:lpstr>
      <vt:lpstr>Animation Hooks and Callbacks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Kubernetes</dc:title>
  <dc:creator>user</dc:creator>
  <cp:lastModifiedBy>Christo Shaji(UST,IN)</cp:lastModifiedBy>
  <cp:revision>47</cp:revision>
  <dcterms:created xsi:type="dcterms:W3CDTF">2023-03-07T08:44:46Z</dcterms:created>
  <dcterms:modified xsi:type="dcterms:W3CDTF">2023-06-12T09:48:32Z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0x010100AF224883110EDA4F91B54B8A1FA1A38E</vt:lpwstr>
  </property>
  <property fmtid="{D5CDD505-2E9C-101B-9397-08002B2CF9AE}" pid="3" name="MediaServiceImageTags">
    <vt:lpwstr/>
  </property>
</Properties>
</file>