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handoutMasterIdLst>
    <p:handoutMasterId r:id="rId12"/>
  </p:handoutMasterIdLst>
  <p:sldIdLst>
    <p:sldId id="358" r:id="rId3"/>
    <p:sldId id="269" r:id="rId4"/>
    <p:sldId id="436" r:id="rId5"/>
    <p:sldId id="457" r:id="rId6"/>
    <p:sldId id="458" r:id="rId7"/>
    <p:sldId id="437" r:id="rId8"/>
    <p:sldId id="438" r:id="rId9"/>
    <p:sldId id="42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94"/>
  </p:normalViewPr>
  <p:slideViewPr>
    <p:cSldViewPr snapToGrid="0">
      <p:cViewPr varScale="1">
        <p:scale>
          <a:sx n="63" d="100"/>
          <a:sy n="63" d="100"/>
        </p:scale>
        <p:origin x="64" y="132"/>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customXml" Target="../customXml/item2.xml"/><Relationship Id="rId2" Type="http://schemas.openxmlformats.org/officeDocument/2006/relationships/theme" Target="theme/theme1.xml"/><Relationship Id="rId16"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1" Type="http://schemas.openxmlformats.org/officeDocument/2006/relationships/slideMaster" Target="slideMasters/slide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fld>
            <a:endParaRPr lang="en-US"/>
          </a:p>
        </p:txBody>
      </p:sp>
    </p:spTree>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4" name="Shape"/>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2" name="Title 1"/>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endParaRPr lang="en-US"/>
          </a:p>
        </p:txBody>
      </p:sp>
      <p:sp>
        <p:nvSpPr>
          <p:cNvPr id="3" name="Subtitle 2"/>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endParaRPr lang="en-US"/>
          </a:p>
        </p:txBody>
      </p:sp>
      <p:sp>
        <p:nvSpPr>
          <p:cNvPr id="7" name="Text Placeholder 3"/>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361188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288536" y="1828800"/>
            <a:ext cx="361188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Content Placeholder 4"/>
          <p:cNvSpPr>
            <a:spLocks noGrp="1"/>
          </p:cNvSpPr>
          <p:nvPr>
            <p:ph sz="quarter" idx="13"/>
          </p:nvPr>
        </p:nvSpPr>
        <p:spPr>
          <a:xfrm>
            <a:off x="8211312" y="1828800"/>
            <a:ext cx="3611880" cy="42519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Content Placeholder 4"/>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5" name="Content Placeholder 5"/>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7534656"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8211312" y="1828800"/>
            <a:ext cx="361188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361188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288536" y="1828800"/>
            <a:ext cx="7534656"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p:cNvSpPr>
            <a:spLocks noGrp="1"/>
          </p:cNvSpPr>
          <p:nvPr>
            <p:ph type="title" hasCustomPrompt="1"/>
          </p:nvPr>
        </p:nvSpPr>
        <p:spPr>
          <a:xfrm>
            <a:off x="365760" y="365760"/>
            <a:ext cx="5425440" cy="1371600"/>
          </a:xfrm>
        </p:spPr>
        <p:txBody>
          <a:bodyPr/>
          <a:lstStyle/>
          <a:p>
            <a:r>
              <a:rPr lang="en-US"/>
              <a:t>[Slide title]</a:t>
            </a:r>
            <a:endParaRPr lang="en-US"/>
          </a:p>
        </p:txBody>
      </p:sp>
      <p:sp>
        <p:nvSpPr>
          <p:cNvPr id="3" name="Content Placeholder 2"/>
          <p:cNvSpPr>
            <a:spLocks noGrp="1"/>
          </p:cNvSpPr>
          <p:nvPr>
            <p:ph sz="half" idx="1"/>
          </p:nvPr>
        </p:nvSpPr>
        <p:spPr>
          <a:xfrm>
            <a:off x="365760" y="2286000"/>
            <a:ext cx="5425440" cy="37947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10" name="Slide Number Placeholder 10"/>
          <p:cNvSpPr txBox="1"/>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10" rtl="0" eaLnBrk="1" latinLnBrk="0" hangingPunct="1">
              <a:defRPr sz="1000" kern="1200">
                <a:solidFill>
                  <a:schemeClr val="accent3"/>
                </a:solidFill>
                <a:latin typeface="Helvetica"/>
                <a:ea typeface="+mn-ea"/>
                <a:cs typeface="Helvetica"/>
              </a:defRPr>
            </a:lvl1pPr>
            <a:lvl2pPr marL="446405" algn="l" defTabSz="892810" rtl="0" eaLnBrk="1" latinLnBrk="0" hangingPunct="1">
              <a:defRPr sz="1700" kern="1200">
                <a:solidFill>
                  <a:schemeClr val="tx1"/>
                </a:solidFill>
                <a:latin typeface="+mn-lt"/>
                <a:ea typeface="+mn-ea"/>
                <a:cs typeface="+mn-cs"/>
              </a:defRPr>
            </a:lvl2pPr>
            <a:lvl3pPr marL="892810" algn="l" defTabSz="892810" rtl="0" eaLnBrk="1" latinLnBrk="0" hangingPunct="1">
              <a:defRPr sz="1700" kern="1200">
                <a:solidFill>
                  <a:schemeClr val="tx1"/>
                </a:solidFill>
                <a:latin typeface="+mn-lt"/>
                <a:ea typeface="+mn-ea"/>
                <a:cs typeface="+mn-cs"/>
              </a:defRPr>
            </a:lvl3pPr>
            <a:lvl4pPr marL="1339215" algn="l" defTabSz="892810" rtl="0" eaLnBrk="1" latinLnBrk="0" hangingPunct="1">
              <a:defRPr sz="1700" kern="1200">
                <a:solidFill>
                  <a:schemeClr val="tx1"/>
                </a:solidFill>
                <a:latin typeface="+mn-lt"/>
                <a:ea typeface="+mn-ea"/>
                <a:cs typeface="+mn-cs"/>
              </a:defRPr>
            </a:lvl4pPr>
            <a:lvl5pPr marL="1785620" algn="l" defTabSz="892810" rtl="0" eaLnBrk="1" latinLnBrk="0" hangingPunct="1">
              <a:defRPr sz="1700" kern="1200">
                <a:solidFill>
                  <a:schemeClr val="tx1"/>
                </a:solidFill>
                <a:latin typeface="+mn-lt"/>
                <a:ea typeface="+mn-ea"/>
                <a:cs typeface="+mn-cs"/>
              </a:defRPr>
            </a:lvl5pPr>
            <a:lvl6pPr marL="2232025" algn="l" defTabSz="892810" rtl="0" eaLnBrk="1" latinLnBrk="0" hangingPunct="1">
              <a:defRPr sz="1700" kern="1200">
                <a:solidFill>
                  <a:schemeClr val="tx1"/>
                </a:solidFill>
                <a:latin typeface="+mn-lt"/>
                <a:ea typeface="+mn-ea"/>
                <a:cs typeface="+mn-cs"/>
              </a:defRPr>
            </a:lvl6pPr>
            <a:lvl7pPr marL="2678430" algn="l" defTabSz="892810" rtl="0" eaLnBrk="1" latinLnBrk="0" hangingPunct="1">
              <a:defRPr sz="1700" kern="1200">
                <a:solidFill>
                  <a:schemeClr val="tx1"/>
                </a:solidFill>
                <a:latin typeface="+mn-lt"/>
                <a:ea typeface="+mn-ea"/>
                <a:cs typeface="+mn-cs"/>
              </a:defRPr>
            </a:lvl7pPr>
            <a:lvl8pPr marL="3124835" algn="l" defTabSz="892810" rtl="0" eaLnBrk="1" latinLnBrk="0" hangingPunct="1">
              <a:defRPr sz="1700" kern="1200">
                <a:solidFill>
                  <a:schemeClr val="tx1"/>
                </a:solidFill>
                <a:latin typeface="+mn-lt"/>
                <a:ea typeface="+mn-ea"/>
                <a:cs typeface="+mn-cs"/>
              </a:defRPr>
            </a:lvl8pPr>
            <a:lvl9pPr marL="3571875" algn="l" defTabSz="892810"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panose="020B0603020202020204"/>
              </a:rPr>
              <a:t> </a:t>
            </a:r>
            <a:fld id="{110FD68B-4EE4-9D43-89F2-B87D6C9CEE3A}" type="slidenum">
              <a:rPr lang="en-US" sz="800" smtClean="0">
                <a:solidFill>
                  <a:schemeClr val="bg1"/>
                </a:solidFill>
                <a:latin typeface="+mn-lt"/>
                <a:cs typeface="Trebuchet MS" panose="020B0603020202020204"/>
              </a:rPr>
            </a:fld>
            <a:endParaRPr lang="en-US" sz="800">
              <a:solidFill>
                <a:schemeClr val="bg1"/>
              </a:solidFill>
              <a:latin typeface="+mn-lt"/>
              <a:cs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8" name="Picture Placeholder 2"/>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p:cNvGrpSpPr/>
          <p:nvPr userDrawn="1"/>
        </p:nvGrpSpPr>
        <p:grpSpPr>
          <a:xfrm>
            <a:off x="4276115" y="2272177"/>
            <a:ext cx="3634508" cy="3229764"/>
            <a:chOff x="4523760" y="2165131"/>
            <a:chExt cx="3139218" cy="3300132"/>
          </a:xfrm>
        </p:grpSpPr>
        <p:grpSp>
          <p:nvGrpSpPr>
            <p:cNvPr id="16" name="Group 15"/>
            <p:cNvGrpSpPr/>
            <p:nvPr/>
          </p:nvGrpSpPr>
          <p:grpSpPr>
            <a:xfrm rot="10800000">
              <a:off x="6616255" y="2165131"/>
              <a:ext cx="1046723" cy="3300132"/>
              <a:chOff x="5319301" y="2165131"/>
              <a:chExt cx="1046723" cy="3300132"/>
            </a:xfrm>
          </p:grpSpPr>
          <p:sp>
            <p:nvSpPr>
              <p:cNvPr id="23" name="Freeform 22"/>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24" name="Freeform 23"/>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grpSp>
          <p:nvGrpSpPr>
            <p:cNvPr id="17" name="Group 16"/>
            <p:cNvGrpSpPr/>
            <p:nvPr/>
          </p:nvGrpSpPr>
          <p:grpSpPr>
            <a:xfrm>
              <a:off x="4523760" y="2165131"/>
              <a:ext cx="3139218" cy="3300132"/>
              <a:chOff x="4523760" y="2165131"/>
              <a:chExt cx="3139218" cy="3300132"/>
            </a:xfrm>
          </p:grpSpPr>
          <p:sp>
            <p:nvSpPr>
              <p:cNvPr id="18" name="Freeform 17"/>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19" name="Freeform 18"/>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nvGrpSpPr>
              <p:cNvPr id="20" name="Group 19"/>
              <p:cNvGrpSpPr/>
              <p:nvPr/>
            </p:nvGrpSpPr>
            <p:grpSpPr>
              <a:xfrm>
                <a:off x="4523760" y="3772576"/>
                <a:ext cx="3139218" cy="0"/>
                <a:chOff x="4523760" y="3772576"/>
                <a:chExt cx="3139218" cy="0"/>
              </a:xfrm>
            </p:grpSpPr>
            <p:cxnSp>
              <p:nvCxnSpPr>
                <p:cNvPr id="21" name="Straight Connector 20"/>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28" name="Text Placeholder 3"/>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9" name="Text Placeholder 3"/>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0" name="Text Placeholder 3"/>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1" name="Text Placeholder 3"/>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2" name="Text Placeholder 3"/>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3" name="Text Placeholder 3"/>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4" name="Text Placeholder 3"/>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p:txBody>
      </p:sp>
      <p:sp>
        <p:nvSpPr>
          <p:cNvPr id="35" name="Text Placeholder 3"/>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6" name="Shape 254"/>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p:cNvGrpSpPr/>
          <p:nvPr userDrawn="1"/>
        </p:nvGrpSpPr>
        <p:grpSpPr>
          <a:xfrm>
            <a:off x="4276115" y="2272177"/>
            <a:ext cx="3634508" cy="3229764"/>
            <a:chOff x="4523760" y="2165131"/>
            <a:chExt cx="3139218" cy="3300132"/>
          </a:xfrm>
        </p:grpSpPr>
        <p:grpSp>
          <p:nvGrpSpPr>
            <p:cNvPr id="10" name="Group 9"/>
            <p:cNvGrpSpPr/>
            <p:nvPr/>
          </p:nvGrpSpPr>
          <p:grpSpPr>
            <a:xfrm rot="10800000">
              <a:off x="6616255" y="2165131"/>
              <a:ext cx="1046723" cy="3300132"/>
              <a:chOff x="5319301" y="2165131"/>
              <a:chExt cx="1046723" cy="3300132"/>
            </a:xfrm>
          </p:grpSpPr>
          <p:sp>
            <p:nvSpPr>
              <p:cNvPr id="17" name="Freeform 16"/>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18" name="Freeform 17"/>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grpSp>
          <p:nvGrpSpPr>
            <p:cNvPr id="11" name="Group 10"/>
            <p:cNvGrpSpPr/>
            <p:nvPr/>
          </p:nvGrpSpPr>
          <p:grpSpPr>
            <a:xfrm>
              <a:off x="4523760" y="2165131"/>
              <a:ext cx="3139218" cy="3300132"/>
              <a:chOff x="4523760" y="2165131"/>
              <a:chExt cx="3139218" cy="3300132"/>
            </a:xfrm>
          </p:grpSpPr>
          <p:sp>
            <p:nvSpPr>
              <p:cNvPr id="12" name="Freeform 11"/>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13" name="Freeform 12"/>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nvGrpSpPr>
              <p:cNvPr id="14" name="Group 13"/>
              <p:cNvGrpSpPr/>
              <p:nvPr/>
            </p:nvGrpSpPr>
            <p:grpSpPr>
              <a:xfrm>
                <a:off x="4523760" y="3772576"/>
                <a:ext cx="3139218" cy="0"/>
                <a:chOff x="4523760" y="3772576"/>
                <a:chExt cx="3139218" cy="0"/>
              </a:xfrm>
            </p:grpSpPr>
            <p:cxnSp>
              <p:nvCxnSpPr>
                <p:cNvPr id="15" name="Straight Connector 14"/>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0" name="Text Placeholder 3"/>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1" name="Text Placeholder 3"/>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2" name="Text Placeholder 3"/>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3" name="Text Placeholder 3"/>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4" name="Text Placeholder 3"/>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5" name="Text Placeholder 3"/>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p:txBody>
      </p:sp>
      <p:sp>
        <p:nvSpPr>
          <p:cNvPr id="26" name="Text Placeholder 3"/>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Picture Placeholder 2"/>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Slide - Photo 01">
    <p:bg>
      <p:bgRef idx="1001">
        <a:schemeClr val="bg1"/>
      </p:bgRef>
    </p:bg>
    <p:spTree>
      <p:nvGrpSpPr>
        <p:cNvPr id="1" name=""/>
        <p:cNvGrpSpPr/>
        <p:nvPr/>
      </p:nvGrpSpPr>
      <p:grpSpPr>
        <a:xfrm>
          <a:off x="0" y="0"/>
          <a:ext cx="0" cy="0"/>
          <a:chOff x="0" y="0"/>
          <a:chExt cx="0" cy="0"/>
        </a:xfrm>
      </p:grpSpPr>
      <p:sp>
        <p:nvSpPr>
          <p:cNvPr id="4" name="Background"/>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2" name="Title 1"/>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endParaRPr lang="en-US"/>
          </a:p>
        </p:txBody>
      </p:sp>
      <p:sp>
        <p:nvSpPr>
          <p:cNvPr id="3" name="Subtitle 2"/>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endParaRPr lang="en-US"/>
          </a:p>
        </p:txBody>
      </p:sp>
      <p:sp>
        <p:nvSpPr>
          <p:cNvPr id="12" name="Text Placeholder 3"/>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endParaRPr lang="en-US"/>
          </a:p>
        </p:txBody>
      </p:sp>
      <p:sp>
        <p:nvSpPr>
          <p:cNvPr id="10" name="Picture Placeholder 4"/>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10" name="Picture Placeholder 2"/>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
        <p:nvSpPr>
          <p:cNvPr id="15" name="Content Placeholder 3"/>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10" name="Picture Placeholder 2"/>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
        <p:nvSpPr>
          <p:cNvPr id="15" name="Content Placeholder 3"/>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4527516" cy="914400"/>
          </a:xfrm>
        </p:spPr>
        <p:txBody>
          <a:bodyPr/>
          <a:lstStyle/>
          <a:p>
            <a:r>
              <a:rPr lang="en-US"/>
              <a:t>[Slide title]</a:t>
            </a:r>
            <a:endParaRPr lang="en-US"/>
          </a:p>
        </p:txBody>
      </p:sp>
      <p:sp>
        <p:nvSpPr>
          <p:cNvPr id="10" name="Picture Placeholder 2"/>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
        <p:nvSpPr>
          <p:cNvPr id="15" name="Content Placeholder 3"/>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
        <p:nvSpPr>
          <p:cNvPr id="15" name="Content Placeholder 3"/>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8519160" cy="914400"/>
          </a:xfrm>
        </p:spPr>
        <p:txBody>
          <a:bodyPr/>
          <a:lstStyle/>
          <a:p>
            <a:r>
              <a:rPr lang="en-US"/>
              <a:t>[Slide title]</a:t>
            </a:r>
            <a:endParaRPr lang="en-US"/>
          </a:p>
        </p:txBody>
      </p:sp>
      <p:sp>
        <p:nvSpPr>
          <p:cNvPr id="4" name="Text Placeholder 2"/>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ext Placeholder 3"/>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Text Placeholder 4"/>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Text Placeholder 5"/>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7205471" cy="914400"/>
          </a:xfrm>
        </p:spPr>
        <p:txBody>
          <a:bodyPr/>
          <a:lstStyle/>
          <a:p>
            <a:r>
              <a:rPr lang="en-US"/>
              <a:t>[Slide title]</a:t>
            </a:r>
            <a:endParaRPr lang="en-US"/>
          </a:p>
        </p:txBody>
      </p:sp>
      <p:sp>
        <p:nvSpPr>
          <p:cNvPr id="4" name="Text Placeholder 2"/>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ext Placeholder 3"/>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Text Placeholder 4"/>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Text Placeholder 5"/>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7205471" cy="914400"/>
          </a:xfrm>
        </p:spPr>
        <p:txBody>
          <a:bodyPr/>
          <a:lstStyle/>
          <a:p>
            <a:r>
              <a:rPr lang="en-US"/>
              <a:t>[Slide title]</a:t>
            </a:r>
            <a:endParaRPr lang="en-US"/>
          </a:p>
        </p:txBody>
      </p:sp>
      <p:sp>
        <p:nvSpPr>
          <p:cNvPr id="7" name="Text Placeholder 2"/>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Text Placeholder 3"/>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Text Placeholder 4"/>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5"/>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59" y="365760"/>
            <a:ext cx="8202168"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a:p>
        </p:txBody>
      </p:sp>
      <p:sp>
        <p:nvSpPr>
          <p:cNvPr id="8" name="Title 1"/>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endParaRPr lang="en-US"/>
          </a:p>
        </p:txBody>
      </p:sp>
      <p:sp>
        <p:nvSpPr>
          <p:cNvPr id="3" name="Content Placeholder 2"/>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6" name="Picture Placeholder 2"/>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endParaRPr lang="en-US"/>
          </a:p>
        </p:txBody>
      </p:sp>
      <p:sp>
        <p:nvSpPr>
          <p:cNvPr id="3" name="Content Placeholder 3"/>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endParaRPr lang="en-US"/>
          </a:p>
          <a:p>
            <a:pPr lvl="1"/>
            <a:r>
              <a:rPr lang="en-US"/>
              <a:t>[Title]</a:t>
            </a:r>
            <a:endParaRPr lang="en-US"/>
          </a:p>
          <a:p>
            <a:pPr lvl="2"/>
            <a:r>
              <a:rPr lang="en-US"/>
              <a:t>[Summary]</a:t>
            </a:r>
            <a:endParaRPr lang="en-US"/>
          </a:p>
          <a:p>
            <a:pPr lvl="3"/>
            <a:r>
              <a:rPr lang="en-US"/>
              <a:t>Fourth level</a:t>
            </a:r>
            <a:endParaRPr lang="en-US"/>
          </a:p>
          <a:p>
            <a:pPr lvl="4"/>
            <a:r>
              <a:rPr lang="en-US"/>
              <a:t>Fifth level</a:t>
            </a:r>
            <a:endParaRPr lang="en-US"/>
          </a:p>
        </p:txBody>
      </p:sp>
      <p:sp>
        <p:nvSpPr>
          <p:cNvPr id="10" name="Picture Placeholder 4"/>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endParaRPr lang="en-US"/>
          </a:p>
        </p:txBody>
      </p:sp>
      <p:sp>
        <p:nvSpPr>
          <p:cNvPr id="4" name="Content Placeholder 5"/>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endParaRPr lang="en-US"/>
          </a:p>
          <a:p>
            <a:pPr lvl="1"/>
            <a:r>
              <a:rPr lang="en-US"/>
              <a:t>[Title]</a:t>
            </a:r>
            <a:endParaRPr lang="en-US"/>
          </a:p>
          <a:p>
            <a:pPr lvl="2"/>
            <a:r>
              <a:rPr lang="en-US"/>
              <a:t>[Summary]</a:t>
            </a:r>
            <a:endParaRPr lang="en-US"/>
          </a:p>
          <a:p>
            <a:pPr lvl="3"/>
            <a:r>
              <a:rPr lang="en-US"/>
              <a:t>Fourth level</a:t>
            </a:r>
            <a:endParaRPr lang="en-US"/>
          </a:p>
          <a:p>
            <a:pPr lvl="4"/>
            <a:r>
              <a:rPr lang="en-US"/>
              <a:t>Fifth level</a:t>
            </a:r>
            <a:endParaRPr lang="en-US"/>
          </a:p>
        </p:txBody>
      </p:sp>
      <p:sp>
        <p:nvSpPr>
          <p:cNvPr id="11" name="Picture Placeholder 6"/>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endParaRPr lang="en-US"/>
          </a:p>
        </p:txBody>
      </p:sp>
      <p:sp>
        <p:nvSpPr>
          <p:cNvPr id="14" name="Content Placeholder 7"/>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endParaRPr lang="en-US"/>
          </a:p>
          <a:p>
            <a:pPr lvl="1"/>
            <a:r>
              <a:rPr lang="en-US"/>
              <a:t>[Title]</a:t>
            </a:r>
            <a:endParaRPr lang="en-US"/>
          </a:p>
          <a:p>
            <a:pPr lvl="2"/>
            <a:r>
              <a:rPr lang="en-US"/>
              <a:t>[Summary]</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Title Slide - Photo 02">
    <p:bg>
      <p:bgRef idx="1001">
        <a:schemeClr val="bg1"/>
      </p:bgRef>
    </p:bg>
    <p:spTree>
      <p:nvGrpSpPr>
        <p:cNvPr id="1" name=""/>
        <p:cNvGrpSpPr/>
        <p:nvPr/>
      </p:nvGrpSpPr>
      <p:grpSpPr>
        <a:xfrm>
          <a:off x="0" y="0"/>
          <a:ext cx="0" cy="0"/>
          <a:chOff x="0" y="0"/>
          <a:chExt cx="0" cy="0"/>
        </a:xfrm>
      </p:grpSpPr>
      <p:sp>
        <p:nvSpPr>
          <p:cNvPr id="5"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2" name="Title 1"/>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endParaRPr lang="en-US"/>
          </a:p>
        </p:txBody>
      </p:sp>
      <p:sp>
        <p:nvSpPr>
          <p:cNvPr id="3" name="Subtitle 2"/>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endParaRPr lang="en-US"/>
          </a:p>
        </p:txBody>
      </p:sp>
      <p:sp>
        <p:nvSpPr>
          <p:cNvPr id="12" name="Text Placeholder 3"/>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endParaRPr lang="en-US"/>
          </a:p>
        </p:txBody>
      </p:sp>
      <p:sp>
        <p:nvSpPr>
          <p:cNvPr id="10" name="Picture Placeholder 4"/>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8203565" cy="914400"/>
          </a:xfrm>
        </p:spPr>
        <p:txBody>
          <a:bodyPr/>
          <a:lstStyle/>
          <a:p>
            <a:r>
              <a:rPr lang="en-US"/>
              <a:t>[Slide title]</a:t>
            </a:r>
            <a:endParaRPr lang="en-US"/>
          </a:p>
        </p:txBody>
      </p:sp>
      <p:sp>
        <p:nvSpPr>
          <p:cNvPr id="11" name="Text Placeholder 2"/>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endParaRPr lang="en-US"/>
          </a:p>
          <a:p>
            <a:pPr lvl="1"/>
            <a:r>
              <a:rPr lang="en-US"/>
              <a:t>[Title, Region]</a:t>
            </a:r>
            <a:endParaRPr lang="en-US"/>
          </a:p>
          <a:p>
            <a:pPr lvl="2"/>
            <a:r>
              <a:rPr lang="en-US"/>
              <a:t>[Summary]</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5" name="Text Placeholder 3"/>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endParaRPr lang="en-US"/>
          </a:p>
          <a:p>
            <a:pPr lvl="1"/>
            <a:r>
              <a:rPr lang="en-US"/>
              <a:t>[00 years of experience]</a:t>
            </a:r>
            <a:endParaRPr lang="en-US"/>
          </a:p>
          <a:p>
            <a:pPr lvl="2"/>
            <a:r>
              <a:rPr lang="en-US"/>
              <a:t>[Biography]</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7" name="Picture Placeholder 4"/>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endParaRPr lang="en-US"/>
          </a:p>
        </p:txBody>
      </p:sp>
      <p:sp>
        <p:nvSpPr>
          <p:cNvPr id="9" name="Text Placeholder 2"/>
          <p:cNvSpPr>
            <a:spLocks noGrp="1"/>
          </p:cNvSpPr>
          <p:nvPr>
            <p:ph type="body" sz="quarter" idx="13" hasCustomPrompt="1"/>
          </p:nvPr>
        </p:nvSpPr>
        <p:spPr>
          <a:xfrm>
            <a:off x="1124712" y="2971798"/>
            <a:ext cx="8505190" cy="3111501"/>
          </a:xfrm>
        </p:spPr>
        <p:txBody>
          <a:bodyPr/>
          <a:lstStyle/>
          <a:p>
            <a:pPr lvl="0"/>
            <a:r>
              <a:rPr lang="en-US"/>
              <a:t>[Additional content, if needed]</a:t>
            </a: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endParaRPr lang="en-US"/>
          </a:p>
        </p:txBody>
      </p:sp>
      <p:sp>
        <p:nvSpPr>
          <p:cNvPr id="9" name="Text Placeholder 2"/>
          <p:cNvSpPr>
            <a:spLocks noGrp="1"/>
          </p:cNvSpPr>
          <p:nvPr>
            <p:ph type="body" sz="quarter" idx="13" hasCustomPrompt="1"/>
          </p:nvPr>
        </p:nvSpPr>
        <p:spPr>
          <a:xfrm>
            <a:off x="365760" y="4114800"/>
            <a:ext cx="8505190" cy="1968500"/>
          </a:xfrm>
        </p:spPr>
        <p:txBody>
          <a:bodyPr/>
          <a:lstStyle/>
          <a:p>
            <a:pPr lvl="0"/>
            <a:r>
              <a:rPr lang="en-US"/>
              <a:t>[Additional content, if needed]</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endParaRPr lang="en-US"/>
          </a:p>
        </p:txBody>
      </p:sp>
      <p:sp>
        <p:nvSpPr>
          <p:cNvPr id="2" name="Title 2"/>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endParaRPr lang="en-US"/>
          </a:p>
        </p:txBody>
      </p:sp>
      <p:sp>
        <p:nvSpPr>
          <p:cNvPr id="2" name="Title 2"/>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endParaRPr lang="en-US"/>
          </a:p>
        </p:txBody>
      </p:sp>
      <p:sp>
        <p:nvSpPr>
          <p:cNvPr id="9" name="Text Placeholder 3"/>
          <p:cNvSpPr>
            <a:spLocks noGrp="1"/>
          </p:cNvSpPr>
          <p:nvPr>
            <p:ph type="body" sz="quarter" idx="13" hasCustomPrompt="1"/>
          </p:nvPr>
        </p:nvSpPr>
        <p:spPr>
          <a:xfrm>
            <a:off x="1828799" y="4114800"/>
            <a:ext cx="9994392" cy="1968500"/>
          </a:xfrm>
        </p:spPr>
        <p:txBody>
          <a:bodyPr/>
          <a:lstStyle/>
          <a:p>
            <a:pPr lvl="0"/>
            <a:r>
              <a:rPr lang="en-US"/>
              <a:t>[Additional content, if needed]</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p:cNvSpPr>
            <a:spLocks noGrp="1"/>
          </p:cNvSpPr>
          <p:nvPr>
            <p:ph type="title" hasCustomPrompt="1"/>
          </p:nvPr>
        </p:nvSpPr>
        <p:spPr>
          <a:xfrm>
            <a:off x="365760" y="365760"/>
            <a:ext cx="11457432" cy="914400"/>
          </a:xfrm>
        </p:spPr>
        <p:txBody>
          <a:bodyPr/>
          <a:lstStyle/>
          <a:p>
            <a:r>
              <a:rPr lang="en-US"/>
              <a:t>[Slide title]</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panose="020B0604020202020204"/>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endParaRPr lang="en-US" sz="3200" b="1"/>
          </a:p>
        </p:txBody>
      </p:sp>
      <p:graphicFrame>
        <p:nvGraphicFramePr>
          <p:cNvPr id="5" name="Table"/>
          <p:cNvGraphicFramePr>
            <a:graphicFrameLocks noGrp="1"/>
          </p:cNvGraphicFramePr>
          <p:nvPr userDrawn="1"/>
        </p:nvGraphicFramePr>
        <p:xfrm>
          <a:off x="365758" y="1554480"/>
          <a:ext cx="4724638" cy="2340864"/>
        </p:xfrm>
        <a:graphic>
          <a:graphicData uri="http://schemas.openxmlformats.org/drawingml/2006/table">
            <a:tbl>
              <a:tblPr>
                <a:tableStyleId>{2D5ABB26-0587-4C30-8999-92F81FD0307C}</a:tableStyleId>
              </a:tblPr>
              <a:tblGrid>
                <a:gridCol w="4724638"/>
              </a:tblGrid>
              <a:tr h="879476">
                <a:tc>
                  <a:txBody>
                    <a:bodyPr/>
                    <a:lstStyle/>
                    <a:p>
                      <a:pPr>
                        <a:lnSpc>
                          <a:spcPct val="80000"/>
                        </a:lnSpc>
                      </a:pPr>
                      <a:r>
                        <a:rPr lang="en-US" sz="9600" spc="-100" baseline="0"/>
                        <a:t>Impact</a:t>
                      </a:r>
                      <a:endParaRPr lang="en-US" sz="9600" spc="-100" baseline="0"/>
                    </a:p>
                    <a:p>
                      <a:pPr>
                        <a:lnSpc>
                          <a:spcPct val="80000"/>
                        </a:lnSpc>
                      </a:pPr>
                      <a:r>
                        <a:rPr lang="en-US" sz="9600" spc="-100" baseline="0"/>
                        <a:t>unbound</a:t>
                      </a:r>
                      <a:endParaRPr lang="en-US" sz="9600" spc="-100" baseline="0"/>
                    </a:p>
                  </a:txBody>
                  <a:tcPr marL="0" marR="0" marT="0" marB="0"/>
                </a:tc>
              </a:tr>
            </a:tbl>
          </a:graphicData>
        </a:graphic>
      </p:graphicFrame>
      <p:sp>
        <p:nvSpPr>
          <p:cNvPr id="6" name="Rectangle"/>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endParaRPr lang="en-US"/>
          </a:p>
        </p:txBody>
      </p:sp>
      <p:grpSp>
        <p:nvGrpSpPr>
          <p:cNvPr id="7" name="Group"/>
          <p:cNvGrpSpPr/>
          <p:nvPr userDrawn="1"/>
        </p:nvGrpSpPr>
        <p:grpSpPr>
          <a:xfrm>
            <a:off x="5611672" y="-1"/>
            <a:ext cx="5489145" cy="6858001"/>
            <a:chOff x="5611672" y="-1"/>
            <a:chExt cx="5489145" cy="6858001"/>
          </a:xfrm>
        </p:grpSpPr>
        <p:cxnSp>
          <p:nvCxnSpPr>
            <p:cNvPr id="8" name="Line"/>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endParaRPr lang="en-US" sz="1000" b="1" dirty="0"/>
            </a:p>
            <a:p>
              <a:pPr>
                <a:spcBef>
                  <a:spcPts val="300"/>
                </a:spcBef>
                <a:buSzPct val="100000"/>
              </a:pPr>
              <a:r>
                <a:rPr lang="en-US" sz="1000" dirty="0"/>
                <a:t>Born digital in 1999</a:t>
              </a:r>
              <a:endParaRPr lang="en-US" sz="1000" dirty="0"/>
            </a:p>
            <a:p>
              <a:pPr>
                <a:spcBef>
                  <a:spcPts val="300"/>
                </a:spcBef>
                <a:buSzPct val="100000"/>
              </a:pPr>
              <a:r>
                <a:rPr lang="en-US" sz="1000" dirty="0"/>
                <a:t>HQ. Orange County, CA</a:t>
              </a:r>
              <a:endParaRPr lang="en-US" sz="1000" dirty="0"/>
            </a:p>
            <a:p>
              <a:pPr>
                <a:spcBef>
                  <a:spcPts val="300"/>
                </a:spcBef>
                <a:buSzPct val="100000"/>
              </a:pPr>
              <a:r>
                <a:rPr lang="en-US" sz="1000" dirty="0"/>
                <a:t>29,000⁺ employees</a:t>
              </a:r>
              <a:endParaRPr lang="en-US" sz="1000" dirty="0"/>
            </a:p>
            <a:p>
              <a:pPr>
                <a:spcBef>
                  <a:spcPts val="300"/>
                </a:spcBef>
                <a:buSzPct val="100000"/>
              </a:pPr>
              <a:r>
                <a:rPr lang="en-US" sz="1000" dirty="0"/>
                <a:t>140⁺ global 1000 clients</a:t>
              </a:r>
              <a:endParaRPr lang="en-US" sz="1000" dirty="0"/>
            </a:p>
          </p:txBody>
        </p:sp>
        <p:cxnSp>
          <p:nvCxnSpPr>
            <p:cNvPr id="10" name="Line"/>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endParaRPr lang="en-US" sz="1000" b="1"/>
            </a:p>
            <a:p>
              <a:pPr algn="r">
                <a:spcBef>
                  <a:spcPts val="300"/>
                </a:spcBef>
                <a:buSzPct val="100000"/>
              </a:pPr>
              <a:r>
                <a:rPr lang="en-US" sz="1000"/>
                <a:t>Financial Services</a:t>
              </a:r>
              <a:endParaRPr lang="en-US" sz="1000"/>
            </a:p>
            <a:p>
              <a:pPr algn="r">
                <a:spcBef>
                  <a:spcPts val="300"/>
                </a:spcBef>
                <a:buSzPct val="100000"/>
              </a:pPr>
              <a:r>
                <a:rPr lang="en-US" sz="1000"/>
                <a:t>Healthcare</a:t>
              </a:r>
              <a:endParaRPr lang="en-US" sz="1000"/>
            </a:p>
            <a:p>
              <a:pPr algn="r">
                <a:spcBef>
                  <a:spcPts val="300"/>
                </a:spcBef>
                <a:buSzPct val="100000"/>
              </a:pPr>
              <a:r>
                <a:rPr lang="en-US" sz="1000"/>
                <a:t>Retail &amp; CPG</a:t>
              </a:r>
              <a:endParaRPr lang="en-US" sz="1000"/>
            </a:p>
            <a:p>
              <a:pPr algn="r">
                <a:spcBef>
                  <a:spcPts val="300"/>
                </a:spcBef>
                <a:buSzPct val="100000"/>
              </a:pPr>
              <a:r>
                <a:rPr lang="en-US" sz="1000"/>
                <a:t>Manufacturing</a:t>
              </a:r>
              <a:endParaRPr lang="en-US" sz="1000"/>
            </a:p>
            <a:p>
              <a:pPr algn="r">
                <a:spcBef>
                  <a:spcPts val="300"/>
                </a:spcBef>
                <a:buSzPct val="100000"/>
              </a:pPr>
              <a:r>
                <a:rPr lang="en-US" sz="1000"/>
                <a:t>Technology, Media &amp; Telecom</a:t>
              </a:r>
              <a:endParaRPr lang="en-US" sz="1000"/>
            </a:p>
            <a:p>
              <a:pPr algn="r">
                <a:spcBef>
                  <a:spcPts val="300"/>
                </a:spcBef>
                <a:buSzPct val="100000"/>
              </a:pPr>
              <a:r>
                <a:rPr lang="en-US" sz="1000"/>
                <a:t>Semiconductor</a:t>
              </a:r>
              <a:endParaRPr lang="en-US" sz="1000"/>
            </a:p>
            <a:p>
              <a:pPr algn="r">
                <a:spcBef>
                  <a:spcPts val="300"/>
                </a:spcBef>
                <a:buSzPct val="100000"/>
              </a:pPr>
              <a:r>
                <a:rPr lang="en-US" sz="1000"/>
                <a:t>Public Sector</a:t>
              </a:r>
              <a:endParaRPr lang="en-US" sz="1000"/>
            </a:p>
          </p:txBody>
        </p:sp>
        <p:cxnSp>
          <p:nvCxnSpPr>
            <p:cNvPr id="12" name="Line"/>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endParaRPr lang="en-US" sz="1000" b="1" dirty="0"/>
            </a:p>
            <a:p>
              <a:pPr>
                <a:spcBef>
                  <a:spcPts val="300"/>
                </a:spcBef>
                <a:buSzPct val="100000"/>
              </a:pPr>
              <a:r>
                <a:rPr lang="en-US" sz="1000" dirty="0"/>
                <a:t>30 countries</a:t>
              </a:r>
              <a:endParaRPr lang="en-US" sz="1000" dirty="0"/>
            </a:p>
            <a:p>
              <a:pPr>
                <a:spcBef>
                  <a:spcPts val="300"/>
                </a:spcBef>
                <a:buSzPct val="100000"/>
              </a:pPr>
              <a:r>
                <a:rPr lang="en-US" sz="1000" dirty="0"/>
                <a:t>79 offices worldwide</a:t>
              </a:r>
              <a:endParaRPr lang="en-US" sz="1000" dirty="0"/>
            </a:p>
            <a:p>
              <a:pPr>
                <a:spcBef>
                  <a:spcPts val="300"/>
                </a:spcBef>
                <a:buSzPct val="100000"/>
              </a:pPr>
              <a:r>
                <a:rPr lang="en-US" sz="1000" dirty="0"/>
                <a:t>USA, Canada, India, Malaysia, Singapore, Philippines, China, Taiwan, Australia, Israel, England, Bulgaria, France, Germany, Portugal, Poland, Spain, Mexico</a:t>
              </a:r>
              <a:endParaRPr lang="en-US" sz="1000" dirty="0"/>
            </a:p>
          </p:txBody>
        </p:sp>
        <p:cxnSp>
          <p:nvCxnSpPr>
            <p:cNvPr id="14" name="Line"/>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panose="020B0604020202020204"/>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End Slide">
    <p:bg>
      <p:bgRef idx="1001">
        <a:schemeClr val="bg1"/>
      </p:bgRef>
    </p:bg>
    <p:spTree>
      <p:nvGrpSpPr>
        <p:cNvPr id="1" name=""/>
        <p:cNvGrpSpPr/>
        <p:nvPr/>
      </p:nvGrpSpPr>
      <p:grpSpPr>
        <a:xfrm>
          <a:off x="0" y="0"/>
          <a:ext cx="0" cy="0"/>
          <a:chOff x="0" y="0"/>
          <a:chExt cx="0" cy="0"/>
        </a:xfrm>
      </p:grpSpPr>
      <p:sp>
        <p:nvSpPr>
          <p:cNvPr id="6" name="Shape"/>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9" name="Thank You"/>
          <p:cNvSpPr txBox="1"/>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endParaRPr lang="en-US"/>
          </a:p>
        </p:txBody>
      </p:sp>
      <p:sp>
        <p:nvSpPr>
          <p:cNvPr id="12" name="Text Placeholder 1"/>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endParaRPr lang="en-US"/>
          </a:p>
        </p:txBody>
      </p:sp>
      <p:sp>
        <p:nvSpPr>
          <p:cNvPr id="18" name="URL"/>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p:cNvSpPr txBox="1"/>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endParaRPr lang="en-US"/>
          </a:p>
        </p:txBody>
      </p:sp>
      <p:sp>
        <p:nvSpPr>
          <p:cNvPr id="8" name="TextBox"/>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endParaRPr lang="en-US" dirty="0"/>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endParaRPr lang="en-US" dirty="0"/>
          </a:p>
          <a:p>
            <a:pPr>
              <a:lnSpc>
                <a:spcPct val="100000"/>
              </a:lnSpc>
              <a:spcBef>
                <a:spcPts val="1200"/>
              </a:spcBef>
              <a:buSzPct val="100000"/>
            </a:pPr>
            <a:r>
              <a:rPr lang="en-US" dirty="0"/>
              <a:t>UST</a:t>
            </a:r>
            <a:r>
              <a:rPr lang="en-US" baseline="30000" dirty="0"/>
              <a:t>®</a:t>
            </a:r>
            <a:r>
              <a:rPr lang="en-US" dirty="0"/>
              <a:t> is a registered service mark of UST Global Inc.</a:t>
            </a:r>
            <a:endParaRPr lang="en-US" dirty="0"/>
          </a:p>
        </p:txBody>
      </p:sp>
      <p:sp>
        <p:nvSpPr>
          <p:cNvPr id="30" name="TextBox"/>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endParaRPr lang="en-US" b="1">
              <a:solidFill>
                <a:schemeClr val="tx1"/>
              </a:solidFill>
            </a:endParaRPr>
          </a:p>
          <a:p>
            <a:pPr>
              <a:lnSpc>
                <a:spcPct val="100000"/>
              </a:lnSpc>
              <a:spcBef>
                <a:spcPts val="0"/>
              </a:spcBef>
              <a:buSzPct val="100000"/>
            </a:pPr>
            <a:r>
              <a:rPr lang="en-US" b="0">
                <a:solidFill>
                  <a:schemeClr val="tx1"/>
                </a:solidFill>
              </a:rPr>
              <a:t>5 Polaris Way</a:t>
            </a:r>
            <a:endParaRPr lang="en-US" b="0">
              <a:solidFill>
                <a:schemeClr val="tx1"/>
              </a:solidFill>
            </a:endParaRPr>
          </a:p>
          <a:p>
            <a:pPr>
              <a:lnSpc>
                <a:spcPct val="100000"/>
              </a:lnSpc>
              <a:spcBef>
                <a:spcPts val="0"/>
              </a:spcBef>
              <a:buSzPct val="100000"/>
            </a:pPr>
            <a:r>
              <a:rPr lang="en-US" b="0">
                <a:solidFill>
                  <a:schemeClr val="tx1"/>
                </a:solidFill>
              </a:rPr>
              <a:t>Aliso Viejo, CA 92656</a:t>
            </a:r>
            <a:endParaRPr lang="en-US" b="0">
              <a:solidFill>
                <a:schemeClr val="tx1"/>
              </a:solidFill>
            </a:endParaRPr>
          </a:p>
          <a:p>
            <a:pPr>
              <a:lnSpc>
                <a:spcPct val="100000"/>
              </a:lnSpc>
              <a:spcBef>
                <a:spcPts val="1200"/>
              </a:spcBef>
              <a:buSzPct val="100000"/>
            </a:pPr>
            <a:r>
              <a:rPr lang="en-US" b="0">
                <a:solidFill>
                  <a:schemeClr val="tx1"/>
                </a:solidFill>
              </a:rPr>
              <a:t>T +1 949 716 8757</a:t>
            </a:r>
            <a:endParaRPr lang="en-US" b="0">
              <a:solidFill>
                <a:schemeClr val="tx1"/>
              </a:solidFill>
            </a:endParaRPr>
          </a:p>
          <a:p>
            <a:pPr>
              <a:lnSpc>
                <a:spcPct val="100000"/>
              </a:lnSpc>
              <a:spcBef>
                <a:spcPts val="0"/>
              </a:spcBef>
              <a:buSzPct val="100000"/>
            </a:pPr>
            <a:r>
              <a:rPr lang="en-US" b="0">
                <a:solidFill>
                  <a:schemeClr val="tx1"/>
                </a:solidFill>
              </a:rPr>
              <a:t>F +1 949 716 8396</a:t>
            </a:r>
            <a:endParaRPr lang="en-US" b="0">
              <a:solidFill>
                <a:schemeClr val="tx1"/>
              </a:solidFill>
            </a:endParaRPr>
          </a:p>
          <a:p>
            <a:pPr>
              <a:lnSpc>
                <a:spcPct val="100000"/>
              </a:lnSpc>
              <a:spcBef>
                <a:spcPts val="1200"/>
              </a:spcBef>
              <a:buSzPct val="100000"/>
            </a:pPr>
            <a:r>
              <a:rPr lang="en-US" b="1">
                <a:solidFill>
                  <a:schemeClr val="tx1"/>
                </a:solidFill>
              </a:rPr>
              <a:t>ust.com</a:t>
            </a:r>
            <a:endParaRPr lang="en-US" b="1">
              <a:solidFill>
                <a:schemeClr val="tx1"/>
              </a:solidFill>
            </a:endParaRPr>
          </a:p>
        </p:txBody>
      </p:sp>
      <p:sp>
        <p:nvSpPr>
          <p:cNvPr id="11" name="LinkedIn">
            <a:hlinkClick r:id="rId2"/>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13" name="Facebook">
            <a:hlinkClick r:id="rId3"/>
          </p:cNvPr>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16" name="Twitter">
            <a:hlinkClick r:id="rId4"/>
          </p:cNvPr>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7" name="YouTube">
            <a:hlinkClick r:id="rId5"/>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pic>
        <p:nvPicPr>
          <p:cNvPr id="10" name="Picture 22" descr="A close up of a sign&#10;&#10;Description automatically generated"/>
          <p:cNvPicPr>
            <a:picLocks noChangeAspect="1"/>
          </p:cNvPicPr>
          <p:nvPr userDrawn="1"/>
        </p:nvPicPr>
        <p:blipFill>
          <a:blip r:embed="rId6"/>
          <a:stretch>
            <a:fillRect/>
          </a:stretch>
        </p:blipFill>
        <p:spPr>
          <a:xfrm>
            <a:off x="10475771" y="5555833"/>
            <a:ext cx="265741" cy="2628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p:cNvSpPr>
            <a:spLocks noGrp="1"/>
          </p:cNvSpPr>
          <p:nvPr>
            <p:ph type="body" sz="quarter" idx="13" hasCustomPrompt="1"/>
          </p:nvPr>
        </p:nvSpPr>
        <p:spPr>
          <a:xfrm>
            <a:off x="365760" y="4114800"/>
            <a:ext cx="8505190" cy="1968500"/>
          </a:xfrm>
        </p:spPr>
        <p:txBody>
          <a:bodyPr/>
          <a:lstStyle/>
          <a:p>
            <a:pPr lvl="0"/>
            <a:r>
              <a:rPr lang="en-US"/>
              <a:t>[Additional content, if needed]</a:t>
            </a:r>
            <a:endParaRPr lang="en-US"/>
          </a:p>
        </p:txBody>
      </p:sp>
      <p:sp>
        <p:nvSpPr>
          <p:cNvPr id="3" name="TextBox 2"/>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panose="020B0604020202020204"/>
              <a:buNone/>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p:cNvSpPr txBox="1"/>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endParaRPr lang="en-US"/>
          </a:p>
        </p:txBody>
      </p:sp>
      <p:sp>
        <p:nvSpPr>
          <p:cNvPr id="35" name="World"/>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ln>
        </p:spPr>
        <p:txBody>
          <a:bodyPr vert="horz" wrap="square" lIns="91440" tIns="45720" rIns="91440" bIns="45720" numCol="1" anchor="t" anchorCtr="0" compatLnSpc="1"/>
          <a:lstStyle/>
          <a:p>
            <a:endParaRPr lang="en-US"/>
          </a:p>
        </p:txBody>
      </p:sp>
      <p:sp>
        <p:nvSpPr>
          <p:cNvPr id="36" name="Square"/>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37" name="Square"/>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38" name="Square"/>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39" name="Square"/>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ln>
        </p:spPr>
        <p:txBody>
          <a:bodyPr vert="horz" wrap="square" lIns="91440" tIns="45720" rIns="91440" bIns="45720" numCol="1" anchor="t" anchorCtr="0" compatLnSpc="1"/>
          <a:lstStyle/>
          <a:p>
            <a:endParaRPr lang="en-US"/>
          </a:p>
        </p:txBody>
      </p:sp>
      <p:sp>
        <p:nvSpPr>
          <p:cNvPr id="40" name="Square"/>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1" name="Square"/>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2" name="TextBox 41"/>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endParaRPr lang="en-US" sz="1200" b="1" dirty="0"/>
          </a:p>
          <a:p>
            <a:pPr>
              <a:lnSpc>
                <a:spcPct val="110000"/>
              </a:lnSpc>
              <a:buSzPct val="100000"/>
            </a:pPr>
            <a:r>
              <a:rPr lang="en-US" sz="1200" dirty="0"/>
              <a:t>Global HQ – Orange County, CA</a:t>
            </a:r>
            <a:endParaRPr lang="en-US" sz="1200" dirty="0"/>
          </a:p>
          <a:p>
            <a:pPr>
              <a:lnSpc>
                <a:spcPct val="110000"/>
              </a:lnSpc>
              <a:buSzPct val="100000"/>
            </a:pPr>
            <a:r>
              <a:rPr lang="en-US" sz="1200" dirty="0"/>
              <a:t>Bentonville, AR</a:t>
            </a:r>
            <a:endParaRPr lang="en-US" sz="1200" dirty="0"/>
          </a:p>
          <a:p>
            <a:pPr>
              <a:lnSpc>
                <a:spcPct val="110000"/>
              </a:lnSpc>
              <a:buSzPct val="100000"/>
            </a:pPr>
            <a:r>
              <a:rPr lang="en-US" sz="1200" dirty="0"/>
              <a:t>Chicago, IL</a:t>
            </a:r>
            <a:endParaRPr lang="en-US" sz="1200" dirty="0"/>
          </a:p>
          <a:p>
            <a:pPr>
              <a:lnSpc>
                <a:spcPct val="110000"/>
              </a:lnSpc>
              <a:buSzPct val="100000"/>
            </a:pPr>
            <a:r>
              <a:rPr lang="en-US" sz="1200" dirty="0"/>
              <a:t>Toronto</a:t>
            </a:r>
            <a:endParaRPr lang="en-US" sz="1200" dirty="0"/>
          </a:p>
          <a:p>
            <a:pPr>
              <a:lnSpc>
                <a:spcPct val="110000"/>
              </a:lnSpc>
              <a:buSzPct val="100000"/>
            </a:pPr>
            <a:r>
              <a:rPr lang="en-US" sz="1200" dirty="0"/>
              <a:t>Guadalajara</a:t>
            </a:r>
            <a:endParaRPr lang="en-US" sz="1200" dirty="0"/>
          </a:p>
          <a:p>
            <a:pPr>
              <a:lnSpc>
                <a:spcPct val="110000"/>
              </a:lnSpc>
              <a:buSzPct val="100000"/>
            </a:pPr>
            <a:r>
              <a:rPr lang="en-US" sz="1200" dirty="0"/>
              <a:t>Leon</a:t>
            </a:r>
            <a:endParaRPr lang="en-US" sz="1200" dirty="0"/>
          </a:p>
        </p:txBody>
      </p:sp>
      <p:sp>
        <p:nvSpPr>
          <p:cNvPr id="43" name="TextBox 42"/>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endParaRPr lang="en-US" sz="1200" b="1"/>
          </a:p>
          <a:p>
            <a:pPr>
              <a:lnSpc>
                <a:spcPct val="110000"/>
              </a:lnSpc>
              <a:buSzPct val="100000"/>
            </a:pPr>
            <a:r>
              <a:rPr lang="en-US" sz="1200"/>
              <a:t>Trivandrum</a:t>
            </a:r>
            <a:endParaRPr lang="en-US" sz="1200"/>
          </a:p>
          <a:p>
            <a:pPr>
              <a:lnSpc>
                <a:spcPct val="110000"/>
              </a:lnSpc>
              <a:buSzPct val="100000"/>
            </a:pPr>
            <a:r>
              <a:rPr lang="en-US" sz="1200"/>
              <a:t>Bangalore</a:t>
            </a:r>
            <a:endParaRPr lang="en-US" sz="1200"/>
          </a:p>
          <a:p>
            <a:pPr>
              <a:lnSpc>
                <a:spcPct val="110000"/>
              </a:lnSpc>
              <a:buSzPct val="100000"/>
            </a:pPr>
            <a:r>
              <a:rPr lang="en-US" sz="1200"/>
              <a:t>Chennai</a:t>
            </a:r>
            <a:endParaRPr lang="en-US" sz="1200"/>
          </a:p>
          <a:p>
            <a:pPr>
              <a:lnSpc>
                <a:spcPct val="110000"/>
              </a:lnSpc>
              <a:buSzPct val="100000"/>
            </a:pPr>
            <a:r>
              <a:rPr lang="en-US" sz="1200"/>
              <a:t>Hyderabad</a:t>
            </a:r>
            <a:endParaRPr lang="en-US" sz="1200"/>
          </a:p>
          <a:p>
            <a:pPr>
              <a:lnSpc>
                <a:spcPct val="110000"/>
              </a:lnSpc>
              <a:buSzPct val="100000"/>
            </a:pPr>
            <a:r>
              <a:rPr lang="en-US" sz="1200"/>
              <a:t>Kochi</a:t>
            </a:r>
            <a:endParaRPr lang="en-US" sz="1200"/>
          </a:p>
        </p:txBody>
      </p:sp>
      <p:sp>
        <p:nvSpPr>
          <p:cNvPr id="44" name="TextBox 43"/>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endParaRPr lang="en-US" sz="1200" b="1"/>
          </a:p>
          <a:p>
            <a:pPr>
              <a:lnSpc>
                <a:spcPct val="110000"/>
              </a:lnSpc>
              <a:buSzPct val="100000"/>
            </a:pPr>
            <a:r>
              <a:rPr lang="en-US" sz="1200"/>
              <a:t>Singapore</a:t>
            </a:r>
            <a:endParaRPr lang="en-US" sz="1200"/>
          </a:p>
          <a:p>
            <a:pPr>
              <a:lnSpc>
                <a:spcPct val="110000"/>
              </a:lnSpc>
              <a:buSzPct val="100000"/>
            </a:pPr>
            <a:r>
              <a:rPr lang="en-US" sz="1200"/>
              <a:t>Manila </a:t>
            </a:r>
            <a:endParaRPr lang="en-US" sz="1200"/>
          </a:p>
          <a:p>
            <a:pPr>
              <a:lnSpc>
                <a:spcPct val="110000"/>
              </a:lnSpc>
              <a:buSzPct val="100000"/>
            </a:pPr>
            <a:r>
              <a:rPr lang="en-US" sz="1200"/>
              <a:t>Penang</a:t>
            </a:r>
            <a:endParaRPr lang="en-US" sz="1200"/>
          </a:p>
          <a:p>
            <a:pPr>
              <a:lnSpc>
                <a:spcPct val="110000"/>
              </a:lnSpc>
              <a:buSzPct val="100000"/>
            </a:pPr>
            <a:r>
              <a:rPr lang="en-US" sz="1200"/>
              <a:t>Shanghai</a:t>
            </a:r>
            <a:endParaRPr lang="en-US" sz="1200"/>
          </a:p>
          <a:p>
            <a:pPr>
              <a:lnSpc>
                <a:spcPct val="110000"/>
              </a:lnSpc>
              <a:buSzPct val="100000"/>
            </a:pPr>
            <a:r>
              <a:rPr lang="en-US" sz="1200"/>
              <a:t>Taiwan</a:t>
            </a:r>
            <a:endParaRPr lang="en-US" sz="1200" b="1"/>
          </a:p>
          <a:p>
            <a:pPr>
              <a:lnSpc>
                <a:spcPct val="110000"/>
              </a:lnSpc>
              <a:buSzPct val="100000"/>
            </a:pPr>
            <a:r>
              <a:rPr lang="en-US" sz="1200"/>
              <a:t>Sydney</a:t>
            </a:r>
            <a:endParaRPr lang="en-US" sz="1200"/>
          </a:p>
        </p:txBody>
      </p:sp>
      <p:sp>
        <p:nvSpPr>
          <p:cNvPr id="45" name="Square"/>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46" name="Square"/>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7" name="Square"/>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48" name="Square"/>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9" name="Square"/>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50" name="Square"/>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grpSp>
        <p:nvGrpSpPr>
          <p:cNvPr id="51" name="Group 50"/>
          <p:cNvGrpSpPr/>
          <p:nvPr userDrawn="1"/>
        </p:nvGrpSpPr>
        <p:grpSpPr>
          <a:xfrm>
            <a:off x="505022" y="1248216"/>
            <a:ext cx="2393683" cy="493424"/>
            <a:chOff x="505022" y="1102421"/>
            <a:chExt cx="2393683" cy="493424"/>
          </a:xfrm>
        </p:grpSpPr>
        <p:sp>
          <p:nvSpPr>
            <p:cNvPr id="52" name="TextBox 51"/>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endParaRPr lang="en-GB" sz="1200"/>
            </a:p>
          </p:txBody>
        </p:sp>
        <p:sp>
          <p:nvSpPr>
            <p:cNvPr id="53" name="Square"/>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ln>
          </p:spPr>
          <p:txBody>
            <a:bodyPr vert="horz" wrap="square" lIns="91440" tIns="45720" rIns="91440" bIns="45720" numCol="1" anchor="t" anchorCtr="0" compatLnSpc="1"/>
            <a:lstStyle/>
            <a:p>
              <a:endParaRPr lang="en-US"/>
            </a:p>
          </p:txBody>
        </p:sp>
        <p:sp>
          <p:nvSpPr>
            <p:cNvPr id="54" name="Square"/>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ln>
          </p:spPr>
          <p:txBody>
            <a:bodyPr vert="horz" wrap="square" lIns="91440" tIns="45720" rIns="91440" bIns="45720" numCol="1" anchor="t" anchorCtr="0" compatLnSpc="1"/>
            <a:lstStyle/>
            <a:p>
              <a:endParaRPr lang="en-US"/>
            </a:p>
          </p:txBody>
        </p:sp>
        <p:sp>
          <p:nvSpPr>
            <p:cNvPr id="55" name="TextBox 54"/>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endParaRPr lang="en-GB" sz="1200"/>
            </a:p>
          </p:txBody>
        </p:sp>
      </p:grpSp>
      <p:sp>
        <p:nvSpPr>
          <p:cNvPr id="56" name="TextBox 55"/>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endParaRPr lang="en-US" sz="1200" b="1"/>
          </a:p>
          <a:p>
            <a:pPr>
              <a:lnSpc>
                <a:spcPct val="110000"/>
              </a:lnSpc>
              <a:buSzPct val="100000"/>
            </a:pPr>
            <a:r>
              <a:rPr lang="en-US" sz="1200"/>
              <a:t>London</a:t>
            </a:r>
            <a:endParaRPr lang="en-US" sz="1200"/>
          </a:p>
          <a:p>
            <a:pPr>
              <a:lnSpc>
                <a:spcPct val="110000"/>
              </a:lnSpc>
              <a:buSzPct val="100000"/>
            </a:pPr>
            <a:r>
              <a:rPr lang="en-US" sz="1200"/>
              <a:t>Madrid</a:t>
            </a:r>
            <a:endParaRPr lang="en-US" sz="1200"/>
          </a:p>
          <a:p>
            <a:pPr>
              <a:lnSpc>
                <a:spcPct val="110000"/>
              </a:lnSpc>
              <a:buSzPct val="100000"/>
            </a:pPr>
            <a:r>
              <a:rPr lang="en-US" sz="1200"/>
              <a:t>Tel Aviv </a:t>
            </a:r>
            <a:endParaRPr lang="en-US" sz="1200"/>
          </a:p>
          <a:p>
            <a:pPr>
              <a:lnSpc>
                <a:spcPct val="110000"/>
              </a:lnSpc>
              <a:buSzPct val="100000"/>
            </a:pPr>
            <a:r>
              <a:rPr lang="en-US" sz="1200"/>
              <a:t>Berlin</a:t>
            </a:r>
            <a:endParaRPr lang="en-US" sz="1200"/>
          </a:p>
          <a:p>
            <a:pPr>
              <a:lnSpc>
                <a:spcPct val="110000"/>
              </a:lnSpc>
              <a:buSzPct val="100000"/>
            </a:pPr>
            <a:r>
              <a:rPr lang="en-US" sz="1200"/>
              <a:t>Lisbon</a:t>
            </a:r>
            <a:endParaRPr lang="en-US" sz="1200"/>
          </a:p>
          <a:p>
            <a:pPr>
              <a:lnSpc>
                <a:spcPct val="110000"/>
              </a:lnSpc>
              <a:buSzPct val="100000"/>
            </a:pPr>
            <a:r>
              <a:rPr lang="en-US" sz="1200"/>
              <a:t>Paris</a:t>
            </a:r>
            <a:endParaRPr lang="en-US" sz="1200"/>
          </a:p>
          <a:p>
            <a:pPr>
              <a:lnSpc>
                <a:spcPct val="110000"/>
              </a:lnSpc>
              <a:buSzPct val="100000"/>
            </a:pPr>
            <a:endParaRPr lang="en-US" sz="1200"/>
          </a:p>
        </p:txBody>
      </p:sp>
      <p:sp>
        <p:nvSpPr>
          <p:cNvPr id="57" name="TextBox 56"/>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panose="020B0604020202020204"/>
              <a:buChar char="•"/>
            </a:pPr>
            <a:endParaRPr lang="en-US" sz="1800"/>
          </a:p>
        </p:txBody>
      </p:sp>
      <p:sp>
        <p:nvSpPr>
          <p:cNvPr id="58" name="TextBox 57">
            <a:hlinkClick r:id="rId2"/>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endParaRPr lang="en-US" sz="1050" b="1" i="0" u="sng"/>
          </a:p>
        </p:txBody>
      </p:sp>
      <p:sp>
        <p:nvSpPr>
          <p:cNvPr id="59" name="Square"/>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60" name="Square"/>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61" name="Square"/>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2" name="Square"/>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3" name="Square"/>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4" name="Square"/>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5" name="Square"/>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9" name="Rectangle 68"/>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defRPr/>
            </a:pPr>
            <a:r>
              <a:rPr kumimoji="0" lang="en-IN" sz="1000" b="0" i="0" u="none" strike="noStrike" kern="1200" cap="none" spc="0" normalizeH="0" baseline="0" noProof="0" dirty="0">
                <a:ln>
                  <a:noFill/>
                </a:ln>
                <a:solidFill>
                  <a:srgbClr val="FFFFFF"/>
                </a:solidFill>
                <a:effectLst/>
                <a:uLnTx/>
                <a:uFillTx/>
                <a:latin typeface="Arial" panose="020B0604020202020204"/>
                <a:ea typeface="Calibri" panose="020F0502020204030204" pitchFamily="34" charset="0"/>
                <a:cs typeface="+mn-cs"/>
              </a:rPr>
              <a:t>40% of our global footprint is LEEDS Gold Certified</a:t>
            </a:r>
            <a:endParaRPr kumimoji="0" lang="en-IN" sz="1000" b="0" i="0" u="none" strike="noStrike" kern="1200" cap="none" spc="0" normalizeH="0" baseline="0" noProof="0" dirty="0">
              <a:ln>
                <a:noFill/>
              </a:ln>
              <a:solidFill>
                <a:srgbClr val="FFFFFF"/>
              </a:solidFill>
              <a:effectLst/>
              <a:uLnTx/>
              <a:uFillTx/>
              <a:latin typeface="Arial" panose="020B0604020202020204"/>
              <a:ea typeface="Calibri" panose="020F0502020204030204" pitchFamily="34" charset="0"/>
              <a:cs typeface="+mn-cs"/>
            </a:endParaRPr>
          </a:p>
          <a:p>
            <a:pPr marL="0" marR="0" lvl="2" indent="0" algn="l" defTabSz="914400" rtl="0" eaLnBrk="1" fontAlgn="auto" latinLnBrk="0" hangingPunct="1">
              <a:lnSpc>
                <a:spcPct val="110000"/>
              </a:lnSpc>
              <a:spcBef>
                <a:spcPts val="0"/>
              </a:spcBef>
              <a:spcAft>
                <a:spcPts val="600"/>
              </a:spcAft>
              <a:buClrTx/>
              <a:buSzTx/>
              <a:buFontTx/>
              <a:buNone/>
              <a:defRPr/>
            </a:pPr>
            <a:r>
              <a:rPr kumimoji="0" lang="en-IN" sz="1000" b="0" i="0" u="none" strike="noStrike" kern="1200" cap="none" spc="0" normalizeH="0" baseline="0" noProof="0" dirty="0">
                <a:ln>
                  <a:noFill/>
                </a:ln>
                <a:solidFill>
                  <a:srgbClr val="FFFFFF"/>
                </a:solidFill>
                <a:effectLst/>
                <a:uLnTx/>
                <a:uFillTx/>
                <a:latin typeface="Arial" panose="020B0604020202020204"/>
                <a:ea typeface="Calibri" panose="020F0502020204030204" pitchFamily="34" charset="0"/>
                <a:cs typeface="+mn-cs"/>
              </a:rPr>
              <a:t>50% of our global footprint is ISO 14001 (Environmental Management System) certified</a:t>
            </a:r>
            <a:endParaRPr kumimoji="0" lang="en-IN" sz="1000" b="0" i="0" u="none" strike="noStrike" kern="1200" cap="none" spc="0" normalizeH="0" baseline="0" noProof="0" dirty="0">
              <a:ln>
                <a:noFill/>
              </a:ln>
              <a:solidFill>
                <a:srgbClr val="FFFFFF"/>
              </a:solidFill>
              <a:effectLst/>
              <a:uLnTx/>
              <a:uFillTx/>
              <a:latin typeface="Arial" panose="020B0604020202020204"/>
              <a:ea typeface="Calibri" panose="020F0502020204030204" pitchFamily="34" charset="0"/>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US"/>
          </a:p>
        </p:txBody>
      </p:sp>
      <p:sp>
        <p:nvSpPr>
          <p:cNvPr id="3" name="Content Placeholder 2"/>
          <p:cNvSpPr>
            <a:spLocks noGrp="1"/>
          </p:cNvSpPr>
          <p:nvPr>
            <p:ph idx="1" hasCustomPrompt="1"/>
          </p:nvPr>
        </p:nvSpPr>
        <p:spPr/>
        <p:txBody>
          <a:bodyPr numCol="2" spcCol="941832"/>
          <a:lstStyle>
            <a:lvl1pPr marL="0" indent="0">
              <a:buFontTx/>
              <a:buNone/>
              <a:tabLst>
                <a:tab pos="5254625" algn="r"/>
              </a:tabLst>
              <a:defRPr/>
            </a:lvl1pPr>
            <a:lvl2pPr marL="182880" indent="-182880">
              <a:tabLst>
                <a:tab pos="5254625" algn="r"/>
              </a:tabLst>
              <a:defRPr/>
            </a:lvl2pPr>
            <a:lvl3pPr marL="365760" indent="-182880">
              <a:tabLst>
                <a:tab pos="5254625" algn="r"/>
              </a:tabLst>
              <a:defRPr/>
            </a:lvl3pPr>
            <a:lvl4pPr marL="548640" indent="-182880">
              <a:tabLst>
                <a:tab pos="5254625" algn="r"/>
              </a:tabLst>
              <a:defRPr/>
            </a:lvl4pPr>
            <a:lvl5pPr marL="731520" indent="-182880">
              <a:tabLst>
                <a:tab pos="5254625" algn="r"/>
              </a:tabLst>
              <a:defRPr/>
            </a:lvl5pPr>
            <a:lvl6pPr marL="914400" indent="-182880">
              <a:tabLst>
                <a:tab pos="5254625" algn="r"/>
              </a:tabLst>
              <a:defRPr/>
            </a:lvl6pPr>
            <a:lvl7pPr marL="1097280" indent="-182880">
              <a:tabLst>
                <a:tab pos="5254625" algn="r"/>
              </a:tabLst>
              <a:defRPr/>
            </a:lvl7pPr>
            <a:lvl8pPr marL="1280160" indent="-182880">
              <a:tabLst>
                <a:tab pos="5254625" algn="r"/>
              </a:tabLst>
              <a:defRPr/>
            </a:lvl8pPr>
            <a:lvl9pPr marL="1463040" indent="-182880">
              <a:tabLst>
                <a:tab pos="5254625" algn="r"/>
              </a:tabLst>
              <a:defRPr/>
            </a:lvl9pPr>
          </a:lstStyle>
          <a:p>
            <a:pPr lvl="0"/>
            <a:r>
              <a:rPr lang="en-US"/>
              <a:t>[Agenda item]</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US"/>
          </a:p>
        </p:txBody>
      </p:sp>
      <p:sp>
        <p:nvSpPr>
          <p:cNvPr id="5" name="Text Placeholder 2"/>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8" name="Text Placeholder 3"/>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19" name="Text Placeholder 4"/>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0" name="Text Placeholder 5"/>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1" name="Text Placeholder 6"/>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2" name="Text Placeholder 7"/>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3" name="Text Placeholder 8"/>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4" name="Text Placeholder 9"/>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6" name="Text Placeholder 10"/>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7" name="Text Placeholder 11"/>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8" name="Text Placeholder 12"/>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9" name="Text Placeholder 13"/>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0" name="Text Placeholder 14"/>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31" name="Text Placeholder 15"/>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2" name="Text Placeholder 16"/>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33" name="Text Placeholder 17"/>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4" name="Text Placeholder 18"/>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35" name="Text Placeholder 19"/>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11457432" cy="914400"/>
          </a:xfrm>
        </p:spPr>
        <p:txBody>
          <a:bodyPr/>
          <a:lstStyle>
            <a:lvl1pPr>
              <a:defRPr/>
            </a:lvl1pPr>
          </a:lstStyle>
          <a:p>
            <a:r>
              <a:rPr lang="en-US"/>
              <a:t>[Slide title]</a:t>
            </a:r>
            <a:endParaRPr lang="en-US"/>
          </a:p>
        </p:txBody>
      </p:sp>
      <p:sp>
        <p:nvSpPr>
          <p:cNvPr id="3" name="Content Placeholder 2"/>
          <p:cNvSpPr>
            <a:spLocks noGrp="1"/>
          </p:cNvSpPr>
          <p:nvPr>
            <p:ph idx="1"/>
          </p:nvPr>
        </p:nvSpPr>
        <p:spPr>
          <a:xfrm>
            <a:off x="365760" y="1828800"/>
            <a:ext cx="850392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557784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45352" y="1828800"/>
            <a:ext cx="557784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endParaRPr lang="en-US"/>
          </a:p>
        </p:txBody>
      </p:sp>
      <p:sp>
        <p:nvSpPr>
          <p:cNvPr id="3" name="Text Placeholder 2"/>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UST" descr="UST"/>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8" name="Legal"/>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endParaRPr lang="en-US" sz="800" b="0" dirty="0"/>
          </a:p>
        </p:txBody>
      </p:sp>
      <p:sp>
        <p:nvSpPr>
          <p:cNvPr id="7" name="Slide Number Placeholder 10"/>
          <p:cNvSpPr txBox="1"/>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10" rtl="0" eaLnBrk="1" latinLnBrk="0" hangingPunct="1">
              <a:defRPr sz="1000" kern="1200">
                <a:solidFill>
                  <a:schemeClr val="accent3"/>
                </a:solidFill>
                <a:latin typeface="Helvetica"/>
                <a:ea typeface="+mn-ea"/>
                <a:cs typeface="Helvetica"/>
              </a:defRPr>
            </a:lvl1pPr>
            <a:lvl2pPr marL="446405" algn="l" defTabSz="892810" rtl="0" eaLnBrk="1" latinLnBrk="0" hangingPunct="1">
              <a:defRPr sz="1700" kern="1200">
                <a:solidFill>
                  <a:schemeClr val="tx1"/>
                </a:solidFill>
                <a:latin typeface="+mn-lt"/>
                <a:ea typeface="+mn-ea"/>
                <a:cs typeface="+mn-cs"/>
              </a:defRPr>
            </a:lvl2pPr>
            <a:lvl3pPr marL="892810" algn="l" defTabSz="892810" rtl="0" eaLnBrk="1" latinLnBrk="0" hangingPunct="1">
              <a:defRPr sz="1700" kern="1200">
                <a:solidFill>
                  <a:schemeClr val="tx1"/>
                </a:solidFill>
                <a:latin typeface="+mn-lt"/>
                <a:ea typeface="+mn-ea"/>
                <a:cs typeface="+mn-cs"/>
              </a:defRPr>
            </a:lvl3pPr>
            <a:lvl4pPr marL="1339215" algn="l" defTabSz="892810" rtl="0" eaLnBrk="1" latinLnBrk="0" hangingPunct="1">
              <a:defRPr sz="1700" kern="1200">
                <a:solidFill>
                  <a:schemeClr val="tx1"/>
                </a:solidFill>
                <a:latin typeface="+mn-lt"/>
                <a:ea typeface="+mn-ea"/>
                <a:cs typeface="+mn-cs"/>
              </a:defRPr>
            </a:lvl4pPr>
            <a:lvl5pPr marL="1785620" algn="l" defTabSz="892810" rtl="0" eaLnBrk="1" latinLnBrk="0" hangingPunct="1">
              <a:defRPr sz="1700" kern="1200">
                <a:solidFill>
                  <a:schemeClr val="tx1"/>
                </a:solidFill>
                <a:latin typeface="+mn-lt"/>
                <a:ea typeface="+mn-ea"/>
                <a:cs typeface="+mn-cs"/>
              </a:defRPr>
            </a:lvl5pPr>
            <a:lvl6pPr marL="2232025" algn="l" defTabSz="892810" rtl="0" eaLnBrk="1" latinLnBrk="0" hangingPunct="1">
              <a:defRPr sz="1700" kern="1200">
                <a:solidFill>
                  <a:schemeClr val="tx1"/>
                </a:solidFill>
                <a:latin typeface="+mn-lt"/>
                <a:ea typeface="+mn-ea"/>
                <a:cs typeface="+mn-cs"/>
              </a:defRPr>
            </a:lvl6pPr>
            <a:lvl7pPr marL="2678430" algn="l" defTabSz="892810" rtl="0" eaLnBrk="1" latinLnBrk="0" hangingPunct="1">
              <a:defRPr sz="1700" kern="1200">
                <a:solidFill>
                  <a:schemeClr val="tx1"/>
                </a:solidFill>
                <a:latin typeface="+mn-lt"/>
                <a:ea typeface="+mn-ea"/>
                <a:cs typeface="+mn-cs"/>
              </a:defRPr>
            </a:lvl7pPr>
            <a:lvl8pPr marL="3124835" algn="l" defTabSz="892810" rtl="0" eaLnBrk="1" latinLnBrk="0" hangingPunct="1">
              <a:defRPr sz="1700" kern="1200">
                <a:solidFill>
                  <a:schemeClr val="tx1"/>
                </a:solidFill>
                <a:latin typeface="+mn-lt"/>
                <a:ea typeface="+mn-ea"/>
                <a:cs typeface="+mn-cs"/>
              </a:defRPr>
            </a:lvl8pPr>
            <a:lvl9pPr marL="3571875" algn="l" defTabSz="892810"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panose="020B0603020202020204"/>
              </a:rPr>
              <a:t> </a:t>
            </a:r>
            <a:fld id="{110FD68B-4EE4-9D43-89F2-B87D6C9CEE3A}" type="slidenum">
              <a:rPr lang="en-US" sz="800" smtClean="0">
                <a:solidFill>
                  <a:schemeClr val="tx1"/>
                </a:solidFill>
                <a:latin typeface="+mn-lt"/>
                <a:cs typeface="Trebuchet MS" panose="020B0603020202020204"/>
              </a:rPr>
            </a:fld>
            <a:endParaRPr lang="en-US" sz="800">
              <a:solidFill>
                <a:schemeClr val="tx1"/>
              </a:solidFill>
              <a:latin typeface="+mn-lt"/>
              <a:cs typeface="Trebuchet MS" panose="020B0603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hyperlink" Target="https://www.youtube.com/playlist?list=PL7iMyoQPMtAP7XeXabzWnNKGkCex1C_3C" TargetMode="External"/><Relationship Id="rId4" Type="http://schemas.openxmlformats.org/officeDocument/2006/relationships/hyperlink" Target="https://www.youtube.com/watch?v=n0kmSftlesE" TargetMode="External"/><Relationship Id="rId3" Type="http://schemas.openxmlformats.org/officeDocument/2006/relationships/hyperlink" Target="https://spring.io/guides/gs/vault-config/" TargetMode="External"/><Relationship Id="rId2" Type="http://schemas.openxmlformats.org/officeDocument/2006/relationships/hyperlink" Target="https://github.com/Java-Techie-jt/spring-vault-config-example/tree/master" TargetMode="External"/><Relationship Id="rId1" Type="http://schemas.openxmlformats.org/officeDocument/2006/relationships/hyperlink" Target="https://developer.hashicorp.com/vault/downloads?product_intent=vaul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38250" y="670585"/>
            <a:ext cx="9994392" cy="1508760"/>
          </a:xfrm>
        </p:spPr>
        <p:txBody>
          <a:bodyPr/>
          <a:lstStyle/>
          <a:p>
            <a:r>
              <a:rPr lang="en-US" sz="4400" b="1" dirty="0"/>
              <a:t>Spring Boot With HashiCorp Vault</a:t>
            </a:r>
            <a:endParaRPr lang="en-US" sz="4400" b="1" dirty="0"/>
          </a:p>
        </p:txBody>
      </p:sp>
      <p:pic>
        <p:nvPicPr>
          <p:cNvPr id="100" name="Picture 99"/>
          <p:cNvPicPr/>
          <p:nvPr/>
        </p:nvPicPr>
        <p:blipFill>
          <a:blip r:embed="rId1"/>
          <a:stretch>
            <a:fillRect/>
          </a:stretch>
        </p:blipFill>
        <p:spPr>
          <a:xfrm>
            <a:off x="3797300" y="2999105"/>
            <a:ext cx="4876800" cy="22834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347662"/>
            <a:ext cx="7205471" cy="914400"/>
          </a:xfrm>
        </p:spPr>
        <p:txBody>
          <a:bodyPr vert="horz" lIns="0" tIns="0" rIns="0" bIns="0" rtlCol="0" anchor="t" anchorCtr="0">
            <a:normAutofit/>
          </a:bodyPr>
          <a:lstStyle/>
          <a:p>
            <a:r>
              <a:rPr lang="en-US" sz="2800" b="1" kern="1200" dirty="0">
                <a:latin typeface="+mj-lt"/>
                <a:ea typeface="+mj-ea"/>
                <a:cs typeface="+mj-cs"/>
              </a:rPr>
              <a:t>What is HashiCorp Vault?</a:t>
            </a:r>
            <a:endParaRPr lang="en-US" sz="2800" b="1" kern="1200" dirty="0">
              <a:latin typeface="+mj-lt"/>
              <a:ea typeface="+mj-ea"/>
              <a:cs typeface="+mj-cs"/>
            </a:endParaRPr>
          </a:p>
        </p:txBody>
      </p:sp>
      <p:sp>
        <p:nvSpPr>
          <p:cNvPr id="12" name="TextBox 11"/>
          <p:cNvSpPr txBox="1"/>
          <p:nvPr/>
        </p:nvSpPr>
        <p:spPr>
          <a:xfrm>
            <a:off x="581025" y="1410335"/>
            <a:ext cx="8155305" cy="369252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33333"/>
                </a:solidFill>
                <a:effectLst/>
              </a:rPr>
              <a:t>HashiCorp Vault is a popular open-source secrets management tool designed to secure, store, and manage sensitive data in modern IT environments.</a:t>
            </a:r>
            <a:endParaRPr lang="en-US" b="0" i="0" dirty="0">
              <a:solidFill>
                <a:srgbClr val="333333"/>
              </a:solidFill>
              <a:effectLst/>
            </a:endParaRPr>
          </a:p>
          <a:p>
            <a:pPr indent="0">
              <a:buFont typeface="Arial" panose="020B0604020202020204" pitchFamily="34" charset="0"/>
              <a:buNone/>
            </a:pPr>
            <a:r>
              <a:rPr lang="en-US" b="0" i="0" dirty="0">
                <a:solidFill>
                  <a:srgbClr val="333333"/>
                </a:solidFill>
                <a:effectLst/>
              </a:rPr>
              <a:t> </a:t>
            </a:r>
            <a:endParaRPr lang="en-US" b="0" i="0" dirty="0">
              <a:solidFill>
                <a:srgbClr val="333333"/>
              </a:solidFill>
              <a:effectLst/>
            </a:endParaRPr>
          </a:p>
          <a:p>
            <a:pPr marL="285750" indent="-285750">
              <a:buFont typeface="Arial" panose="020B0604020202020204" pitchFamily="34" charset="0"/>
              <a:buChar char="•"/>
            </a:pPr>
            <a:r>
              <a:rPr lang="en-US" b="0" i="0" dirty="0">
                <a:solidFill>
                  <a:srgbClr val="333333"/>
                </a:solidFill>
                <a:effectLst/>
              </a:rPr>
              <a:t>It provides a centralized solution for securely storing credentials, API keys, passwords, certificates, and other secrets used by applications and services.</a:t>
            </a:r>
            <a:endParaRPr lang="en-US" b="0" i="0" dirty="0">
              <a:solidFill>
                <a:srgbClr val="333333"/>
              </a:solidFill>
              <a:effectLst/>
            </a:endParaRPr>
          </a:p>
          <a:p>
            <a:pPr marL="285750" indent="-285750">
              <a:buFont typeface="Arial" panose="020B0604020202020204" pitchFamily="34" charset="0"/>
              <a:buChar char="•"/>
            </a:pPr>
            <a:endParaRPr lang="en-US" b="0" i="0" dirty="0">
              <a:solidFill>
                <a:srgbClr val="333333"/>
              </a:solidFill>
              <a:effectLst/>
            </a:endParaRPr>
          </a:p>
          <a:p>
            <a:pPr marL="285750" indent="-285750">
              <a:buFont typeface="Arial" panose="020B0604020202020204" pitchFamily="34" charset="0"/>
              <a:buChar char="•"/>
            </a:pPr>
            <a:r>
              <a:rPr lang="en-US" dirty="0">
                <a:solidFill>
                  <a:srgbClr val="333333"/>
                </a:solidFill>
                <a:effectLst/>
                <a:sym typeface="+mn-ea"/>
              </a:rPr>
              <a:t>The primary goal of HashiCorp Vault is to address the challenges associated with secret management and distribution. </a:t>
            </a:r>
            <a:endParaRPr lang="en-US" dirty="0">
              <a:solidFill>
                <a:srgbClr val="333333"/>
              </a:solidFill>
              <a:effectLst/>
              <a:sym typeface="+mn-ea"/>
            </a:endParaRPr>
          </a:p>
          <a:p>
            <a:pPr marL="285750" indent="-285750">
              <a:buFont typeface="Arial" panose="020B0604020202020204" pitchFamily="34" charset="0"/>
              <a:buChar char="•"/>
            </a:pPr>
            <a:endParaRPr lang="en-US" dirty="0">
              <a:solidFill>
                <a:srgbClr val="333333"/>
              </a:solidFill>
              <a:effectLst/>
              <a:sym typeface="+mn-ea"/>
            </a:endParaRPr>
          </a:p>
          <a:p>
            <a:pPr marL="285750" indent="-285750">
              <a:buFont typeface="Arial" panose="020B0604020202020204" pitchFamily="34" charset="0"/>
              <a:buChar char="•"/>
            </a:pPr>
            <a:r>
              <a:rPr lang="en-US" dirty="0">
                <a:solidFill>
                  <a:srgbClr val="333333"/>
                </a:solidFill>
                <a:effectLst/>
                <a:sym typeface="+mn-ea"/>
              </a:rPr>
              <a:t>It offers a robust set of features and functionalities that help organizations protect their sensitive information and enforce strong access controls.</a:t>
            </a:r>
            <a:endParaRPr lang="en-US" i="0" dirty="0">
              <a:solidFill>
                <a:srgbClr val="333333"/>
              </a:solidFill>
              <a:effectLst/>
            </a:endParaRPr>
          </a:p>
          <a:p>
            <a:pPr marL="285750" indent="-285750">
              <a:buFont typeface="Arial" panose="020B0604020202020204" pitchFamily="34" charset="0"/>
              <a:buChar char="•"/>
            </a:pPr>
            <a:endParaRPr lang="en-US" b="0" i="0" dirty="0">
              <a:solidFill>
                <a:srgbClr val="333333"/>
              </a:solidFill>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Key Features of HashiCorp Vault</a:t>
            </a:r>
            <a:endParaRPr lang="en-IN" sz="2800" dirty="0"/>
          </a:p>
        </p:txBody>
      </p:sp>
      <p:sp>
        <p:nvSpPr>
          <p:cNvPr id="8" name="TextBox 7"/>
          <p:cNvSpPr txBox="1"/>
          <p:nvPr/>
        </p:nvSpPr>
        <p:spPr>
          <a:xfrm>
            <a:off x="744220" y="1181100"/>
            <a:ext cx="8246110" cy="4584700"/>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333333"/>
                </a:solidFill>
                <a:effectLst/>
              </a:rPr>
              <a:t>Secure Secret Storage and Encryption:</a:t>
            </a:r>
            <a:endParaRPr lang="en-US" b="0" i="0" dirty="0">
              <a:solidFill>
                <a:srgbClr val="333333"/>
              </a:solidFill>
              <a:effectLst/>
            </a:endParaRPr>
          </a:p>
          <a:p>
            <a:pPr algn="l"/>
            <a:endParaRPr lang="en-US" b="0" i="0" dirty="0">
              <a:solidFill>
                <a:srgbClr val="333333"/>
              </a:solidFill>
              <a:effectLst/>
            </a:endParaRPr>
          </a:p>
          <a:p>
            <a:pPr algn="l"/>
            <a:r>
              <a:rPr lang="en-US" b="0" i="0" dirty="0">
                <a:solidFill>
                  <a:srgbClr val="333333"/>
                </a:solidFill>
                <a:effectLst/>
              </a:rPr>
              <a:t>Vault provides a secure and encrypted storage backend for secrets, ensuring that sensitive data is protected both at rest and in transit.</a:t>
            </a:r>
            <a:endParaRPr lang="en-US" b="0" i="0" dirty="0">
              <a:solidFill>
                <a:srgbClr val="333333"/>
              </a:solidFill>
              <a:effectLst/>
            </a:endParaRPr>
          </a:p>
          <a:p>
            <a:pPr algn="l"/>
            <a:r>
              <a:rPr lang="en-US" b="0" i="0" dirty="0">
                <a:solidFill>
                  <a:srgbClr val="333333"/>
                </a:solidFill>
                <a:effectLst/>
              </a:rPr>
              <a:t>Secrets stored in Vault are encrypted using strong encryption algorithms, adding an extra layer of security.</a:t>
            </a:r>
            <a:endParaRPr lang="en-US" b="0" i="0" dirty="0">
              <a:solidFill>
                <a:srgbClr val="333333"/>
              </a:solidFill>
              <a:effectLst/>
            </a:endParaRPr>
          </a:p>
          <a:p>
            <a:pPr algn="l"/>
            <a:endParaRPr lang="en-US" b="0" i="0" dirty="0">
              <a:solidFill>
                <a:srgbClr val="333333"/>
              </a:solidFill>
              <a:effectLst/>
            </a:endParaRPr>
          </a:p>
          <a:p>
            <a:pPr algn="l"/>
            <a:endParaRPr lang="en-US" b="0" i="0" dirty="0">
              <a:solidFill>
                <a:srgbClr val="333333"/>
              </a:solidFill>
              <a:effectLst/>
            </a:endParaRPr>
          </a:p>
          <a:p>
            <a:pPr marL="285750" indent="-285750" algn="l">
              <a:buFont typeface="Arial" panose="020B0604020202020204" pitchFamily="34" charset="0"/>
              <a:buChar char="•"/>
            </a:pPr>
            <a:r>
              <a:rPr lang="en-US" sz="2000" b="0" i="0" dirty="0">
                <a:solidFill>
                  <a:srgbClr val="333333"/>
                </a:solidFill>
                <a:effectLst/>
              </a:rPr>
              <a:t>Dynamic Secrets Generation:</a:t>
            </a:r>
            <a:endParaRPr lang="en-US" sz="2000" b="0" i="0" dirty="0">
              <a:solidFill>
                <a:srgbClr val="333333"/>
              </a:solidFill>
              <a:effectLst/>
            </a:endParaRPr>
          </a:p>
          <a:p>
            <a:pPr algn="l"/>
            <a:endParaRPr lang="en-US" b="0" i="0" dirty="0">
              <a:solidFill>
                <a:srgbClr val="333333"/>
              </a:solidFill>
              <a:effectLst/>
            </a:endParaRPr>
          </a:p>
          <a:p>
            <a:pPr algn="l"/>
            <a:r>
              <a:rPr lang="en-US" b="0" i="0" dirty="0">
                <a:solidFill>
                  <a:srgbClr val="333333"/>
                </a:solidFill>
                <a:effectLst/>
              </a:rPr>
              <a:t>Vault has the capability to generate dynamic secrets on-demand. This means that instead of relying on long-lived credentials, Vault can create short-lived, dynamic secrets that are generated for specific use cases or users.</a:t>
            </a:r>
            <a:endParaRPr lang="en-US" b="0" i="0" dirty="0">
              <a:solidFill>
                <a:srgbClr val="333333"/>
              </a:solidFill>
              <a:effectLst/>
            </a:endParaRPr>
          </a:p>
          <a:p>
            <a:pPr algn="l"/>
            <a:r>
              <a:rPr lang="en-US" b="0" i="0" dirty="0">
                <a:solidFill>
                  <a:srgbClr val="333333"/>
                </a:solidFill>
                <a:effectLst/>
              </a:rPr>
              <a:t>Dynamic secrets help mitigate the risk of prolonged exposure and reduce the attack surface by limiting the lifespan of secrets.</a:t>
            </a:r>
            <a:endParaRPr lang="en-US" b="0" i="0" dirty="0">
              <a:solidFill>
                <a:srgbClr val="333333"/>
              </a:solidFill>
              <a:effectLst/>
            </a:endParaRPr>
          </a:p>
          <a:p>
            <a:pPr marL="285750" indent="-285750" algn="l">
              <a:buFont typeface="Arial" panose="020B0604020202020204" pitchFamily="34" charset="0"/>
              <a:buChar char="•"/>
            </a:pPr>
            <a:endParaRPr lang="en-US" b="0" i="0" dirty="0">
              <a:solidFill>
                <a:srgbClr val="333333"/>
              </a:solidFill>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Key Features of HashiCorp Vault</a:t>
            </a:r>
            <a:endParaRPr lang="en-IN" sz="2800" dirty="0"/>
          </a:p>
        </p:txBody>
      </p:sp>
      <p:sp>
        <p:nvSpPr>
          <p:cNvPr id="8" name="TextBox 7"/>
          <p:cNvSpPr txBox="1"/>
          <p:nvPr/>
        </p:nvSpPr>
        <p:spPr>
          <a:xfrm>
            <a:off x="744219" y="1181299"/>
            <a:ext cx="9982201" cy="4584700"/>
          </a:xfrm>
          <a:prstGeom prst="rect">
            <a:avLst/>
          </a:prstGeom>
          <a:noFill/>
        </p:spPr>
        <p:txBody>
          <a:bodyPr wrap="square">
            <a:spAutoFit/>
          </a:bodyPr>
          <a:lstStyle/>
          <a:p>
            <a:pPr marL="285750" indent="-285750" algn="l">
              <a:buFont typeface="Arial" panose="020B0604020202020204" pitchFamily="34" charset="0"/>
              <a:buChar char="•"/>
            </a:pPr>
            <a:r>
              <a:rPr lang="en-US" sz="2000" dirty="0">
                <a:solidFill>
                  <a:srgbClr val="333333"/>
                </a:solidFill>
                <a:effectLst/>
                <a:sym typeface="+mn-ea"/>
              </a:rPr>
              <a:t>Secret Leasing and Renewal:</a:t>
            </a:r>
            <a:endParaRPr lang="en-US" sz="2000" b="0" i="0" dirty="0">
              <a:solidFill>
                <a:srgbClr val="333333"/>
              </a:solidFill>
              <a:effectLst/>
            </a:endParaRPr>
          </a:p>
          <a:p>
            <a:pPr algn="l"/>
            <a:endParaRPr lang="en-US" b="0" i="0" dirty="0">
              <a:solidFill>
                <a:srgbClr val="333333"/>
              </a:solidFill>
              <a:effectLst/>
            </a:endParaRPr>
          </a:p>
          <a:p>
            <a:pPr algn="l"/>
            <a:r>
              <a:rPr lang="en-US" dirty="0">
                <a:solidFill>
                  <a:srgbClr val="333333"/>
                </a:solidFill>
                <a:effectLst/>
                <a:sym typeface="+mn-ea"/>
              </a:rPr>
              <a:t>Vault provides a flexible secret leasing mechanism, allowing secrets to have an associated lease duration.</a:t>
            </a:r>
            <a:endParaRPr lang="en-US" b="0" i="0" dirty="0">
              <a:solidFill>
                <a:srgbClr val="333333"/>
              </a:solidFill>
              <a:effectLst/>
            </a:endParaRPr>
          </a:p>
          <a:p>
            <a:pPr algn="l"/>
            <a:r>
              <a:rPr lang="en-US" dirty="0">
                <a:solidFill>
                  <a:srgbClr val="333333"/>
                </a:solidFill>
                <a:effectLst/>
                <a:sym typeface="+mn-ea"/>
              </a:rPr>
              <a:t>Secrets can be automatically revoked and expired after a certain period, reducing the potential impact of compromised or unused credentials.</a:t>
            </a:r>
            <a:endParaRPr lang="en-US" b="0" i="0" dirty="0">
              <a:solidFill>
                <a:srgbClr val="333333"/>
              </a:solidFill>
              <a:effectLst/>
            </a:endParaRPr>
          </a:p>
          <a:p>
            <a:pPr algn="l"/>
            <a:r>
              <a:rPr lang="en-US" dirty="0">
                <a:solidFill>
                  <a:srgbClr val="333333"/>
                </a:solidFill>
                <a:effectLst/>
                <a:sym typeface="+mn-ea"/>
              </a:rPr>
              <a:t>Lease renewal functionality ensures that applications can obtain updated credentials without manual intervention.</a:t>
            </a:r>
            <a:endParaRPr lang="en-US" b="0" i="0" dirty="0">
              <a:solidFill>
                <a:srgbClr val="333333"/>
              </a:solidFill>
              <a:effectLst/>
            </a:endParaRPr>
          </a:p>
          <a:p>
            <a:pPr marL="285750" indent="-285750" algn="l">
              <a:buFont typeface="Arial" panose="020B0604020202020204" pitchFamily="34" charset="0"/>
              <a:buChar char="•"/>
            </a:pPr>
            <a:endParaRPr lang="en-US" b="0" i="0" dirty="0">
              <a:solidFill>
                <a:srgbClr val="333333"/>
              </a:solidFill>
              <a:effectLst/>
            </a:endParaRPr>
          </a:p>
          <a:p>
            <a:pPr marL="285750" indent="-285750" algn="l">
              <a:buFont typeface="Arial" panose="020B0604020202020204" pitchFamily="34" charset="0"/>
              <a:buChar char="•"/>
            </a:pPr>
            <a:r>
              <a:rPr lang="en-US" sz="2000" b="0" i="0" dirty="0">
                <a:solidFill>
                  <a:srgbClr val="333333"/>
                </a:solidFill>
                <a:effectLst/>
              </a:rPr>
              <a:t>Secret Revocation and Auditing:</a:t>
            </a:r>
            <a:endParaRPr lang="en-US" b="0" i="0" dirty="0">
              <a:solidFill>
                <a:srgbClr val="333333"/>
              </a:solidFill>
              <a:effectLst/>
            </a:endParaRPr>
          </a:p>
          <a:p>
            <a:pPr marL="285750" indent="-285750" algn="l">
              <a:buFont typeface="Arial" panose="020B0604020202020204" pitchFamily="34" charset="0"/>
              <a:buChar char="•"/>
            </a:pPr>
            <a:endParaRPr lang="en-US" b="0" i="0" dirty="0">
              <a:solidFill>
                <a:srgbClr val="333333"/>
              </a:solidFill>
              <a:effectLst/>
            </a:endParaRPr>
          </a:p>
          <a:p>
            <a:pPr indent="0" algn="l">
              <a:buNone/>
            </a:pPr>
            <a:r>
              <a:rPr lang="en-US" b="0" i="0" dirty="0">
                <a:solidFill>
                  <a:srgbClr val="333333"/>
                </a:solidFill>
                <a:effectLst/>
              </a:rPr>
              <a:t>Vault offers fine-grained access controls and auditing capabilities.</a:t>
            </a:r>
            <a:endParaRPr lang="en-US" b="0" i="0" dirty="0">
              <a:solidFill>
                <a:srgbClr val="333333"/>
              </a:solidFill>
              <a:effectLst/>
            </a:endParaRPr>
          </a:p>
          <a:p>
            <a:pPr indent="0" algn="l">
              <a:buNone/>
            </a:pPr>
            <a:r>
              <a:rPr lang="en-US" b="0" i="0" dirty="0">
                <a:solidFill>
                  <a:srgbClr val="333333"/>
                </a:solidFill>
                <a:effectLst/>
              </a:rPr>
              <a:t>It maintains an audit trail of secret access, allowing organizations to monitor and trace actions performed on secrets.</a:t>
            </a:r>
            <a:endParaRPr lang="en-US" b="0" i="0" dirty="0">
              <a:solidFill>
                <a:srgbClr val="333333"/>
              </a:solidFill>
              <a:effectLst/>
            </a:endParaRPr>
          </a:p>
          <a:p>
            <a:pPr indent="0" algn="l">
              <a:buNone/>
            </a:pPr>
            <a:r>
              <a:rPr lang="en-US" b="0" i="0" dirty="0">
                <a:solidFill>
                  <a:srgbClr val="333333"/>
                </a:solidFill>
                <a:effectLst/>
              </a:rPr>
              <a:t>In the event of a security incident or suspected compromise, Vault enables secret revocation to immediately invalidate and disable compromised credentials.</a:t>
            </a:r>
            <a:endParaRPr lang="en-US" b="0" i="0" dirty="0">
              <a:solidFill>
                <a:srgbClr val="333333"/>
              </a:solidFill>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Key Features of HashiCorp Vault</a:t>
            </a:r>
            <a:endParaRPr lang="en-IN" sz="2800" dirty="0"/>
          </a:p>
        </p:txBody>
      </p:sp>
      <p:sp>
        <p:nvSpPr>
          <p:cNvPr id="8" name="TextBox 7"/>
          <p:cNvSpPr txBox="1"/>
          <p:nvPr/>
        </p:nvSpPr>
        <p:spPr>
          <a:xfrm>
            <a:off x="777239" y="1346399"/>
            <a:ext cx="9982201" cy="3784600"/>
          </a:xfrm>
          <a:prstGeom prst="rect">
            <a:avLst/>
          </a:prstGeom>
          <a:noFill/>
        </p:spPr>
        <p:txBody>
          <a:bodyPr wrap="square">
            <a:spAutoFit/>
          </a:bodyPr>
          <a:lstStyle/>
          <a:p>
            <a:pPr marL="285750" indent="-285750" algn="l">
              <a:buFont typeface="Arial" panose="020B0604020202020204" pitchFamily="34" charset="0"/>
              <a:buChar char="•"/>
            </a:pPr>
            <a:r>
              <a:rPr lang="en-US" sz="2000" dirty="0">
                <a:solidFill>
                  <a:srgbClr val="333333"/>
                </a:solidFill>
                <a:effectLst/>
                <a:sym typeface="+mn-ea"/>
              </a:rPr>
              <a:t>Integration with Various Authentication Backends:</a:t>
            </a:r>
            <a:endParaRPr lang="en-US" sz="2000" dirty="0">
              <a:solidFill>
                <a:srgbClr val="333333"/>
              </a:solidFill>
              <a:effectLst/>
              <a:sym typeface="+mn-ea"/>
            </a:endParaRPr>
          </a:p>
          <a:p>
            <a:pPr marL="285750" indent="-285750" algn="l">
              <a:buFont typeface="Arial" panose="020B0604020202020204" pitchFamily="34" charset="0"/>
              <a:buChar char="•"/>
            </a:pPr>
            <a:endParaRPr lang="en-US" sz="2000" dirty="0">
              <a:solidFill>
                <a:srgbClr val="333333"/>
              </a:solidFill>
              <a:effectLst/>
              <a:sym typeface="+mn-ea"/>
            </a:endParaRPr>
          </a:p>
          <a:p>
            <a:pPr indent="0" algn="l">
              <a:buNone/>
            </a:pPr>
            <a:r>
              <a:rPr lang="en-US" dirty="0">
                <a:solidFill>
                  <a:srgbClr val="333333"/>
                </a:solidFill>
                <a:effectLst/>
                <a:sym typeface="+mn-ea"/>
              </a:rPr>
              <a:t>Vault supports multiple authentication methods such as token-based, LDAP, GitHub, and more.</a:t>
            </a:r>
            <a:endParaRPr lang="en-US" dirty="0">
              <a:solidFill>
                <a:srgbClr val="333333"/>
              </a:solidFill>
              <a:effectLst/>
              <a:sym typeface="+mn-ea"/>
            </a:endParaRPr>
          </a:p>
          <a:p>
            <a:pPr indent="0" algn="l">
              <a:buNone/>
            </a:pPr>
            <a:r>
              <a:rPr lang="en-US" dirty="0">
                <a:solidFill>
                  <a:srgbClr val="333333"/>
                </a:solidFill>
                <a:effectLst/>
                <a:sym typeface="+mn-ea"/>
              </a:rPr>
              <a:t>This allows organizations to leverage existing identity providers and enforce strong authentication before granting access to secrets.</a:t>
            </a:r>
            <a:endParaRPr lang="en-US" dirty="0">
              <a:solidFill>
                <a:srgbClr val="333333"/>
              </a:solidFill>
              <a:effectLst/>
              <a:sym typeface="+mn-ea"/>
            </a:endParaRPr>
          </a:p>
          <a:p>
            <a:pPr indent="0" algn="l">
              <a:buNone/>
            </a:pPr>
            <a:endParaRPr lang="en-US" dirty="0">
              <a:solidFill>
                <a:srgbClr val="333333"/>
              </a:solidFill>
              <a:effectLst/>
              <a:sym typeface="+mn-ea"/>
            </a:endParaRPr>
          </a:p>
          <a:p>
            <a:pPr indent="0" algn="l">
              <a:buNone/>
            </a:pPr>
            <a:endParaRPr lang="en-US" dirty="0">
              <a:solidFill>
                <a:srgbClr val="333333"/>
              </a:solidFill>
              <a:effectLst/>
              <a:sym typeface="+mn-ea"/>
            </a:endParaRPr>
          </a:p>
          <a:p>
            <a:pPr marL="285750" indent="-285750" algn="l">
              <a:buFont typeface="Arial" panose="020B0604020202020204" pitchFamily="34" charset="0"/>
              <a:buChar char="•"/>
            </a:pPr>
            <a:r>
              <a:rPr lang="en-US" sz="2000" dirty="0">
                <a:solidFill>
                  <a:srgbClr val="333333"/>
                </a:solidFill>
                <a:effectLst/>
                <a:sym typeface="+mn-ea"/>
              </a:rPr>
              <a:t>Highly Scalable and Resilient:</a:t>
            </a:r>
            <a:endParaRPr lang="en-US" sz="2000" dirty="0">
              <a:solidFill>
                <a:srgbClr val="333333"/>
              </a:solidFill>
              <a:effectLst/>
              <a:sym typeface="+mn-ea"/>
            </a:endParaRPr>
          </a:p>
          <a:p>
            <a:pPr marL="285750" indent="-285750" algn="l">
              <a:buFont typeface="Arial" panose="020B0604020202020204" pitchFamily="34" charset="0"/>
              <a:buChar char="•"/>
            </a:pPr>
            <a:endParaRPr lang="en-US" dirty="0">
              <a:solidFill>
                <a:srgbClr val="333333"/>
              </a:solidFill>
              <a:effectLst/>
              <a:sym typeface="+mn-ea"/>
            </a:endParaRPr>
          </a:p>
          <a:p>
            <a:pPr indent="0" algn="l">
              <a:buNone/>
            </a:pPr>
            <a:r>
              <a:rPr lang="en-US" dirty="0">
                <a:solidFill>
                  <a:srgbClr val="333333"/>
                </a:solidFill>
                <a:effectLst/>
                <a:sym typeface="+mn-ea"/>
              </a:rPr>
              <a:t>Vault is designed to be highly scalable, supporting large-scale deployments across multiple teams and applications.</a:t>
            </a:r>
            <a:endParaRPr lang="en-US" dirty="0">
              <a:solidFill>
                <a:srgbClr val="333333"/>
              </a:solidFill>
              <a:effectLst/>
              <a:sym typeface="+mn-ea"/>
            </a:endParaRPr>
          </a:p>
          <a:p>
            <a:pPr indent="0" algn="l">
              <a:buNone/>
            </a:pPr>
            <a:r>
              <a:rPr lang="en-US" dirty="0">
                <a:solidFill>
                  <a:srgbClr val="333333"/>
                </a:solidFill>
                <a:effectLst/>
                <a:sym typeface="+mn-ea"/>
              </a:rPr>
              <a:t>It offers features like high availability, clustering, and automatic failover, ensuring the continuous availability of secrets.</a:t>
            </a:r>
            <a:endParaRPr lang="en-US" dirty="0">
              <a:solidFill>
                <a:srgbClr val="333333"/>
              </a:solidFill>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p:nvPr/>
        </p:nvPicPr>
        <p:blipFill>
          <a:blip r:embed="rId1"/>
          <a:stretch>
            <a:fillRect/>
          </a:stretch>
        </p:blipFill>
        <p:spPr>
          <a:xfrm>
            <a:off x="2277110" y="1451610"/>
            <a:ext cx="8018145" cy="4615180"/>
          </a:xfrm>
          <a:prstGeom prst="rect">
            <a:avLst/>
          </a:prstGeom>
          <a:noFill/>
          <a:ln w="9525">
            <a:noFill/>
          </a:ln>
        </p:spPr>
      </p:pic>
      <p:sp>
        <p:nvSpPr>
          <p:cNvPr id="3" name="Text Box 2"/>
          <p:cNvSpPr txBox="1"/>
          <p:nvPr/>
        </p:nvSpPr>
        <p:spPr>
          <a:xfrm>
            <a:off x="429260" y="293370"/>
            <a:ext cx="914400" cy="914400"/>
          </a:xfrm>
          <a:prstGeom prst="rect">
            <a:avLst/>
          </a:prstGeom>
          <a:noFill/>
        </p:spPr>
        <p:txBody>
          <a:bodyPr wrap="none" lIns="0" tIns="0" rIns="0" bIns="0" rtlCol="0">
            <a:noAutofit/>
          </a:bodyPr>
          <a:p>
            <a:pPr indent="0">
              <a:lnSpc>
                <a:spcPct val="100000"/>
              </a:lnSpc>
              <a:spcBef>
                <a:spcPts val="1200"/>
              </a:spcBef>
              <a:buSzPct val="100000"/>
              <a:buFont typeface="Arial" panose="020B0604020202020204"/>
              <a:buNone/>
            </a:pPr>
            <a:r>
              <a:rPr lang="en-US" sz="2400" b="1"/>
              <a:t>Spring Cloud Confid Vault</a:t>
            </a:r>
            <a:endParaRPr lang="en-US" sz="24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r>
              <a:rPr lang="en-US" b="0"/>
              <a:t>REFERENCES</a:t>
            </a:r>
            <a:endParaRPr lang="en-US" b="0"/>
          </a:p>
        </p:txBody>
      </p:sp>
      <p:sp>
        <p:nvSpPr>
          <p:cNvPr id="4" name="Content Placeholder 3"/>
          <p:cNvSpPr>
            <a:spLocks noGrp="1"/>
          </p:cNvSpPr>
          <p:nvPr>
            <p:ph idx="1"/>
          </p:nvPr>
        </p:nvSpPr>
        <p:spPr/>
        <p:txBody>
          <a:bodyPr/>
          <a:p>
            <a:r>
              <a:rPr lang="en-US"/>
              <a:t>install HashiCorp Vault :- </a:t>
            </a:r>
            <a:r>
              <a:rPr lang="en-US">
                <a:hlinkClick r:id="rId1" action="ppaction://hlinkfile"/>
              </a:rPr>
              <a:t>https://developer.hashicorp.com/vault/downloads?product_intent=vault</a:t>
            </a:r>
            <a:endParaRPr lang="en-US">
              <a:hlinkClick r:id="rId1" action="ppaction://hlinkfile"/>
            </a:endParaRPr>
          </a:p>
          <a:p>
            <a:r>
              <a:rPr lang="en-US"/>
              <a:t>Project github link:- </a:t>
            </a:r>
            <a:r>
              <a:rPr lang="en-US">
                <a:hlinkMouseOver r:id="rId2" action="ppaction://hlinkfile"/>
              </a:rPr>
              <a:t>https://github.com/Java-Techie-jt/spring-vault-config-example/tree/master</a:t>
            </a:r>
            <a:endParaRPr lang="en-US">
              <a:hlinkMouseOver r:id="rId2" action="ppaction://hlinkfile"/>
            </a:endParaRPr>
          </a:p>
          <a:p>
            <a:r>
              <a:rPr lang="en-US"/>
              <a:t>Spring vault config :- </a:t>
            </a:r>
            <a:r>
              <a:rPr lang="en-US">
                <a:hlinkClick r:id="rId3" action="ppaction://hlinkfile"/>
              </a:rPr>
              <a:t>https://spring.io/guides/gs/vault-config/</a:t>
            </a:r>
            <a:endParaRPr lang="en-US"/>
          </a:p>
          <a:p>
            <a:r>
              <a:rPr lang="en-US">
                <a:hlinkClick r:id="rId4" action="ppaction://hlinkfile"/>
              </a:rPr>
              <a:t>https://www.youtube.com/watch?v=n0kmSftlesE</a:t>
            </a:r>
            <a:endParaRPr lang="en-US">
              <a:hlinkClick r:id="rId4" action="ppaction://hlinkfile"/>
            </a:endParaRPr>
          </a:p>
          <a:p>
            <a:r>
              <a:rPr lang="en-US">
                <a:hlinkClick r:id="rId5" action="ppaction://hlinkfile"/>
              </a:rPr>
              <a:t>https://www.youtube.com/playlist?list=PL7iMyoQPMtAP7XeXabzWnNKGkCex1C_3C</a:t>
            </a:r>
            <a:endParaRPr lang="en-US">
              <a:hlinkClick r:id="rId5" action="ppaction://hlinkfile"/>
            </a:endParaRPr>
          </a:p>
          <a:p>
            <a:endParaRPr lang="en-US"/>
          </a:p>
        </p:txBody>
      </p:sp>
      <p:sp>
        <p:nvSpPr>
          <p:cNvPr id="2" name="Text Box 1"/>
          <p:cNvSpPr txBox="1"/>
          <p:nvPr/>
        </p:nvSpPr>
        <p:spPr>
          <a:xfrm>
            <a:off x="2927350" y="624205"/>
            <a:ext cx="914400" cy="914400"/>
          </a:xfrm>
          <a:prstGeom prst="rect">
            <a:avLst/>
          </a:prstGeom>
          <a:noFill/>
        </p:spPr>
        <p:txBody>
          <a:bodyPr wrap="none" lIns="0" tIns="0" rIns="0" bIns="0" rtlCol="0">
            <a:noAutofit/>
          </a:bodyPr>
          <a:p>
            <a:pPr marL="182880" indent="-182880">
              <a:lnSpc>
                <a:spcPct val="100000"/>
              </a:lnSpc>
              <a:spcBef>
                <a:spcPts val="1200"/>
              </a:spcBef>
              <a:buSzPct val="100000"/>
              <a:buFont typeface="Arial" panose="020B0604020202020204"/>
              <a:buChar char="•"/>
            </a:pPr>
            <a:endParaRPr lang="en-US" sz="1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panose="020B0604020202020204"/>
          <a:buChar char="•"/>
          <a:defRPr sz="1800"/>
        </a:defPPr>
      </a:lstStyle>
    </a:txDef>
  </a:objectDefaults>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panose="020B0604020202020204"/>
          <a:buChar char="•"/>
          <a:defRPr sz="1800"/>
        </a:defPPr>
      </a:lstStyle>
    </a:txDef>
  </a:objectDefaults>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panose="020B0604020202020204"/>
          <a:buChar char="•"/>
          <a:defRPr sz="1800"/>
        </a:defPPr>
      </a:lstStyle>
    </a:txDef>
  </a:objectDefaults>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8" ma:contentTypeDescription="Create a new document." ma:contentTypeScope="" ma:versionID="a6121e15b7e1498f5e1a075cbc34ba19">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def087cfd4e144ba33c8f53d7074ac6e" ns2:_="" ns3:_="">
    <xsd:import namespace="3f1b19a1-ec80-4ead-b989-6245eb278180"/>
    <xsd:import namespace="047a4bc9-86f8-4752-a3f5-d332bda031f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f52909-8aaa-4aea-86ef-4db33eadf78a}"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A3325C-F8E8-4B5D-BC7A-7521CFB8D29F}"/>
</file>

<file path=customXml/itemProps2.xml><?xml version="1.0" encoding="utf-8"?>
<ds:datastoreItem xmlns:ds="http://schemas.openxmlformats.org/officeDocument/2006/customXml" ds:itemID="{685A64C6-61F1-4461-9D6E-2B79F615B984}"/>
</file>

<file path=docProps/app.xml><?xml version="1.0" encoding="utf-8"?>
<Properties xmlns="http://schemas.openxmlformats.org/officeDocument/2006/extended-properties" xmlns:vt="http://schemas.openxmlformats.org/officeDocument/2006/docPropsVTypes">
  <TotalTime>0</TotalTime>
  <Words>3085</Words>
  <Application>WPS Presentation</Application>
  <PresentationFormat>Widescreen</PresentationFormat>
  <Paragraphs>65</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Arial</vt:lpstr>
      <vt:lpstr>Helvetica</vt:lpstr>
      <vt:lpstr>Trebuchet MS</vt:lpstr>
      <vt:lpstr>Calibri</vt:lpstr>
      <vt:lpstr>Microsoft YaHei</vt:lpstr>
      <vt:lpstr>Arial Unicode MS</vt:lpstr>
      <vt:lpstr>UST</vt:lpstr>
      <vt:lpstr>Spring Boot With Prometheus And                       Grafana</vt:lpstr>
      <vt:lpstr>Monitoring Spring Application</vt:lpstr>
      <vt:lpstr>Monitoring System Tools</vt:lpstr>
      <vt:lpstr>Key Features of HashiCorp Vault</vt:lpstr>
      <vt:lpstr>Key Features of HashiCorp Vault</vt:lpstr>
      <vt:lpstr>Prometheus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creator>GTMServices@ust.com</dc:creator>
  <cp:lastModifiedBy>Administrator</cp:lastModifiedBy>
  <cp:revision>29</cp:revision>
  <cp:lastPrinted>2019-10-06T00:46:00Z</cp:lastPrinted>
  <dcterms:created xsi:type="dcterms:W3CDTF">2020-12-03T20:34:00Z</dcterms:created>
  <dcterms:modified xsi:type="dcterms:W3CDTF">2023-05-26T03:23:16Z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y fmtid="{D5CDD505-2E9C-101B-9397-08002B2CF9AE}" pid="3" name="ICV">
    <vt:lpwstr>0FA87FECE16546138B5CCE9513FC0B62</vt:lpwstr>
  </property>
  <property fmtid="{D5CDD505-2E9C-101B-9397-08002B2CF9AE}" pid="4" name="KSOProductBuildVer">
    <vt:lpwstr>1033-11.2.0.11537</vt:lpwstr>
  </property>
</Properties>
</file>