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D1E80F-DFAB-42DA-A8C4-17792258A9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6DB5EF-2574-CBC0-5C2E-CED4A47AA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4EFAB6-0041-69D8-F42A-5691B947D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FEBA5-2FF6-6368-CC9C-3DAF04E2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1591FA-3942-E512-5A0B-F727CD27E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364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095C4-0FD1-6E08-BD9F-491BD299F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5E6691-47BE-029A-05BA-5D7AA7D0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F33AB-B4B0-1864-4CE2-830227870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0A059-1BD3-FDE9-F3BE-421EE78C3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A9922-CF3C-E5CC-A8B7-A58FFE22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34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C783DE-54BB-2400-09A7-33AD561A94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FB2E94-3B97-80C0-301C-3FF804D081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89C141-D787-F097-5589-3F55C067B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55952-0561-6F86-B61F-C78ACEB6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C597E-EBFD-3CEA-AAAC-802EEBD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900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9116B-12D9-2A00-20FA-C04D74FE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DAB2D-A310-05BC-6D0E-303C8C914E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DCFB6-3BED-65BE-26A2-1C86C6756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0DC951-DB72-1362-698B-D5B4ADA71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48663-5B3A-3842-9C75-3C9B5FBF1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85859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BD0F0-1EA9-4FDF-5576-CA17ED4FD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6E3117-37A1-4F71-D9CF-B33608118F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DE4B68-CB10-1D16-1227-87615E0A8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2B5695-3F62-4AC7-EEC9-614D15303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BB412D-A88E-CFC3-F42C-88143B9B4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5343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822B8-FDD6-6C1F-02E5-D9F74F1DA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AACF7-3432-8B94-A2B4-65B3FE08B7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DBFBE8-8C8F-5A2C-A578-24869FA96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58A2A7-0B8C-64FB-0C42-A05040BD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5BBAE6-A459-3DB9-EBED-A2E1CFD1D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8BB2A-E82B-68ED-647E-81064FBD8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5178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348AB-074D-5531-4332-46091B961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BF5DB1-61AB-97E6-83BD-E90B9D860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936E55-E121-68D5-DC1B-29ADE9944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D4F4CB-85A0-FE08-86E1-8F341BA3E6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1365E-23C4-8D09-568A-6AEE19B058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3FD95D-C631-868C-8108-588526C17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500F29-0AF9-8ADF-D5B8-83C461BEA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D00A2C-C8B2-CDE8-08A0-E88AAE19B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8467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55454-79F7-4716-142C-88E8F15A4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1FBAF9-3D24-03F5-AB71-C20CBA6A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6B42E-BC24-1B22-AEEE-CF0281232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C3F109-8EBF-6118-AF99-C5652C5F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384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A5DA16-C3A2-E761-A98D-DF2A084AB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CC97D6-2CB3-921D-68ED-9C9C29DC0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612B72-7243-114E-1528-12F02A854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3284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F4A7-A678-89A9-72A7-5C98C5316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0B818-7DC3-7EB7-2E07-BAD9D82A8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A2D48-9998-6DE9-636D-E8819302B3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625DE-78B0-A433-C17B-E4DA5028A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A13BD-C7AC-9D2E-F285-7C4E249EC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F5EA98-21DE-0745-4193-DC368F80E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6498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FC5C1-7554-BED7-B4E8-9A9D6585F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7465D1-BBB3-34FC-42B0-A0AB51AD42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70F39B-A0FA-84A3-21FB-D0A015F8B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94056-7E17-B4C5-D931-E0451E55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A52A53-7943-0230-70B1-EB2B93A07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2A8DD-F8F4-C890-BAFB-58E109083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2628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BFAA6C-7D3C-548A-2A55-31EF48BCF7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32B71-09C8-CA78-E943-B88A805E4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53AEFA-06B7-6293-CC5E-7A9E32D9D0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BEFA05-E13E-4389-BA5A-242179F3C1A0}" type="datetimeFigureOut">
              <a:rPr lang="de-DE" smtClean="0"/>
              <a:t>10.03.2025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A018E-7278-D689-8C64-CA24BEAC1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009328-2494-C568-DBE0-D2903659EB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42AD6F-59BE-4696-B4D4-6E9248B92EB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0537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9BF3FD-0822-8B46-B492-76AD014D35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app</a:t>
            </a:r>
            <a:endParaRPr lang="de-DE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C9DA052-31DD-91ED-6B0B-F067AC85BD1C}"/>
              </a:ext>
            </a:extLst>
          </p:cNvPr>
          <p:cNvSpPr/>
          <p:nvPr/>
        </p:nvSpPr>
        <p:spPr>
          <a:xfrm>
            <a:off x="3758184" y="1367028"/>
            <a:ext cx="4038600" cy="4201668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chat</a:t>
            </a:r>
            <a:endParaRPr lang="de-DE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64776F-6A2F-D4BD-0981-0755162CE11C}"/>
              </a:ext>
            </a:extLst>
          </p:cNvPr>
          <p:cNvSpPr/>
          <p:nvPr/>
        </p:nvSpPr>
        <p:spPr>
          <a:xfrm>
            <a:off x="4395216" y="1367028"/>
            <a:ext cx="3401568" cy="412394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messages</a:t>
            </a:r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DCF679-EAA0-51FB-208D-A81286CFFC66}"/>
              </a:ext>
            </a:extLst>
          </p:cNvPr>
          <p:cNvSpPr/>
          <p:nvPr/>
        </p:nvSpPr>
        <p:spPr>
          <a:xfrm>
            <a:off x="4395216" y="4608576"/>
            <a:ext cx="3401568" cy="88239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input</a:t>
            </a:r>
            <a:endParaRPr lang="de-DE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A1F78C-D380-3DCC-B1D9-DE68B79169B2}"/>
              </a:ext>
            </a:extLst>
          </p:cNvPr>
          <p:cNvSpPr/>
          <p:nvPr/>
        </p:nvSpPr>
        <p:spPr>
          <a:xfrm>
            <a:off x="4395216" y="795528"/>
            <a:ext cx="3401568" cy="5715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menu</a:t>
            </a:r>
            <a:endParaRPr lang="de-DE" dirty="0"/>
          </a:p>
        </p:txBody>
      </p:sp>
      <p:sp>
        <p:nvSpPr>
          <p:cNvPr id="8" name="Rectangle: Single Corner Snipped 7">
            <a:extLst>
              <a:ext uri="{FF2B5EF4-FFF2-40B4-BE49-F238E27FC236}">
                <a16:creationId xmlns:a16="http://schemas.microsoft.com/office/drawing/2014/main" id="{AE02A5FD-34E7-845C-17CE-4466A04DFEC8}"/>
              </a:ext>
            </a:extLst>
          </p:cNvPr>
          <p:cNvSpPr/>
          <p:nvPr/>
        </p:nvSpPr>
        <p:spPr>
          <a:xfrm>
            <a:off x="6096000" y="3849624"/>
            <a:ext cx="1700784" cy="57150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11" name="Rectangle: Single Corner Snipped 10">
            <a:extLst>
              <a:ext uri="{FF2B5EF4-FFF2-40B4-BE49-F238E27FC236}">
                <a16:creationId xmlns:a16="http://schemas.microsoft.com/office/drawing/2014/main" id="{984B65B2-61E4-F17A-766E-8A69990DB6DD}"/>
              </a:ext>
            </a:extLst>
          </p:cNvPr>
          <p:cNvSpPr/>
          <p:nvPr/>
        </p:nvSpPr>
        <p:spPr>
          <a:xfrm>
            <a:off x="4395216" y="2036826"/>
            <a:ext cx="1700784" cy="571500"/>
          </a:xfrm>
          <a:prstGeom prst="snip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e-DE" dirty="0" err="1"/>
              <a:t>message</a:t>
            </a:r>
            <a:endParaRPr lang="de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48126B50-BDA5-6004-E1F0-081A23DB13DB}"/>
              </a:ext>
            </a:extLst>
          </p:cNvPr>
          <p:cNvSpPr/>
          <p:nvPr/>
        </p:nvSpPr>
        <p:spPr>
          <a:xfrm>
            <a:off x="9628632" y="112014"/>
            <a:ext cx="2494788" cy="2793492"/>
          </a:xfrm>
          <a:prstGeom prst="triangl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messages.service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76672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Gilges, Dominik Christian</dc:creator>
  <cp:lastModifiedBy>Gilges, Dominik Christian</cp:lastModifiedBy>
  <cp:revision>6</cp:revision>
  <dcterms:created xsi:type="dcterms:W3CDTF">2025-03-10T10:07:02Z</dcterms:created>
  <dcterms:modified xsi:type="dcterms:W3CDTF">2025-03-10T16:28:21Z</dcterms:modified>
</cp:coreProperties>
</file>