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80F-DFAB-42DA-A8C4-17792258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B5EF-2574-CBC0-5C2E-CED4A47A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FAB6-0041-69D8-F42A-5691B947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EBA5-2FF6-6368-CC9C-3DAF04E2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91FA-3942-E512-5A0B-F727CD27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3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95C4-0FD1-6E08-BD9F-491BD299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6691-47BE-029A-05BA-5D7AA7D0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3AB-B4B0-1864-4CE2-83022787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A059-1BD3-FDE9-F3BE-421EE78C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9922-CF3C-E5CC-A8B7-A58FFE22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83DE-54BB-2400-09A7-33AD561A9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2E94-3B97-80C0-301C-3FF804D08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C141-D787-F097-5589-3F55C067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5952-0561-6F86-B61F-C78ACEB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597E-EBFD-3CEA-AAAC-802EEBD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16B-12D9-2A00-20FA-C04D74F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AB2D-A310-05BC-6D0E-303C8C9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CFB6-3BED-65BE-26A2-1C86C675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C951-DB72-1362-698B-D5B4ADA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8663-5B3A-3842-9C75-3C9B5FBF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D0F0-1EA9-4FDF-5576-CA17ED4F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3117-37A1-4F71-D9CF-B3360811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4B68-CB10-1D16-1227-87615E0A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5695-3F62-4AC7-EEC9-614D1530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412D-A88E-CFC3-F42C-88143B9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3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22B8-FDD6-6C1F-02E5-D9F74F1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CF7-3432-8B94-A2B4-65B3FE08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BFBE8-8C8F-5A2C-A578-24869FA9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8A2A7-0B8C-64FB-0C42-A05040BD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BAE6-A459-3DB9-EBED-A2E1CFD1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BB2A-E82B-68ED-647E-81064FB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7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48AB-074D-5531-4332-46091B96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5DB1-61AB-97E6-83BD-E90B9D86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36E55-E121-68D5-DC1B-29ADE994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4F4CB-85A0-FE08-86E1-8F341BA3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1365E-23C4-8D09-568A-6AEE19B0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FD95D-C631-868C-8108-588526C1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00F29-0AF9-8ADF-D5B8-83C461BE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00A2C-C8B2-CDE8-08A0-E88AAE1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6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5454-79F7-4716-142C-88E8F15A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FBAF9-3D24-03F5-AB71-C20CBA6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6B42E-BC24-1B22-AEEE-CF02812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3F109-8EBF-6118-AF99-C5652C5F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5DA16-C3A2-E761-A98D-DF2A084A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C97D6-2CB3-921D-68ED-9C9C29DC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2B72-7243-114E-1528-12F02A8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8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4A7-A678-89A9-72A7-5C98C531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818-7DC3-7EB7-2E07-BAD9D82A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A2D48-9998-6DE9-636D-E8819302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25DE-78B0-A433-C17B-E4DA5028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13BD-C7AC-9D2E-F285-7C4E249E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5EA98-21DE-0745-4193-DC368F8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4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C5C1-7554-BED7-B4E8-9A9D6585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465D1-BBB3-34FC-42B0-A0AB51AD4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0F39B-A0FA-84A3-21FB-D0A015F8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4056-7E17-B4C5-D931-E0451E55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52A53-7943-0230-70B1-EB2B93A0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A8DD-F8F4-C890-BAFB-58E10908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2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FAA6C-7D3C-548A-2A55-31EF48BC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2B71-09C8-CA78-E943-B88A805E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AEFA-06B7-6293-CC5E-7A9E32D9D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EFA05-E13E-4389-BA5A-242179F3C1A0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018E-7278-D689-8C64-CA24BEAC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9328-2494-C568-DBE0-D2903659E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BF3FD-0822-8B46-B492-76AD014D3518}"/>
              </a:ext>
            </a:extLst>
          </p:cNvPr>
          <p:cNvSpPr/>
          <p:nvPr/>
        </p:nvSpPr>
        <p:spPr>
          <a:xfrm>
            <a:off x="3200400" y="795528"/>
            <a:ext cx="4596384" cy="477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app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DA052-31DD-91ED-6B0B-F067AC85BD1C}"/>
              </a:ext>
            </a:extLst>
          </p:cNvPr>
          <p:cNvSpPr/>
          <p:nvPr/>
        </p:nvSpPr>
        <p:spPr>
          <a:xfrm>
            <a:off x="3758184" y="1367028"/>
            <a:ext cx="4038600" cy="42016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chat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4776F-6A2F-D4BD-0981-0755162CE11C}"/>
              </a:ext>
            </a:extLst>
          </p:cNvPr>
          <p:cNvSpPr/>
          <p:nvPr/>
        </p:nvSpPr>
        <p:spPr>
          <a:xfrm>
            <a:off x="4395216" y="1367028"/>
            <a:ext cx="3401568" cy="41239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CF679-EAA0-51FB-208D-A81286CFFC66}"/>
              </a:ext>
            </a:extLst>
          </p:cNvPr>
          <p:cNvSpPr/>
          <p:nvPr/>
        </p:nvSpPr>
        <p:spPr>
          <a:xfrm>
            <a:off x="4395216" y="4608576"/>
            <a:ext cx="3401568" cy="88239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1F78C-D380-3DCC-B1D9-DE68B79169B2}"/>
              </a:ext>
            </a:extLst>
          </p:cNvPr>
          <p:cNvSpPr/>
          <p:nvPr/>
        </p:nvSpPr>
        <p:spPr>
          <a:xfrm>
            <a:off x="4395216" y="795528"/>
            <a:ext cx="3401568" cy="57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menu</a:t>
            </a:r>
            <a:endParaRPr lang="de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8126B50-BDA5-6004-E1F0-081A23DB13DB}"/>
              </a:ext>
            </a:extLst>
          </p:cNvPr>
          <p:cNvSpPr/>
          <p:nvPr/>
        </p:nvSpPr>
        <p:spPr>
          <a:xfrm>
            <a:off x="9628632" y="112014"/>
            <a:ext cx="2494788" cy="279349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messages.service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6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Gilges, Dominik Christian</dc:creator>
  <cp:lastModifiedBy>Gilges, Dominik Christian</cp:lastModifiedBy>
  <cp:revision>8</cp:revision>
  <dcterms:created xsi:type="dcterms:W3CDTF">2025-03-10T10:07:02Z</dcterms:created>
  <dcterms:modified xsi:type="dcterms:W3CDTF">2025-03-20T16:35:45Z</dcterms:modified>
</cp:coreProperties>
</file>