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7d31287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7d31287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27d31287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27d31287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27d31287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27d31287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27d31287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27d31287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27d31287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27d31287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27d31287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27d31287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27d31287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27d31287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27d31287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27d31287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7d31287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7d31287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7d31287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27d31287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7d31287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27d31287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27d31287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27d31287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27d31287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27d31287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27d31287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27d31287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27d31287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27d31287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27d312879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27d31287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815079"/>
            <a:ext cx="53613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Google Product Inventory</a:t>
            </a:r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408242"/>
            <a:ext cx="5361300" cy="26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Yash Zaveri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002208067- Command Design Pattern  and Frontend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•Viral Suchak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 002301580 - Strategy and factory Design Pattern 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•Omkar Vaity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– 002836207 - State and Singleton Design Pattern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•Christ Rodrigues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002727863 -  Facade Design Pattern and Frontend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•Kevin Rodrigues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– 002615215 - Observer Design Pattern and Frontend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Strategy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Strategy Pattern is implemented for carrying out CRUD operations on all entities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475" y="1156275"/>
            <a:ext cx="4599274" cy="2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55500" y="2192863"/>
            <a:ext cx="312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600" y="1305924"/>
            <a:ext cx="4807900" cy="2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State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State Pattern allows an object to alter its behavior when its internal state changes by delegating the behavior to separate state classes.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200" y="1019100"/>
            <a:ext cx="4652548" cy="286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55500" y="2192863"/>
            <a:ext cx="312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StatePattern</a:t>
            </a:r>
            <a:endParaRPr b="1" sz="15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75" y="1232563"/>
            <a:ext cx="5912651" cy="26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Observer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Through UML – observer pattern, we can send the Notification of new products to all the buyers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50" y="1141000"/>
            <a:ext cx="4652552" cy="286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704325"/>
            <a:ext cx="7505700" cy="24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7"/>
              <a:t>SENDING EMAIL AND PHONE NOTIFICATION TO ALL PURCHASERS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7"/>
              <a:t>ACCEPTING ONLINE PAYMENTS</a:t>
            </a:r>
            <a:endParaRPr sz="1507"/>
          </a:p>
          <a:p>
            <a:pPr indent="-3243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8"/>
              <a:buChar char="●"/>
            </a:pPr>
            <a:r>
              <a:rPr lang="en" sz="1507"/>
              <a:t>GENERATING REAL-TIME CHAT SYSTEMS FOR THE  CLIENTS</a:t>
            </a:r>
            <a:endParaRPr sz="150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323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 of Inventory Management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0" y="1368425"/>
            <a:ext cx="4652550" cy="27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955450" y="1015325"/>
            <a:ext cx="323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Libraries/ Frameworks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212950" y="1800200"/>
            <a:ext cx="471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FRONTEND</a:t>
            </a:r>
            <a:r>
              <a:rPr lang="en" sz="1500"/>
              <a:t> – REACT AND BOOTSTRAP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DATABASE </a:t>
            </a:r>
            <a:r>
              <a:rPr lang="en" sz="1500"/>
              <a:t>– MYSQL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DATABASE CONNECTIVITY </a:t>
            </a:r>
            <a:r>
              <a:rPr lang="en" sz="1500"/>
              <a:t>– HIBERNATE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BACKEND</a:t>
            </a:r>
            <a:r>
              <a:rPr lang="en" sz="1500"/>
              <a:t> – JAVA EE, SPRING, APACHE TOMCAT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DESIGN PATTERNS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17900"/>
            <a:ext cx="75057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Singleton Pattern </a:t>
            </a:r>
            <a:r>
              <a:rPr lang="en" sz="1507"/>
              <a:t>– To instantiate the model objects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Abstract Factory</a:t>
            </a:r>
            <a:r>
              <a:rPr lang="en" sz="1507"/>
              <a:t> – To Obtain the objects for UDP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Decorator Pattern</a:t>
            </a:r>
            <a:r>
              <a:rPr lang="en" sz="1507"/>
              <a:t>– Creating the final purchase order that includes the merchandise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State pattern </a:t>
            </a:r>
            <a:r>
              <a:rPr lang="en" sz="1507"/>
              <a:t>– To implement strategies for designated roles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Façade pattern</a:t>
            </a:r>
            <a:r>
              <a:rPr lang="en" sz="1507"/>
              <a:t> – To generate a PDF and send notifications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Command pattern</a:t>
            </a:r>
            <a:r>
              <a:rPr lang="en" sz="1507"/>
              <a:t> – USED To facilitate communication between the client and the server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507"/>
              <a:t>Strategy pattern </a:t>
            </a:r>
            <a:r>
              <a:rPr lang="en" sz="1507"/>
              <a:t>– USED To alter the approach for crud operations  while they are running</a:t>
            </a:r>
            <a:endParaRPr sz="15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" sz="1507"/>
              <a:t>Observer pattern</a:t>
            </a:r>
            <a:r>
              <a:rPr lang="en" sz="1507"/>
              <a:t> – To inform all buyers who have registered for the new product</a:t>
            </a:r>
            <a:endParaRPr sz="15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Decorator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Decorator Pattern is implemented to add products for the creation of new purchase order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50" y="789600"/>
            <a:ext cx="4550574" cy="36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55500" y="2192863"/>
            <a:ext cx="312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25" y="987813"/>
            <a:ext cx="5147801" cy="31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Command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Through the uml-command pattern, the server sends an alert, when the quantity is low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50" y="731950"/>
            <a:ext cx="4587474" cy="36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755500" y="2192863"/>
            <a:ext cx="312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950" y="1017688"/>
            <a:ext cx="5322276" cy="31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– Facade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368425"/>
            <a:ext cx="33675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Façade pattern is executed here, to generate a pdf of the transaction, once the payment is done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50" y="1141173"/>
            <a:ext cx="4648949" cy="28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55500" y="2192863"/>
            <a:ext cx="3126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Facade Pattern</a:t>
            </a:r>
            <a:endParaRPr sz="21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5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801" y="1470270"/>
            <a:ext cx="5675300" cy="239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