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5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9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B16B-B916-4188-862B-21812FEF407D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5257"/>
            <a:ext cx="1130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Web 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78200" y="515257"/>
            <a:ext cx="1549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Running Node.js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30300" y="515257"/>
            <a:ext cx="2184400" cy="0"/>
          </a:xfrm>
          <a:prstGeom prst="straightConnector1">
            <a:avLst/>
          </a:prstGeom>
          <a:ln w="508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30300" y="1429657"/>
            <a:ext cx="2184400" cy="0"/>
          </a:xfrm>
          <a:prstGeom prst="straightConnector1">
            <a:avLst/>
          </a:prstGeom>
          <a:ln w="508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4357" y="0"/>
            <a:ext cx="289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downloads CSV &amp; XML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308" y="1575582"/>
            <a:ext cx="40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Uploads Data with POST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5257"/>
            <a:ext cx="1130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Web 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78200" y="515257"/>
            <a:ext cx="1549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Running Node.js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30300" y="515257"/>
            <a:ext cx="2184400" cy="0"/>
          </a:xfrm>
          <a:prstGeom prst="straightConnector1">
            <a:avLst/>
          </a:prstGeom>
          <a:ln w="508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717" y="0"/>
            <a:ext cx="382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downloads CSV </a:t>
            </a:r>
            <a:r>
              <a:rPr lang="en-US" dirty="0" smtClean="0"/>
              <a:t>to populate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1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5257"/>
            <a:ext cx="1130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Web 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78200" y="515257"/>
            <a:ext cx="1549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Running Node.js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30300" y="515257"/>
            <a:ext cx="2184400" cy="0"/>
          </a:xfrm>
          <a:prstGeom prst="straightConnector1">
            <a:avLst/>
          </a:prstGeom>
          <a:ln w="508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0"/>
            <a:ext cx="496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location details downloaded as XML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4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5257"/>
            <a:ext cx="1130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Web 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78200" y="515257"/>
            <a:ext cx="1549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Running Node.js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30300" y="1429657"/>
            <a:ext cx="2184400" cy="0"/>
          </a:xfrm>
          <a:prstGeom prst="straightConnector1">
            <a:avLst/>
          </a:prstGeom>
          <a:ln w="508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308" y="1575582"/>
            <a:ext cx="40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Uploads Data with POST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0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Troutner</dc:creator>
  <cp:lastModifiedBy>Chris Troutner</cp:lastModifiedBy>
  <cp:revision>4</cp:revision>
  <dcterms:created xsi:type="dcterms:W3CDTF">2014-10-30T20:40:39Z</dcterms:created>
  <dcterms:modified xsi:type="dcterms:W3CDTF">2015-08-25T17:17:01Z</dcterms:modified>
</cp:coreProperties>
</file>