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3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5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9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B16B-B916-4188-862B-21812FEF407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3616-06C9-4DC1-9BFE-1AF7268C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84400" y="1968500"/>
            <a:ext cx="1130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Web 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968500"/>
            <a:ext cx="1549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Running Node.js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14700" y="1968500"/>
            <a:ext cx="2184400" cy="0"/>
          </a:xfrm>
          <a:prstGeom prst="straightConnector1">
            <a:avLst/>
          </a:prstGeom>
          <a:ln w="508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14700" y="2882900"/>
            <a:ext cx="2184400" cy="0"/>
          </a:xfrm>
          <a:prstGeom prst="straightConnector1">
            <a:avLst/>
          </a:prstGeom>
          <a:ln w="508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8757" y="1453243"/>
            <a:ext cx="289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downloads CSV &amp; XML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708" y="3028825"/>
            <a:ext cx="40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Uploads Data with POST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Troutner</dc:creator>
  <cp:lastModifiedBy>Chris Troutner</cp:lastModifiedBy>
  <cp:revision>2</cp:revision>
  <dcterms:created xsi:type="dcterms:W3CDTF">2014-10-30T20:40:39Z</dcterms:created>
  <dcterms:modified xsi:type="dcterms:W3CDTF">2014-10-30T20:44:47Z</dcterms:modified>
</cp:coreProperties>
</file>