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B1093-C7A6-E9B3-4C8D-36F784E1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C74FD-E20D-0E45-BC54-0A70CB26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02CA3-7759-7B52-F98F-393E5B07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EA07-172F-35FF-4DB3-63D73C8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CEE2F-D308-5FC5-BDFF-BE448C9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5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7DC7C-B542-F7EB-BF1C-64EAC29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747B7-61E1-AFBC-A17A-7AF97A1F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712FC-8E56-CB3C-7766-5763ECF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F17F4-17CD-963C-3936-6714C58B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F262F-825E-17C1-E978-76112A8A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D0022-235A-E283-7929-9E0D93C46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3216E-E5F9-0970-3DC5-AE8AEF6F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EC669-74B4-39B9-8072-896C6A6C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9F4B4-9204-30DA-B4DA-3C37D397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DEF55-F045-E742-D555-2EC3EB26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9B4F8-07AF-B54B-2F82-B1D92262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E11C7-C486-3984-F648-D5D2F1C6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9A7F5-233D-99E6-35A7-ED4604BB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493D8-D8A0-1E59-7820-74432C89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7CDBB-DA7F-C428-7515-A319384E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C634-CC61-6268-957E-CE7871C0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E0BBD-9A2D-8DF0-D0E5-00140706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03516-2CB4-124E-1986-6999DF3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7E5FC-67C6-D9DC-9B28-C89F95CB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44E61-7659-DEE8-E926-B78BD924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4DE44-879F-9559-CA2D-1F4CF135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ACC9E-27EA-0175-F6F1-0F5D557D7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479AA-103D-8952-A836-79A0A5D4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D0749-42C1-3F26-91D8-887FE4A1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B9ED6-5F91-C8AC-7F2D-7B9DE54D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5E2D8-01F3-BDDA-22F0-7F3DD75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A59E-8AB9-11E0-6DA1-D330915C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5398-547E-2C92-C944-890949F7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F26A8-4920-3266-D798-1ABA8FA6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A5F3A-36EE-715A-07B8-3F3F86394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DB382-5A70-7968-6550-DE1DC532B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5F20C-05FD-AED5-7ED9-EA500081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20868-4FF0-FF5B-976A-94B056F1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CB64E-B591-74C7-024F-D129BBDB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99F4-F2A3-67CA-BE62-2C561762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47B619-279E-A3E4-0844-422F87F5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F5E9B-2E15-AAE1-C0F2-99452D9A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D31CD-135E-6564-99B5-85160F4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29C5C-EE68-0A6C-2085-421BA6FA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C6CE0-1F19-5E2B-745F-0F1F6D57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FC04B-80DF-35DA-9CF7-52BC67A9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C4E63-7F22-1077-F03B-2B40F9CA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48CDB-CF10-EB8C-19D5-02F3E042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93605-5A10-17D9-DF20-FE7AD008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154A3-D184-9ED2-EDAD-FC1E06F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7D571-F4C2-9DD8-71B1-5166272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9CFF7-973C-947A-CF85-C7D1DA6E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F7AF6-AF73-A103-134C-221DFF05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D77B6-E126-3224-9123-DAC4EE1B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9F0C-CAEC-F3F3-F426-7C4F94BE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620F-B35B-6520-68E1-7A2F468D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1D94D-8E81-6C0B-6924-FBAE4C4F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1B263-5328-083E-9289-0D0ADAA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B9A9A-7178-9F4E-0D48-803A5627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09BFB-8D2F-ED4F-FDC8-FCF44E6A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A5203-8CA9-26BC-41C9-7CADB7E60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DC43-0062-427F-9B96-0F8E79A626F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24213-9358-0A15-16B1-61144FABC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EF5CA-DECB-1DC7-F9F6-DB0F9B9CB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1CE1-189A-4B32-A6D9-E9CFDF458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8E27BC-29FC-8B81-7FD9-A1D8103C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3" y="431470"/>
            <a:ext cx="2978303" cy="64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3014AC-0B84-467B-28AC-CC0AF973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89" y="130628"/>
            <a:ext cx="294001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7C0804-90C9-127D-17BE-E642BF72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67" y="215735"/>
            <a:ext cx="2888856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6FD950-3144-94CA-7403-CACBE342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6" y="215735"/>
            <a:ext cx="2978303" cy="64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D43D24-8558-1B9D-8ECB-895B8903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7" y="83127"/>
            <a:ext cx="276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E941BD-6A0E-7123-C60F-B5A804D1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8" y="272888"/>
            <a:ext cx="2984653" cy="6312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38621B-F626-CD0E-59BC-7729FB73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47" y="272888"/>
            <a:ext cx="3003704" cy="6363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7E4C4-4D68-D862-DE3A-6C545730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63" y="171282"/>
            <a:ext cx="3010055" cy="65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EBA1625-A8CA-7136-5AD0-3A6B8CAE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60" y="213756"/>
            <a:ext cx="269917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E8E2B-87F9-7244-E7C4-2D0CB473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55" y="344385"/>
            <a:ext cx="2486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0FDBD6B-F9C6-7750-B418-96623426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66" y="0"/>
            <a:ext cx="2715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E1B6EB-FC85-FEB3-B11D-163876B4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7" y="285412"/>
            <a:ext cx="2927500" cy="6572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6BDE98-A66E-CAC7-28EF-8A73BF5E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13" y="-117678"/>
            <a:ext cx="4412438" cy="6713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9B97F8-F4EF-CC68-EC94-54A5D3ECD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47" y="-217003"/>
            <a:ext cx="4696016" cy="68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10CB3F-0B7D-685E-16ED-5C0CAEC9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98" y="476098"/>
            <a:ext cx="10763803" cy="5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장한혁 (신소재공학과)</dc:creator>
  <cp:lastModifiedBy>(학생) 장한혁 (신소재공학과)</cp:lastModifiedBy>
  <cp:revision>5</cp:revision>
  <dcterms:created xsi:type="dcterms:W3CDTF">2023-05-02T07:40:20Z</dcterms:created>
  <dcterms:modified xsi:type="dcterms:W3CDTF">2023-05-02T08:09:56Z</dcterms:modified>
</cp:coreProperties>
</file>