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7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2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68D7BBB-5CCB-E546-8C76-2C0B140A7BF3}" type="datetimeFigureOut">
              <a:rPr lang="en-NL" smtClean="0"/>
              <a:t>10/18/2022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12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10/18/2022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874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10/18/2022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37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10/18/2022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3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10/18/2022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8766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10/18/2022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11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10/18/2022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625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10/18/2022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979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10/18/2022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4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10/18/2022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748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10/18/2022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18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10/18/2022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08279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10/18/2022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10/18/2022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7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10/18/2022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114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10/18/2022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567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10/18/2022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382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8D7BBB-5CCB-E546-8C76-2C0B140A7BF3}" type="datetimeFigureOut">
              <a:rPr lang="en-NL" smtClean="0"/>
              <a:t>10/18/2022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671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ornell.edu/andru/cs711/2002fa/reading/sagas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6E39B-56C7-9446-994A-675E0788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NL" dirty="0">
                <a:solidFill>
                  <a:srgbClr val="FFFFFF"/>
                </a:solidFill>
              </a:rPr>
              <a:t>SAGA Pattern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E5E61B-675D-7041-A590-6332FA31155C}"/>
              </a:ext>
            </a:extLst>
          </p:cNvPr>
          <p:cNvSpPr txBox="1"/>
          <p:nvPr/>
        </p:nvSpPr>
        <p:spPr>
          <a:xfrm>
            <a:off x="125080" y="2213353"/>
            <a:ext cx="625563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endParaRPr lang="en-GB" dirty="0"/>
          </a:p>
          <a:p>
            <a:pPr marL="285750" indent="-285750">
              <a:buFont typeface="Wingdings" pitchFamily="2" charset="2"/>
              <a:buChar char="§"/>
            </a:pPr>
            <a:r>
              <a:rPr lang="en-GB" dirty="0"/>
              <a:t>SAGA: Distributed long running transactions across services. </a:t>
            </a:r>
          </a:p>
          <a:p>
            <a:r>
              <a:rPr lang="en-GB" dirty="0"/>
              <a:t>Used for Long Lived Transactions (LLT).  First invented in a </a:t>
            </a:r>
          </a:p>
          <a:p>
            <a:r>
              <a:rPr lang="en-GB" dirty="0"/>
              <a:t>publication on 1987</a:t>
            </a:r>
          </a:p>
          <a:p>
            <a:r>
              <a:rPr lang="en-GB" dirty="0">
                <a:hlinkClick r:id="rId3"/>
              </a:rPr>
              <a:t>https://www.cs.cornell.edu/andru/cs711/2002fa/reading/sagas.pdf</a:t>
            </a:r>
            <a:endParaRPr lang="en-GB" dirty="0"/>
          </a:p>
          <a:p>
            <a:endParaRPr lang="en-GB" dirty="0"/>
          </a:p>
          <a:p>
            <a:pPr marL="285750" indent="-285750">
              <a:buFont typeface="Wingdings" pitchFamily="2" charset="2"/>
              <a:buChar char="§"/>
            </a:pPr>
            <a:r>
              <a:rPr lang="en-GB" dirty="0"/>
              <a:t>Chain of local ACID transactions to finalise a long running transaction across services.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dirty="0"/>
          </a:p>
          <a:p>
            <a:pPr marL="285750" indent="-285750">
              <a:buFont typeface="Wingdings" pitchFamily="2" charset="2"/>
              <a:buChar char="§"/>
            </a:pPr>
            <a:r>
              <a:rPr lang="en-GB" dirty="0"/>
              <a:t>Compensating transactions: Rollback in case of failure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dirty="0"/>
          </a:p>
          <a:p>
            <a:pPr marL="285750" indent="-285750">
              <a:buFont typeface="Wingdings" pitchFamily="2" charset="2"/>
              <a:buChar char="§"/>
            </a:pPr>
            <a:r>
              <a:rPr lang="en-GB" dirty="0"/>
              <a:t>Saga Step interface</a:t>
            </a:r>
          </a:p>
          <a:p>
            <a:endParaRPr lang="en-GB" dirty="0"/>
          </a:p>
          <a:p>
            <a:pPr marL="285750" indent="-285750">
              <a:buFont typeface="Wingdings" pitchFamily="2" charset="2"/>
              <a:buChar char="§"/>
            </a:pPr>
            <a:endParaRPr lang="en-GB" dirty="0"/>
          </a:p>
          <a:p>
            <a:pPr marL="285750" indent="-285750">
              <a:buFont typeface="Wingdings" pitchFamily="2" charset="2"/>
              <a:buChar char="§"/>
            </a:pPr>
            <a:endParaRPr lang="en-GB" dirty="0"/>
          </a:p>
          <a:p>
            <a:endParaRPr lang="en-GB" dirty="0"/>
          </a:p>
          <a:p>
            <a:pPr marL="285750" indent="-285750">
              <a:buFont typeface="Wingdings" pitchFamily="2" charset="2"/>
              <a:buChar char="§"/>
            </a:pPr>
            <a:endParaRPr lang="en-NL" sz="1600" dirty="0"/>
          </a:p>
          <a:p>
            <a:pPr marL="285750" indent="-285750">
              <a:buFont typeface="Wingdings" pitchFamily="2" charset="2"/>
              <a:buChar char="§"/>
            </a:pPr>
            <a:endParaRPr lang="en-NL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50C3495-499D-0441-8EFD-42625533F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716" y="2782956"/>
            <a:ext cx="5794435" cy="3578087"/>
          </a:xfrm>
          <a:prstGeom prst="rect">
            <a:avLst/>
          </a:prstGeom>
        </p:spPr>
      </p:pic>
      <p:graphicFrame>
        <p:nvGraphicFramePr>
          <p:cNvPr id="12" name="Table 17">
            <a:extLst>
              <a:ext uri="{FF2B5EF4-FFF2-40B4-BE49-F238E27FC236}">
                <a16:creationId xmlns:a16="http://schemas.microsoft.com/office/drawing/2014/main" id="{21A63800-CFFC-D147-A60B-879EF6D29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212057"/>
              </p:ext>
            </p:extLst>
          </p:nvPr>
        </p:nvGraphicFramePr>
        <p:xfrm>
          <a:off x="256250" y="5706703"/>
          <a:ext cx="5993295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295">
                  <a:extLst>
                    <a:ext uri="{9D8B030D-6E8A-4147-A177-3AD203B41FA5}">
                      <a16:colId xmlns:a16="http://schemas.microsoft.com/office/drawing/2014/main" val="2167840431"/>
                    </a:ext>
                  </a:extLst>
                </a:gridCol>
              </a:tblGrid>
              <a:tr h="10034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public interface </a:t>
                      </a:r>
                      <a:r>
                        <a:rPr lang="en-GB" sz="1200" dirty="0" err="1"/>
                        <a:t>SagaStep</a:t>
                      </a:r>
                      <a:r>
                        <a:rPr lang="en-GB" sz="1200" dirty="0"/>
                        <a:t>&lt;T, S extends </a:t>
                      </a:r>
                      <a:r>
                        <a:rPr lang="en-GB" sz="1200" dirty="0" err="1"/>
                        <a:t>DomainEvent</a:t>
                      </a:r>
                      <a:r>
                        <a:rPr lang="en-GB" sz="1200" dirty="0"/>
                        <a:t>, U extends </a:t>
                      </a:r>
                      <a:r>
                        <a:rPr lang="en-GB" sz="1200" dirty="0" err="1"/>
                        <a:t>DomainEvent</a:t>
                      </a:r>
                      <a:r>
                        <a:rPr lang="en-GB" sz="1200" dirty="0"/>
                        <a:t>&gt; {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    S process(T data);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    U rollback(T data);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}</a:t>
                      </a:r>
                    </a:p>
                    <a:p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839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98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20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20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2000"/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{BA8184FA-3EEE-A14D-BAB5-4814589530F5}tf10001064</Template>
  <TotalTime>21834</TotalTime>
  <Words>103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Wingdings</vt:lpstr>
      <vt:lpstr>Organic</vt:lpstr>
      <vt:lpstr>SAGA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Gelenler, A. (Ali)</dc:creator>
  <cp:lastModifiedBy>Chris Tseng</cp:lastModifiedBy>
  <cp:revision>21</cp:revision>
  <dcterms:created xsi:type="dcterms:W3CDTF">2022-01-30T18:47:51Z</dcterms:created>
  <dcterms:modified xsi:type="dcterms:W3CDTF">2022-10-18T13:28:23Z</dcterms:modified>
</cp:coreProperties>
</file>