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7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1"/>
    <p:restoredTop sz="96327"/>
  </p:normalViewPr>
  <p:slideViewPr>
    <p:cSldViewPr snapToGrid="0" snapToObjects="1">
      <p:cViewPr varScale="1">
        <p:scale>
          <a:sx n="96" d="100"/>
          <a:sy n="96" d="100"/>
        </p:scale>
        <p:origin x="168" y="-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12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8746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37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30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8766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1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625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979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24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748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8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8279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7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14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567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382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8D7BBB-5CCB-E546-8C76-2C0B140A7BF3}" type="datetimeFigureOut">
              <a:rPr lang="en-NL" smtClean="0"/>
              <a:t>10/31/2022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BA8C03-446E-AB47-AD2B-D4288B23BC5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671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6E39B-56C7-9446-994A-675E078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NL" dirty="0">
                <a:solidFill>
                  <a:srgbClr val="FFFFFF"/>
                </a:solidFill>
              </a:rPr>
              <a:t>Kubernetes Concepts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E5E61B-675D-7041-A590-6332FA31155C}"/>
              </a:ext>
            </a:extLst>
          </p:cNvPr>
          <p:cNvSpPr txBox="1"/>
          <p:nvPr/>
        </p:nvSpPr>
        <p:spPr>
          <a:xfrm>
            <a:off x="17005" y="2448899"/>
            <a:ext cx="1184037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Nodes: </a:t>
            </a:r>
            <a:r>
              <a:rPr lang="en-GB" dirty="0"/>
              <a:t>The physical servers or virtual machines that creates a Kubernetes cluster.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Pods: </a:t>
            </a:r>
            <a:r>
              <a:rPr lang="en-GB" dirty="0"/>
              <a:t>The smallest unit of execution in Kubernetes.  They are deployable units, and consists of one or more containers,     which internally consists of one or more application.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Controllers: </a:t>
            </a:r>
            <a:r>
              <a:rPr lang="en-GB" dirty="0"/>
              <a:t>Used to deploy, manage and scale the pods.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Services: </a:t>
            </a:r>
            <a:r>
              <a:rPr lang="en-GB" dirty="0"/>
              <a:t>Used to expose deployments through NodePort or LoadBalancer.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NodePort: </a:t>
            </a:r>
            <a:r>
              <a:rPr lang="en-GB" dirty="0"/>
              <a:t>Exposes the service on a static port on the node IP address. NodePorts are in the 30000-32767 range by default.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LoadBalancer: </a:t>
            </a:r>
            <a:r>
              <a:rPr lang="en-GB" dirty="0"/>
              <a:t>Exposes a single external ip, and internally holds multiple ports to distribute the load.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Wingdings" pitchFamily="2" charset="2"/>
              <a:buChar char="§"/>
            </a:pPr>
            <a:endParaRPr lang="en-NL" sz="1600" dirty="0"/>
          </a:p>
          <a:p>
            <a:pPr marL="285750" indent="-285750">
              <a:buFont typeface="Wingdings" pitchFamily="2" charset="2"/>
              <a:buChar char="§"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5198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{BA8184FA-3EEE-A14D-BAB5-4814589530F5}tf10001064</Template>
  <TotalTime>21857</TotalTime>
  <Words>113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Wingdings</vt:lpstr>
      <vt:lpstr>Organic</vt:lpstr>
      <vt:lpstr>Kubernetes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Gelenler, A. (Ali)</dc:creator>
  <cp:lastModifiedBy>Chris Tseng</cp:lastModifiedBy>
  <cp:revision>24</cp:revision>
  <dcterms:created xsi:type="dcterms:W3CDTF">2022-01-30T18:47:51Z</dcterms:created>
  <dcterms:modified xsi:type="dcterms:W3CDTF">2022-10-31T11:02:37Z</dcterms:modified>
</cp:coreProperties>
</file>