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61"/>
  </p:normalViewPr>
  <p:slideViewPr>
    <p:cSldViewPr snapToGrid="0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The UCI Machine Learning Repository has made the dataset containing actual transactions from 2010 and 2011. This This is a transitional data set which contains all the transactions occurring between 1/12/2010 and 9/12/2011 for a UK0based and registered non-store online retail. The company mainly sells unique all occasion gifts, and many customers of the company are wholesalers.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The customers from the UCI Machine Learning Repository reduce the unit price of their products by 10% in order to sell more.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Customers will be reducing the unit prices for one month, and see if this solution would increase the quantity.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50" b="1" dirty="0"/>
              <a:t>that may</a:t>
            </a:r>
            <a:r>
              <a:rPr lang="en-AU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171450" indent="-171450">
              <a:buChar char="•"/>
            </a:pPr>
            <a:r>
              <a:rPr lang="en-AU" sz="1050" b="1" dirty="0"/>
              <a:t>Financial</a:t>
            </a:r>
          </a:p>
          <a:p>
            <a:pPr marL="171450" indent="-171450">
              <a:buChar char="•"/>
            </a:pPr>
            <a:r>
              <a:rPr lang="en-AU" sz="1050" b="1" dirty="0"/>
              <a:t>Unit Price</a:t>
            </a:r>
          </a:p>
          <a:p>
            <a:pPr marL="171450" indent="-171450">
              <a:buChar char="•"/>
            </a:pPr>
            <a:r>
              <a:rPr lang="en-AU" sz="1050" b="1" dirty="0"/>
              <a:t>Profit or Non profit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Char char="•"/>
            </a:pPr>
            <a:r>
              <a:rPr lang="en-AU" sz="1050" b="1" dirty="0"/>
              <a:t>Products’ quantity</a:t>
            </a:r>
          </a:p>
          <a:p>
            <a:pPr marL="171450" indent="-171450">
              <a:buFont typeface="Arial"/>
              <a:buChar char="•"/>
            </a:pPr>
            <a:r>
              <a:rPr lang="en-AU" sz="1050" b="1" dirty="0"/>
              <a:t>Products’ stock code</a:t>
            </a:r>
          </a:p>
          <a:p>
            <a:pPr marL="171450" indent="-171450">
              <a:buFont typeface="Arial"/>
              <a:buChar char="•"/>
            </a:pPr>
            <a:r>
              <a:rPr lang="en-AU" sz="1050" b="1" dirty="0"/>
              <a:t>Products’ invoice Date</a:t>
            </a:r>
          </a:p>
          <a:p>
            <a:pPr marL="171450" indent="-171450">
              <a:buFont typeface="Arial"/>
              <a:buChar char="•"/>
            </a:pPr>
            <a:r>
              <a:rPr lang="en-AU" sz="1050" b="1" dirty="0"/>
              <a:t>Customer ID</a:t>
            </a:r>
          </a:p>
          <a:p>
            <a:pPr marL="171450" indent="-171450">
              <a:buFont typeface="Arial"/>
              <a:buChar char="•"/>
            </a:pPr>
            <a:r>
              <a:rPr lang="en-AU" sz="1050" b="1" dirty="0"/>
              <a:t>Country</a:t>
            </a:r>
          </a:p>
          <a:p>
            <a:endParaRPr lang="en-AU" sz="105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AU" sz="2000" b="0" dirty="0">
                <a:ea typeface="Quattrocento Sans"/>
                <a:sym typeface="Quattrocento Sans"/>
              </a:rPr>
              <a:t>Capstone One: Phase One[</a:t>
            </a:r>
            <a:r>
              <a:rPr lang="en-AU" sz="2000" b="0" dirty="0" err="1">
                <a:ea typeface="Quattrocento Sans"/>
                <a:sym typeface="Quattrocento Sans"/>
              </a:rPr>
              <a:t>TszhoTsoi</a:t>
            </a:r>
            <a:r>
              <a:rPr lang="en-AU" sz="2000" b="0" dirty="0">
                <a:ea typeface="Quattrocento Sans"/>
                <a:sym typeface="Quattrocento Sans"/>
              </a:rPr>
              <a:t>]</a:t>
            </a:r>
            <a:endParaRPr lang="en-US"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Char char="•"/>
            </a:pPr>
            <a:r>
              <a:rPr lang="en-AU" sz="1050" b="1" dirty="0"/>
              <a:t>Customer ID</a:t>
            </a:r>
          </a:p>
          <a:p>
            <a:pPr marL="171450" indent="-171450">
              <a:buChar char="•"/>
            </a:pPr>
            <a:r>
              <a:rPr lang="en-AU" sz="1050" b="1" dirty="0"/>
              <a:t>The UCI Machine Repository</a:t>
            </a:r>
            <a:endParaRPr lang="en-AU" dirty="0"/>
          </a:p>
          <a:p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71450" indent="-171450">
              <a:buChar char="•"/>
            </a:pPr>
            <a:endParaRPr lang="en-AU" sz="1050" b="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68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b="1" dirty="0"/>
              <a:t>What opportunities exist for the customers to increase the quantity of the products by reducing 10% of the unit price in </a:t>
            </a:r>
            <a:r>
              <a:rPr lang="en-AU" b="1"/>
              <a:t>different months.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lang="en-A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506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Capstone One: Phase One[TszhoTsoi]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tsoitszho</cp:lastModifiedBy>
  <cp:revision>13</cp:revision>
  <dcterms:modified xsi:type="dcterms:W3CDTF">2020-04-12T00:46:59Z</dcterms:modified>
</cp:coreProperties>
</file>