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3636" autoAdjust="0"/>
  </p:normalViewPr>
  <p:slideViewPr>
    <p:cSldViewPr snapToGrid="0">
      <p:cViewPr varScale="1">
        <p:scale>
          <a:sx n="89" d="100"/>
          <a:sy n="8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9565-1AD8-49F7-A451-7BA57CED47A2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56C99-6DA2-4803-88EC-BB0643A9AA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3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Orange Pfeil</a:t>
            </a:r>
          </a:p>
          <a:p>
            <a:r>
              <a:rPr lang="de-DE" dirty="0"/>
              <a:t>	Drehendes Element, was den Kontakt öffnet und schließt (Blechstück unterhalb, was an dem Zahn hängt)</a:t>
            </a:r>
          </a:p>
          <a:p>
            <a:r>
              <a:rPr lang="de-DE" dirty="0"/>
              <a:t>Grüner Pfeil</a:t>
            </a:r>
          </a:p>
          <a:p>
            <a:r>
              <a:rPr lang="de-DE" dirty="0"/>
              <a:t>	Zahnradelement, welches starr mit der Front verbunden ist, und die „Dauer“/Drehzahl des drehenden Elementes oberhalb steuert.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56C99-6DA2-4803-88EC-BB0643A9AAE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7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beschreibt den Codeblock, der jeweils ausgeführt wird, wenn der Stromkreis unterbrochen wird</a:t>
            </a:r>
          </a:p>
          <a:p>
            <a:endParaRPr lang="de-DE" dirty="0"/>
          </a:p>
          <a:p>
            <a:r>
              <a:rPr lang="de-DE" dirty="0"/>
              <a:t>Ist umschlossen von einem weiteren loop, der die </a:t>
            </a:r>
            <a:r>
              <a:rPr lang="de-DE" dirty="0" err="1"/>
              <a:t>idle</a:t>
            </a:r>
            <a:r>
              <a:rPr lang="de-DE" dirty="0"/>
              <a:t>-Time zählt 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-&gt; Ab einem gewissen Zeitpunkt wird angenommen, dass der Vorgang abgeschlossen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56C99-6DA2-4803-88EC-BB0643A9AAE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6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1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35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10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99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20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2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559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0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39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69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39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99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5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5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3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0716-0F9F-481A-AB44-E6FBCA9D632B}" type="datetimeFigureOut">
              <a:rPr lang="de-DE" smtClean="0"/>
              <a:t>20.04.2023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712B-A3BC-4BE2-8250-C2F80B270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8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lektronikbasteln.pl7.de/nummernschalter-funktionsweise" TargetMode="External"/><Relationship Id="rId2" Type="http://schemas.openxmlformats.org/officeDocument/2006/relationships/hyperlink" Target="https://elektronikbasteln.pl7.de/nummernschalter-n3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utorials-raspberrypi.de/raspberry-pi-gpio-erklaerung-beginner-programmierung-lernen/" TargetMode="External"/><Relationship Id="rId4" Type="http://schemas.openxmlformats.org/officeDocument/2006/relationships/hyperlink" Target="https://www.raspberry-pi-geek.de/ausgaben/rpg/2019/02/strom-und-spannungssensor-ina322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7C9200E-97D2-4709-ADAD-1D1AACA42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Wahlscheiben-digitalisierung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558E4F1-4D73-4363-B383-6A0E7FE90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/>
              <a:t>presented by Erik Borner, Sven Christ, Leon Bartz</a:t>
            </a:r>
          </a:p>
        </p:txBody>
      </p:sp>
    </p:spTree>
    <p:extLst>
      <p:ext uri="{BB962C8B-B14F-4D97-AF65-F5344CB8AC3E}">
        <p14:creationId xmlns:p14="http://schemas.microsoft.com/office/powerpoint/2010/main" val="54619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94B0F-66B7-4DAE-A815-6DD57A67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B28F7029-5895-4454-96B4-44B4BA7F21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F3795F-51FD-4D20-B857-A9ECB637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400" dirty="0"/>
              <a:t>Recherche zur Umsetzung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400" dirty="0"/>
              <a:t>Konzeption und Erstellung der Hardwareanforderungen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400" dirty="0"/>
              <a:t>Modellierung des Schaltplans mit </a:t>
            </a:r>
            <a:r>
              <a:rPr lang="de-DE" sz="2400" dirty="0" err="1"/>
              <a:t>TinkerCAD</a:t>
            </a:r>
            <a:endParaRPr lang="de-DE" sz="24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400" dirty="0"/>
              <a:t>Implementation des Codes in VS Code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400" dirty="0"/>
              <a:t>Umsetzung an echter Wählscheibe</a:t>
            </a:r>
          </a:p>
        </p:txBody>
      </p:sp>
    </p:spTree>
    <p:extLst>
      <p:ext uri="{BB962C8B-B14F-4D97-AF65-F5344CB8AC3E}">
        <p14:creationId xmlns:p14="http://schemas.microsoft.com/office/powerpoint/2010/main" val="39778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C5600-D17D-4A55-A871-707E18DB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Recherche und Umsetzung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6F1113-0A56-433A-9C35-4FF830F16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Funktionsweise der Nummernscheibe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82EF468-41D0-47CC-81E8-9DB5D9778D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07714"/>
            <a:ext cx="4875791" cy="5195696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C25ECAF-F0A6-44F8-8DB1-5E71145EB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 kann man das Digitalisieren?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0D9BE12-C391-4756-9611-185453143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29000"/>
            <a:ext cx="5334000" cy="3086019"/>
          </a:xfrm>
        </p:spPr>
        <p:txBody>
          <a:bodyPr/>
          <a:lstStyle/>
          <a:p>
            <a:r>
              <a:rPr lang="de-DE" dirty="0"/>
              <a:t>Anbinden eines Stromkreises</a:t>
            </a:r>
          </a:p>
          <a:p>
            <a:r>
              <a:rPr lang="de-DE" dirty="0"/>
              <a:t>Messen der Unterbrechungen im Stromkreis durch Auswählen einer Nummer</a:t>
            </a:r>
          </a:p>
          <a:p>
            <a:r>
              <a:rPr lang="de-DE" dirty="0"/>
              <a:t>Zählen der Impulse</a:t>
            </a:r>
          </a:p>
          <a:p>
            <a:r>
              <a:rPr lang="de-DE" dirty="0"/>
              <a:t>Ausgabe per Arduino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063A3E2-2401-48FB-81E7-0F75DC2D36D9}"/>
              </a:ext>
            </a:extLst>
          </p:cNvPr>
          <p:cNvSpPr/>
          <p:nvPr/>
        </p:nvSpPr>
        <p:spPr>
          <a:xfrm>
            <a:off x="0" y="6648226"/>
            <a:ext cx="12191999" cy="209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34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1B712-F4B6-49A1-9BDC-A2464D0E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458326" cy="1600200"/>
          </a:xfrm>
        </p:spPr>
        <p:txBody>
          <a:bodyPr/>
          <a:lstStyle/>
          <a:p>
            <a:r>
              <a:rPr lang="de-DE" dirty="0" err="1"/>
              <a:t>ArduinoSimulation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23AC7-E153-4744-9D54-8B2D62DB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9B2687-7A4B-4455-A81D-B14507A6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Verbunden mit Arduino über </a:t>
            </a:r>
            <a:r>
              <a:rPr lang="de-DE" sz="2400" dirty="0" err="1"/>
              <a:t>digitalRead</a:t>
            </a:r>
            <a:r>
              <a:rPr lang="de-DE" sz="2400" dirty="0"/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Stromzufuhr über den 5V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Wählscheibe zwischen dem roten und blauen Kabel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620594-3879-4B4F-AFA9-545171F20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08" y="639316"/>
            <a:ext cx="6510619" cy="59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4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5DAC5-07D0-4FF6-B147-92814C59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Codevorstellung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084F45-4C77-402D-9220-2A96DD75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10" y="1550048"/>
            <a:ext cx="5079991" cy="823912"/>
          </a:xfrm>
        </p:spPr>
        <p:txBody>
          <a:bodyPr/>
          <a:lstStyle/>
          <a:p>
            <a:r>
              <a:rPr lang="de-DE" dirty="0"/>
              <a:t>Codeblock Input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5F5EA94-D8ED-490B-B16C-6BBC617DC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2870" y="2057400"/>
            <a:ext cx="5105400" cy="823912"/>
          </a:xfrm>
        </p:spPr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93AC2C8-5C61-475E-A5CB-491D5B52DD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Arduino wartet auf Unterbrechen des Stromkreises</a:t>
            </a:r>
          </a:p>
          <a:p>
            <a:r>
              <a:rPr lang="de-DE" dirty="0"/>
              <a:t>Sobald unterbrochen:</a:t>
            </a:r>
          </a:p>
          <a:p>
            <a:pPr lvl="1"/>
            <a:r>
              <a:rPr lang="de-DE" dirty="0"/>
              <a:t>Zählen Wechsel </a:t>
            </a:r>
            <a:r>
              <a:rPr lang="de-DE" b="1" dirty="0"/>
              <a:t>HIGH / LOW</a:t>
            </a:r>
          </a:p>
          <a:p>
            <a:pPr lvl="1"/>
            <a:r>
              <a:rPr lang="de-DE" dirty="0"/>
              <a:t>Warten auf längeren Bereich ohne Unterbrechung</a:t>
            </a:r>
          </a:p>
          <a:p>
            <a:r>
              <a:rPr lang="de-DE" dirty="0"/>
              <a:t>Ausgabe über OUTPUT / Blinken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C94CCBE-D24D-4FE8-B423-7FDFADA3193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11210" y="2373960"/>
            <a:ext cx="439094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digitalRead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// Count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singular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break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LOW)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(!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// This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only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gets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executed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once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latin typeface="Arial Unicode MS"/>
              </a:rPr>
              <a:t>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//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Reset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idle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counter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// Add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breaks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counter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// Repeat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until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circuit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gets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closed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again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digitalRead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53272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22058-3281-4C4A-904D-CCC6F54D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2F4E8-6748-4C6D-B4A1-C25CBEC3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https://elektronikbasteln.pl7.de/nummernschalter-n38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>
                <a:hlinkClick r:id="rId3"/>
              </a:rPr>
              <a:t>https://elektronikbasteln.pl7.de/nummernschalter-funktionsweise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>
                <a:hlinkClick r:id="rId4"/>
              </a:rPr>
              <a:t>https://www.raspberry-pi-geek.de/ausgaben/rpg/2019/02/strom-und-spannungssensor-ina3221/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>
                <a:hlinkClick r:id="rId5"/>
              </a:rPr>
              <a:t>https://tutorials-raspberrypi.de/raspberry-pi-gpio-erklaerung-beginner-programmierung-lernen/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45764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325</Words>
  <Application>Microsoft Office PowerPoint</Application>
  <PresentationFormat>Breitbild</PresentationFormat>
  <Paragraphs>60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Century Gothic</vt:lpstr>
      <vt:lpstr>Kondensstreifen</vt:lpstr>
      <vt:lpstr>Wahlscheiben-digitalisierung</vt:lpstr>
      <vt:lpstr>Zielsetzung</vt:lpstr>
      <vt:lpstr>Recherche und Umsetzung</vt:lpstr>
      <vt:lpstr>ArduinoSimulation</vt:lpstr>
      <vt:lpstr>Codevorstellung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Wahlscheiben-digitalisierung</dc:title>
  <dc:creator>christ_sve@k2ac.local</dc:creator>
  <cp:lastModifiedBy>christ_sve@k2ac.local</cp:lastModifiedBy>
  <cp:revision>4</cp:revision>
  <dcterms:created xsi:type="dcterms:W3CDTF">2023-04-20T10:05:58Z</dcterms:created>
  <dcterms:modified xsi:type="dcterms:W3CDTF">2023-04-20T10:33:13Z</dcterms:modified>
</cp:coreProperties>
</file>