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B5479353-DF15-4AAB-BDF5-08B2B301EC9E}">
          <p14:sldIdLst>
            <p14:sldId id="256"/>
          </p14:sldIdLst>
        </p14:section>
        <p14:section name="User" id="{07D59769-CAFF-4853-BB87-603DD184D72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ED85-E221-D7DF-A31B-1FB82FD7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A88C-E204-0638-35BA-4C81BC2E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7D1C-311E-41D3-5129-F1B54D0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FF1-B96F-2544-1E33-2CD38D49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A342-2ADD-9B67-B697-BCF2C4A0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E5C6-92E7-0878-C7CE-B371B565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21A52-1197-8CDA-EAE0-3F4102D1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D59B-1FDA-C84F-06D2-7F9ACEF8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5C97-87A3-7FD5-F7B5-05E9147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E59E-65C7-73AB-A36A-17CD0317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AB294-9882-38D0-4168-A399A699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489EA-2443-8C4E-B0B3-30F6CB12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90C2-F9AD-7DC7-BF7A-DFD333F5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A715-0972-FD08-6467-566D656C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0D3F-24B3-6600-D604-570BDC6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EF8E-4A4B-DC97-BB82-C9A12B6C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ACEA-5A57-A7F0-EECB-85985F8B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23CD-8353-DF18-C4E2-A8709063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4BA2-0A12-8173-36C8-C1900630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7608-BAAC-3F6A-B07E-118E856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CE76-C6E4-5FC3-3C9B-2D0F67B7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8278-93C4-8A63-6AEA-68CC0348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691C-5D55-523D-FAB9-7EE96B37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FE0A-BF81-881D-8A2F-53D1394C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B2E7-EA7A-1595-32FC-4052F2D2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C17-0A6E-0CD5-1398-314C821A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544E-7FB4-89EE-D0FC-6357FB8A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F22B-1D73-B4EE-B25D-C566CC8F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62AF-59F0-1021-00F3-94FFBA5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5BCDE-ACA1-779F-5A01-3FFDCD8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1B83-CE21-B815-6B2D-C76C6AD0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0FFC-4082-6306-E348-6F5932D6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6FA44-383F-281C-9C40-1056AC03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36AF0-B97B-C09D-4F13-3180A2AF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AF094-3F4C-8B6E-E3B1-93D61BB35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F15D0-AED3-12F1-C54E-512F87E4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FEAB4-F691-3A9F-7DDC-DE2E1176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BEA15-E2BB-1B62-AFE6-AD2F5E2E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EF18-45A2-CFC8-8A76-5560CA01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570-1BE9-D8E8-2C82-170F70FF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C6A10-BDF9-7782-8342-62CC5AC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F8D8-BF15-39E2-E1D0-5C1FA0E7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3A2A5-0842-5679-0961-13A2F00F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92593-B7BE-B471-BDAA-6046F9CF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3519B-CCB6-E60F-F5EB-6B6C6EF1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975F-8E8F-35DA-BB10-2552F72C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A099-FF7A-6939-5BC8-AE2E477B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F326-63C4-55C2-3A88-BD803FE6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86718-4AA7-5B76-1380-F449113D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34F9-7DB9-F85A-DFF0-38859952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91EF-F42B-7D19-1ED1-55D6EEFD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3F14-DE26-7DC8-C673-83F4741B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228-47DC-EE4C-9480-C38C2F89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31D27-849E-6147-ADDB-FB7B462B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B99CF-DD98-28A2-7B91-2978F8A2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1268-DB63-864A-034D-1F1A0396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3C4B3-7A4F-60D5-D3CD-F55FA82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24B6-CFBB-DDEF-4127-D2F49748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F7332-DA10-79C0-384F-9A5516EE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F8C4-AD95-6A44-DC3B-78FBAD91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DE7-134F-04A0-E1F8-0DB8AE93C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D6B0F-BB5D-4A8B-A663-10AAC0605E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46FA-1319-ED31-442E-5DEED591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D9E5-FBBE-3AE9-0411-B45A14113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1156C-AA41-4DCB-B58F-90B0CD48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DB5C27-1F46-410D-06B5-EEA64540E651}"/>
              </a:ext>
            </a:extLst>
          </p:cNvPr>
          <p:cNvSpPr txBox="1"/>
          <p:nvPr/>
        </p:nvSpPr>
        <p:spPr>
          <a:xfrm>
            <a:off x="0" y="0"/>
            <a:ext cx="155042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75423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A437E-377F-6E86-D5B4-1A2BFE75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 Volotovskaya</dc:creator>
  <cp:lastModifiedBy>Kristina Volotovskaya</cp:lastModifiedBy>
  <cp:revision>4</cp:revision>
  <dcterms:created xsi:type="dcterms:W3CDTF">2025-01-08T14:37:43Z</dcterms:created>
  <dcterms:modified xsi:type="dcterms:W3CDTF">2025-01-13T13:58:55Z</dcterms:modified>
</cp:coreProperties>
</file>