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79" r:id="rId6"/>
    <p:sldId id="261" r:id="rId7"/>
    <p:sldId id="260" r:id="rId8"/>
    <p:sldId id="263" r:id="rId9"/>
    <p:sldId id="281" r:id="rId10"/>
    <p:sldId id="282" r:id="rId11"/>
    <p:sldId id="285" r:id="rId12"/>
    <p:sldId id="28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u Chris" userId="b7876b13e03f3334" providerId="LiveId" clId="{164E6F0D-116D-4B52-B4E4-E9F622C33C7D}"/>
    <pc:docChg chg="undo custSel addSld delSld modSld sldOrd">
      <pc:chgData name="Hsu Chris" userId="b7876b13e03f3334" providerId="LiveId" clId="{164E6F0D-116D-4B52-B4E4-E9F622C33C7D}" dt="2020-06-28T12:54:18.037" v="1119" actId="1076"/>
      <pc:docMkLst>
        <pc:docMk/>
      </pc:docMkLst>
      <pc:sldChg chg="modSp mod">
        <pc:chgData name="Hsu Chris" userId="b7876b13e03f3334" providerId="LiveId" clId="{164E6F0D-116D-4B52-B4E4-E9F622C33C7D}" dt="2020-06-28T08:54:49.931" v="779" actId="1076"/>
        <pc:sldMkLst>
          <pc:docMk/>
          <pc:sldMk cId="2418360416" sldId="257"/>
        </pc:sldMkLst>
        <pc:spChg chg="mod">
          <ac:chgData name="Hsu Chris" userId="b7876b13e03f3334" providerId="LiveId" clId="{164E6F0D-116D-4B52-B4E4-E9F622C33C7D}" dt="2020-06-28T08:54:49.931" v="779" actId="1076"/>
          <ac:spMkLst>
            <pc:docMk/>
            <pc:sldMk cId="2418360416" sldId="257"/>
            <ac:spMk id="5" creationId="{B45B0689-D497-4BD8-AFE9-F0D9D43EFB44}"/>
          </ac:spMkLst>
        </pc:spChg>
      </pc:sldChg>
      <pc:sldChg chg="modSp mod">
        <pc:chgData name="Hsu Chris" userId="b7876b13e03f3334" providerId="LiveId" clId="{164E6F0D-116D-4B52-B4E4-E9F622C33C7D}" dt="2020-06-28T08:54:59.702" v="780" actId="403"/>
        <pc:sldMkLst>
          <pc:docMk/>
          <pc:sldMk cId="250249690" sldId="258"/>
        </pc:sldMkLst>
        <pc:spChg chg="mod">
          <ac:chgData name="Hsu Chris" userId="b7876b13e03f3334" providerId="LiveId" clId="{164E6F0D-116D-4B52-B4E4-E9F622C33C7D}" dt="2020-06-28T08:54:59.702" v="780" actId="403"/>
          <ac:spMkLst>
            <pc:docMk/>
            <pc:sldMk cId="250249690" sldId="258"/>
            <ac:spMk id="3" creationId="{16FF7EFC-C1C1-4840-BF7B-B3CE9E29F747}"/>
          </ac:spMkLst>
        </pc:spChg>
      </pc:sldChg>
      <pc:sldChg chg="addSp modSp mod">
        <pc:chgData name="Hsu Chris" userId="b7876b13e03f3334" providerId="LiveId" clId="{164E6F0D-116D-4B52-B4E4-E9F622C33C7D}" dt="2020-06-28T08:57:06.771" v="801" actId="20577"/>
        <pc:sldMkLst>
          <pc:docMk/>
          <pc:sldMk cId="867137697" sldId="259"/>
        </pc:sldMkLst>
        <pc:spChg chg="add mod">
          <ac:chgData name="Hsu Chris" userId="b7876b13e03f3334" providerId="LiveId" clId="{164E6F0D-116D-4B52-B4E4-E9F622C33C7D}" dt="2020-06-28T02:20:11.740" v="26" actId="1076"/>
          <ac:spMkLst>
            <pc:docMk/>
            <pc:sldMk cId="867137697" sldId="259"/>
            <ac:spMk id="2" creationId="{D2071BFA-A2C6-4B27-82A9-C7CA211135E1}"/>
          </ac:spMkLst>
        </pc:spChg>
        <pc:spChg chg="add mod">
          <ac:chgData name="Hsu Chris" userId="b7876b13e03f3334" providerId="LiveId" clId="{164E6F0D-116D-4B52-B4E4-E9F622C33C7D}" dt="2020-06-28T08:56:34.725" v="796" actId="207"/>
          <ac:spMkLst>
            <pc:docMk/>
            <pc:sldMk cId="867137697" sldId="259"/>
            <ac:spMk id="3" creationId="{07966BA9-ADC3-4962-A4D4-41F74138B156}"/>
          </ac:spMkLst>
        </pc:spChg>
        <pc:spChg chg="add mod">
          <ac:chgData name="Hsu Chris" userId="b7876b13e03f3334" providerId="LiveId" clId="{164E6F0D-116D-4B52-B4E4-E9F622C33C7D}" dt="2020-06-28T08:57:06.771" v="801" actId="20577"/>
          <ac:spMkLst>
            <pc:docMk/>
            <pc:sldMk cId="867137697" sldId="259"/>
            <ac:spMk id="4" creationId="{33D7BA63-7D88-4E1E-B6AB-FB1A6ACBF19A}"/>
          </ac:spMkLst>
        </pc:spChg>
        <pc:picChg chg="add mod">
          <ac:chgData name="Hsu Chris" userId="b7876b13e03f3334" providerId="LiveId" clId="{164E6F0D-116D-4B52-B4E4-E9F622C33C7D}" dt="2020-06-28T08:55:49.351" v="785" actId="14100"/>
          <ac:picMkLst>
            <pc:docMk/>
            <pc:sldMk cId="867137697" sldId="259"/>
            <ac:picMk id="5" creationId="{C399CFFF-B147-4A28-931A-20064179AA98}"/>
          </ac:picMkLst>
        </pc:picChg>
      </pc:sldChg>
      <pc:sldChg chg="addSp modSp mod ord">
        <pc:chgData name="Hsu Chris" userId="b7876b13e03f3334" providerId="LiveId" clId="{164E6F0D-116D-4B52-B4E4-E9F622C33C7D}" dt="2020-06-28T12:13:55.886" v="959" actId="20577"/>
        <pc:sldMkLst>
          <pc:docMk/>
          <pc:sldMk cId="811021755" sldId="260"/>
        </pc:sldMkLst>
        <pc:spChg chg="add mod">
          <ac:chgData name="Hsu Chris" userId="b7876b13e03f3334" providerId="LiveId" clId="{164E6F0D-116D-4B52-B4E4-E9F622C33C7D}" dt="2020-06-28T02:24:42.773" v="64" actId="1076"/>
          <ac:spMkLst>
            <pc:docMk/>
            <pc:sldMk cId="811021755" sldId="260"/>
            <ac:spMk id="2" creationId="{53BEED03-FBE7-4DCB-A208-DB3D8E6CD5CE}"/>
          </ac:spMkLst>
        </pc:spChg>
        <pc:spChg chg="add mod">
          <ac:chgData name="Hsu Chris" userId="b7876b13e03f3334" providerId="LiveId" clId="{164E6F0D-116D-4B52-B4E4-E9F622C33C7D}" dt="2020-06-28T12:13:55.886" v="959" actId="20577"/>
          <ac:spMkLst>
            <pc:docMk/>
            <pc:sldMk cId="811021755" sldId="260"/>
            <ac:spMk id="3" creationId="{5C2E7DB1-0638-46D8-8381-11E0FD7A61CF}"/>
          </ac:spMkLst>
        </pc:spChg>
        <pc:spChg chg="add mod">
          <ac:chgData name="Hsu Chris" userId="b7876b13e03f3334" providerId="LiveId" clId="{164E6F0D-116D-4B52-B4E4-E9F622C33C7D}" dt="2020-06-28T09:15:42.001" v="885" actId="1076"/>
          <ac:spMkLst>
            <pc:docMk/>
            <pc:sldMk cId="811021755" sldId="260"/>
            <ac:spMk id="4" creationId="{1104B224-FE86-4210-AB54-02E1DA08C96A}"/>
          </ac:spMkLst>
        </pc:spChg>
        <pc:spChg chg="add mod">
          <ac:chgData name="Hsu Chris" userId="b7876b13e03f3334" providerId="LiveId" clId="{164E6F0D-116D-4B52-B4E4-E9F622C33C7D}" dt="2020-06-28T09:21:29.472" v="913" actId="1076"/>
          <ac:spMkLst>
            <pc:docMk/>
            <pc:sldMk cId="811021755" sldId="260"/>
            <ac:spMk id="5" creationId="{A308FC1E-BEFF-44B5-8D01-79CC0589C5A9}"/>
          </ac:spMkLst>
        </pc:spChg>
        <pc:spChg chg="add mod">
          <ac:chgData name="Hsu Chris" userId="b7876b13e03f3334" providerId="LiveId" clId="{164E6F0D-116D-4B52-B4E4-E9F622C33C7D}" dt="2020-06-28T09:21:34.152" v="916" actId="1076"/>
          <ac:spMkLst>
            <pc:docMk/>
            <pc:sldMk cId="811021755" sldId="260"/>
            <ac:spMk id="7" creationId="{7B059363-8B00-4040-A28D-F0750B82FE88}"/>
          </ac:spMkLst>
        </pc:spChg>
        <pc:picChg chg="add mod">
          <ac:chgData name="Hsu Chris" userId="b7876b13e03f3334" providerId="LiveId" clId="{164E6F0D-116D-4B52-B4E4-E9F622C33C7D}" dt="2020-06-28T09:21:31.162" v="915" actId="1076"/>
          <ac:picMkLst>
            <pc:docMk/>
            <pc:sldMk cId="811021755" sldId="260"/>
            <ac:picMk id="6" creationId="{52946C2F-E010-47EA-AA97-819EBD93AFF8}"/>
          </ac:picMkLst>
        </pc:picChg>
      </pc:sldChg>
      <pc:sldChg chg="addSp delSp modSp mod ord delAnim modAnim">
        <pc:chgData name="Hsu Chris" userId="b7876b13e03f3334" providerId="LiveId" clId="{164E6F0D-116D-4B52-B4E4-E9F622C33C7D}" dt="2020-06-28T09:08:59.949" v="854" actId="478"/>
        <pc:sldMkLst>
          <pc:docMk/>
          <pc:sldMk cId="2849815373" sldId="261"/>
        </pc:sldMkLst>
        <pc:spChg chg="add mod">
          <ac:chgData name="Hsu Chris" userId="b7876b13e03f3334" providerId="LiveId" clId="{164E6F0D-116D-4B52-B4E4-E9F622C33C7D}" dt="2020-06-28T09:08:40.976" v="852" actId="207"/>
          <ac:spMkLst>
            <pc:docMk/>
            <pc:sldMk cId="2849815373" sldId="261"/>
            <ac:spMk id="3" creationId="{1BA2DAD3-F4A4-4F05-8481-40BC19E4841F}"/>
          </ac:spMkLst>
        </pc:spChg>
        <pc:picChg chg="add del mod">
          <ac:chgData name="Hsu Chris" userId="b7876b13e03f3334" providerId="LiveId" clId="{164E6F0D-116D-4B52-B4E4-E9F622C33C7D}" dt="2020-06-28T09:08:59.949" v="854" actId="478"/>
          <ac:picMkLst>
            <pc:docMk/>
            <pc:sldMk cId="2849815373" sldId="261"/>
            <ac:picMk id="4" creationId="{6D091A6A-AC8D-492C-BD97-A531AE78BAB4}"/>
          </ac:picMkLst>
        </pc:picChg>
      </pc:sldChg>
      <pc:sldChg chg="del">
        <pc:chgData name="Hsu Chris" userId="b7876b13e03f3334" providerId="LiveId" clId="{164E6F0D-116D-4B52-B4E4-E9F622C33C7D}" dt="2020-06-28T09:07:59.712" v="847" actId="47"/>
        <pc:sldMkLst>
          <pc:docMk/>
          <pc:sldMk cId="67175389" sldId="262"/>
        </pc:sldMkLst>
      </pc:sldChg>
      <pc:sldChg chg="addSp delSp modSp mod">
        <pc:chgData name="Hsu Chris" userId="b7876b13e03f3334" providerId="LiveId" clId="{164E6F0D-116D-4B52-B4E4-E9F622C33C7D}" dt="2020-06-28T09:24:00.927" v="929" actId="207"/>
        <pc:sldMkLst>
          <pc:docMk/>
          <pc:sldMk cId="2694242016" sldId="263"/>
        </pc:sldMkLst>
        <pc:spChg chg="add del mod">
          <ac:chgData name="Hsu Chris" userId="b7876b13e03f3334" providerId="LiveId" clId="{164E6F0D-116D-4B52-B4E4-E9F622C33C7D}" dt="2020-06-28T02:41:34.035" v="149"/>
          <ac:spMkLst>
            <pc:docMk/>
            <pc:sldMk cId="2694242016" sldId="263"/>
            <ac:spMk id="2" creationId="{75302E5C-ECD4-4E99-AB99-4A0DDF6F0C30}"/>
          </ac:spMkLst>
        </pc:spChg>
        <pc:spChg chg="add mod">
          <ac:chgData name="Hsu Chris" userId="b7876b13e03f3334" providerId="LiveId" clId="{164E6F0D-116D-4B52-B4E4-E9F622C33C7D}" dt="2020-06-28T07:16:10.799" v="495" actId="20577"/>
          <ac:spMkLst>
            <pc:docMk/>
            <pc:sldMk cId="2694242016" sldId="263"/>
            <ac:spMk id="3" creationId="{903F965D-F967-4D1D-9F08-D3ADBBFB255F}"/>
          </ac:spMkLst>
        </pc:spChg>
        <pc:spChg chg="add del mod">
          <ac:chgData name="Hsu Chris" userId="b7876b13e03f3334" providerId="LiveId" clId="{164E6F0D-116D-4B52-B4E4-E9F622C33C7D}" dt="2020-06-28T09:22:57.828" v="919"/>
          <ac:spMkLst>
            <pc:docMk/>
            <pc:sldMk cId="2694242016" sldId="263"/>
            <ac:spMk id="4" creationId="{CBA5E816-7951-4F04-8C55-77518E053E07}"/>
          </ac:spMkLst>
        </pc:spChg>
        <pc:spChg chg="add mod">
          <ac:chgData name="Hsu Chris" userId="b7876b13e03f3334" providerId="LiveId" clId="{164E6F0D-116D-4B52-B4E4-E9F622C33C7D}" dt="2020-06-28T09:24:00.927" v="929" actId="207"/>
          <ac:spMkLst>
            <pc:docMk/>
            <pc:sldMk cId="2694242016" sldId="263"/>
            <ac:spMk id="6" creationId="{750959B9-E827-4BFC-B4D0-227D9B0C6050}"/>
          </ac:spMkLst>
        </pc:spChg>
        <pc:picChg chg="add mod">
          <ac:chgData name="Hsu Chris" userId="b7876b13e03f3334" providerId="LiveId" clId="{164E6F0D-116D-4B52-B4E4-E9F622C33C7D}" dt="2020-06-28T06:53:09.516" v="193" actId="1076"/>
          <ac:picMkLst>
            <pc:docMk/>
            <pc:sldMk cId="2694242016" sldId="263"/>
            <ac:picMk id="5" creationId="{DF4A458F-0802-4608-921F-01849135F117}"/>
          </ac:picMkLst>
        </pc:picChg>
      </pc:sldChg>
      <pc:sldChg chg="addSp modSp mod">
        <pc:chgData name="Hsu Chris" userId="b7876b13e03f3334" providerId="LiveId" clId="{164E6F0D-116D-4B52-B4E4-E9F622C33C7D}" dt="2020-06-28T12:54:18.037" v="1119" actId="1076"/>
        <pc:sldMkLst>
          <pc:docMk/>
          <pc:sldMk cId="1729109939" sldId="264"/>
        </pc:sldMkLst>
        <pc:spChg chg="add mod">
          <ac:chgData name="Hsu Chris" userId="b7876b13e03f3334" providerId="LiveId" clId="{164E6F0D-116D-4B52-B4E4-E9F622C33C7D}" dt="2020-06-28T12:40:39.340" v="974" actId="207"/>
          <ac:spMkLst>
            <pc:docMk/>
            <pc:sldMk cId="1729109939" sldId="264"/>
            <ac:spMk id="2" creationId="{753B3CD4-38DF-4F9C-B41A-300F931F519E}"/>
          </ac:spMkLst>
        </pc:spChg>
        <pc:spChg chg="add mod">
          <ac:chgData name="Hsu Chris" userId="b7876b13e03f3334" providerId="LiveId" clId="{164E6F0D-116D-4B52-B4E4-E9F622C33C7D}" dt="2020-06-28T08:06:57.299" v="750" actId="14100"/>
          <ac:spMkLst>
            <pc:docMk/>
            <pc:sldMk cId="1729109939" sldId="264"/>
            <ac:spMk id="3" creationId="{45555DED-74E6-4868-9C38-F5D5C0FB2685}"/>
          </ac:spMkLst>
        </pc:spChg>
        <pc:spChg chg="add mod">
          <ac:chgData name="Hsu Chris" userId="b7876b13e03f3334" providerId="LiveId" clId="{164E6F0D-116D-4B52-B4E4-E9F622C33C7D}" dt="2020-06-28T12:53:48.370" v="1113" actId="1076"/>
          <ac:spMkLst>
            <pc:docMk/>
            <pc:sldMk cId="1729109939" sldId="264"/>
            <ac:spMk id="4" creationId="{40FF4140-3DF4-46AB-95E0-934F23DB837E}"/>
          </ac:spMkLst>
        </pc:spChg>
        <pc:spChg chg="add mod">
          <ac:chgData name="Hsu Chris" userId="b7876b13e03f3334" providerId="LiveId" clId="{164E6F0D-116D-4B52-B4E4-E9F622C33C7D}" dt="2020-06-28T12:46:46.841" v="994" actId="20577"/>
          <ac:spMkLst>
            <pc:docMk/>
            <pc:sldMk cId="1729109939" sldId="264"/>
            <ac:spMk id="5" creationId="{0A1D979B-E685-46FB-BA54-A6A3139140D5}"/>
          </ac:spMkLst>
        </pc:spChg>
        <pc:spChg chg="add mod">
          <ac:chgData name="Hsu Chris" userId="b7876b13e03f3334" providerId="LiveId" clId="{164E6F0D-116D-4B52-B4E4-E9F622C33C7D}" dt="2020-06-28T12:53:54.279" v="1116" actId="207"/>
          <ac:spMkLst>
            <pc:docMk/>
            <pc:sldMk cId="1729109939" sldId="264"/>
            <ac:spMk id="6" creationId="{CAD4948E-50E9-4E1A-9EA9-778A7F395447}"/>
          </ac:spMkLst>
        </pc:spChg>
        <pc:picChg chg="add mod">
          <ac:chgData name="Hsu Chris" userId="b7876b13e03f3334" providerId="LiveId" clId="{164E6F0D-116D-4B52-B4E4-E9F622C33C7D}" dt="2020-06-28T12:54:18.037" v="1119" actId="1076"/>
          <ac:picMkLst>
            <pc:docMk/>
            <pc:sldMk cId="1729109939" sldId="264"/>
            <ac:picMk id="7" creationId="{5209C2F9-6B1E-40A5-9DD9-B259A494A377}"/>
          </ac:picMkLst>
        </pc:picChg>
      </pc:sldChg>
      <pc:sldChg chg="del">
        <pc:chgData name="Hsu Chris" userId="b7876b13e03f3334" providerId="LiveId" clId="{164E6F0D-116D-4B52-B4E4-E9F622C33C7D}" dt="2020-06-28T08:52:27.417" v="778" actId="47"/>
        <pc:sldMkLst>
          <pc:docMk/>
          <pc:sldMk cId="2192491075" sldId="265"/>
        </pc:sldMkLst>
      </pc:sldChg>
      <pc:sldChg chg="del">
        <pc:chgData name="Hsu Chris" userId="b7876b13e03f3334" providerId="LiveId" clId="{164E6F0D-116D-4B52-B4E4-E9F622C33C7D}" dt="2020-06-28T08:52:26.916" v="777" actId="47"/>
        <pc:sldMkLst>
          <pc:docMk/>
          <pc:sldMk cId="1511749362" sldId="266"/>
        </pc:sldMkLst>
      </pc:sldChg>
      <pc:sldChg chg="del">
        <pc:chgData name="Hsu Chris" userId="b7876b13e03f3334" providerId="LiveId" clId="{164E6F0D-116D-4B52-B4E4-E9F622C33C7D}" dt="2020-06-28T08:52:26.707" v="776" actId="47"/>
        <pc:sldMkLst>
          <pc:docMk/>
          <pc:sldMk cId="365577403" sldId="267"/>
        </pc:sldMkLst>
      </pc:sldChg>
      <pc:sldChg chg="del">
        <pc:chgData name="Hsu Chris" userId="b7876b13e03f3334" providerId="LiveId" clId="{164E6F0D-116D-4B52-B4E4-E9F622C33C7D}" dt="2020-06-28T08:52:26.519" v="775" actId="47"/>
        <pc:sldMkLst>
          <pc:docMk/>
          <pc:sldMk cId="4197327468" sldId="268"/>
        </pc:sldMkLst>
      </pc:sldChg>
      <pc:sldChg chg="del">
        <pc:chgData name="Hsu Chris" userId="b7876b13e03f3334" providerId="LiveId" clId="{164E6F0D-116D-4B52-B4E4-E9F622C33C7D}" dt="2020-06-28T08:52:26.330" v="774" actId="47"/>
        <pc:sldMkLst>
          <pc:docMk/>
          <pc:sldMk cId="3498512292" sldId="269"/>
        </pc:sldMkLst>
      </pc:sldChg>
      <pc:sldChg chg="del">
        <pc:chgData name="Hsu Chris" userId="b7876b13e03f3334" providerId="LiveId" clId="{164E6F0D-116D-4B52-B4E4-E9F622C33C7D}" dt="2020-06-28T08:52:26.130" v="773" actId="47"/>
        <pc:sldMkLst>
          <pc:docMk/>
          <pc:sldMk cId="1519203455" sldId="270"/>
        </pc:sldMkLst>
      </pc:sldChg>
      <pc:sldChg chg="del">
        <pc:chgData name="Hsu Chris" userId="b7876b13e03f3334" providerId="LiveId" clId="{164E6F0D-116D-4B52-B4E4-E9F622C33C7D}" dt="2020-06-28T08:52:25.917" v="772" actId="47"/>
        <pc:sldMkLst>
          <pc:docMk/>
          <pc:sldMk cId="1696600318" sldId="271"/>
        </pc:sldMkLst>
      </pc:sldChg>
      <pc:sldChg chg="del">
        <pc:chgData name="Hsu Chris" userId="b7876b13e03f3334" providerId="LiveId" clId="{164E6F0D-116D-4B52-B4E4-E9F622C33C7D}" dt="2020-06-28T08:52:25.640" v="771" actId="47"/>
        <pc:sldMkLst>
          <pc:docMk/>
          <pc:sldMk cId="2375599541" sldId="272"/>
        </pc:sldMkLst>
      </pc:sldChg>
      <pc:sldChg chg="del">
        <pc:chgData name="Hsu Chris" userId="b7876b13e03f3334" providerId="LiveId" clId="{164E6F0D-116D-4B52-B4E4-E9F622C33C7D}" dt="2020-06-28T08:52:23.895" v="765" actId="47"/>
        <pc:sldMkLst>
          <pc:docMk/>
          <pc:sldMk cId="326697301" sldId="273"/>
        </pc:sldMkLst>
      </pc:sldChg>
      <pc:sldChg chg="del">
        <pc:chgData name="Hsu Chris" userId="b7876b13e03f3334" providerId="LiveId" clId="{164E6F0D-116D-4B52-B4E4-E9F622C33C7D}" dt="2020-06-28T08:52:24.100" v="766" actId="47"/>
        <pc:sldMkLst>
          <pc:docMk/>
          <pc:sldMk cId="1322523650" sldId="274"/>
        </pc:sldMkLst>
      </pc:sldChg>
      <pc:sldChg chg="del">
        <pc:chgData name="Hsu Chris" userId="b7876b13e03f3334" providerId="LiveId" clId="{164E6F0D-116D-4B52-B4E4-E9F622C33C7D}" dt="2020-06-28T08:52:24.685" v="767" actId="47"/>
        <pc:sldMkLst>
          <pc:docMk/>
          <pc:sldMk cId="3822403632" sldId="275"/>
        </pc:sldMkLst>
      </pc:sldChg>
      <pc:sldChg chg="del">
        <pc:chgData name="Hsu Chris" userId="b7876b13e03f3334" providerId="LiveId" clId="{164E6F0D-116D-4B52-B4E4-E9F622C33C7D}" dt="2020-06-28T08:52:24.900" v="768" actId="47"/>
        <pc:sldMkLst>
          <pc:docMk/>
          <pc:sldMk cId="2169905028" sldId="276"/>
        </pc:sldMkLst>
      </pc:sldChg>
      <pc:sldChg chg="del">
        <pc:chgData name="Hsu Chris" userId="b7876b13e03f3334" providerId="LiveId" clId="{164E6F0D-116D-4B52-B4E4-E9F622C33C7D}" dt="2020-06-28T08:52:25.087" v="769" actId="47"/>
        <pc:sldMkLst>
          <pc:docMk/>
          <pc:sldMk cId="3887431024" sldId="277"/>
        </pc:sldMkLst>
      </pc:sldChg>
      <pc:sldChg chg="del">
        <pc:chgData name="Hsu Chris" userId="b7876b13e03f3334" providerId="LiveId" clId="{164E6F0D-116D-4B52-B4E4-E9F622C33C7D}" dt="2020-06-28T08:52:25.328" v="770" actId="47"/>
        <pc:sldMkLst>
          <pc:docMk/>
          <pc:sldMk cId="315811610" sldId="278"/>
        </pc:sldMkLst>
      </pc:sldChg>
      <pc:sldChg chg="addSp delSp modSp add mod">
        <pc:chgData name="Hsu Chris" userId="b7876b13e03f3334" providerId="LiveId" clId="{164E6F0D-116D-4B52-B4E4-E9F622C33C7D}" dt="2020-06-28T09:00:29.941" v="846" actId="207"/>
        <pc:sldMkLst>
          <pc:docMk/>
          <pc:sldMk cId="1290344403" sldId="279"/>
        </pc:sldMkLst>
        <pc:spChg chg="mod">
          <ac:chgData name="Hsu Chris" userId="b7876b13e03f3334" providerId="LiveId" clId="{164E6F0D-116D-4B52-B4E4-E9F622C33C7D}" dt="2020-06-28T02:29:15.658" v="82" actId="20577"/>
          <ac:spMkLst>
            <pc:docMk/>
            <pc:sldMk cId="1290344403" sldId="279"/>
            <ac:spMk id="2" creationId="{53BEED03-FBE7-4DCB-A208-DB3D8E6CD5CE}"/>
          </ac:spMkLst>
        </pc:spChg>
        <pc:spChg chg="add mod">
          <ac:chgData name="Hsu Chris" userId="b7876b13e03f3334" providerId="LiveId" clId="{164E6F0D-116D-4B52-B4E4-E9F622C33C7D}" dt="2020-06-28T08:59:17.499" v="837" actId="1076"/>
          <ac:spMkLst>
            <pc:docMk/>
            <pc:sldMk cId="1290344403" sldId="279"/>
            <ac:spMk id="3" creationId="{491EE231-A879-4BAD-AB09-6236B4293C73}"/>
          </ac:spMkLst>
        </pc:spChg>
        <pc:spChg chg="add del mod">
          <ac:chgData name="Hsu Chris" userId="b7876b13e03f3334" providerId="LiveId" clId="{164E6F0D-116D-4B52-B4E4-E9F622C33C7D}" dt="2020-06-28T08:58:24.479" v="824"/>
          <ac:spMkLst>
            <pc:docMk/>
            <pc:sldMk cId="1290344403" sldId="279"/>
            <ac:spMk id="4" creationId="{C67A18FB-A2EE-46E6-BB9B-D121D77C1476}"/>
          </ac:spMkLst>
        </pc:spChg>
        <pc:spChg chg="add del mod">
          <ac:chgData name="Hsu Chris" userId="b7876b13e03f3334" providerId="LiveId" clId="{164E6F0D-116D-4B52-B4E4-E9F622C33C7D}" dt="2020-06-28T02:41:18.532" v="144"/>
          <ac:spMkLst>
            <pc:docMk/>
            <pc:sldMk cId="1290344403" sldId="279"/>
            <ac:spMk id="6" creationId="{CEBFC0F1-5B71-4812-95DE-11D6F00A150F}"/>
          </ac:spMkLst>
        </pc:spChg>
        <pc:spChg chg="add mod">
          <ac:chgData name="Hsu Chris" userId="b7876b13e03f3334" providerId="LiveId" clId="{164E6F0D-116D-4B52-B4E4-E9F622C33C7D}" dt="2020-06-28T09:00:29.941" v="846" actId="207"/>
          <ac:spMkLst>
            <pc:docMk/>
            <pc:sldMk cId="1290344403" sldId="279"/>
            <ac:spMk id="7" creationId="{845A65F1-4A08-491E-BCC9-39A6E1636F0C}"/>
          </ac:spMkLst>
        </pc:spChg>
        <pc:picChg chg="add mod">
          <ac:chgData name="Hsu Chris" userId="b7876b13e03f3334" providerId="LiveId" clId="{164E6F0D-116D-4B52-B4E4-E9F622C33C7D}" dt="2020-06-28T02:36:07.244" v="98" actId="14100"/>
          <ac:picMkLst>
            <pc:docMk/>
            <pc:sldMk cId="1290344403" sldId="279"/>
            <ac:picMk id="5" creationId="{D401C44E-44C0-477E-A6F1-0B80B90BC8D5}"/>
          </ac:picMkLst>
        </pc:picChg>
      </pc:sldChg>
      <pc:sldChg chg="add del">
        <pc:chgData name="Hsu Chris" userId="b7876b13e03f3334" providerId="LiveId" clId="{164E6F0D-116D-4B52-B4E4-E9F622C33C7D}" dt="2020-06-28T02:28:59.902" v="66"/>
        <pc:sldMkLst>
          <pc:docMk/>
          <pc:sldMk cId="2741515027" sldId="279"/>
        </pc:sldMkLst>
      </pc:sldChg>
      <pc:sldChg chg="modSp add del mod modShow">
        <pc:chgData name="Hsu Chris" userId="b7876b13e03f3334" providerId="LiveId" clId="{164E6F0D-116D-4B52-B4E4-E9F622C33C7D}" dt="2020-06-28T09:09:02.178" v="855" actId="47"/>
        <pc:sldMkLst>
          <pc:docMk/>
          <pc:sldMk cId="1996035238" sldId="280"/>
        </pc:sldMkLst>
        <pc:spChg chg="mod">
          <ac:chgData name="Hsu Chris" userId="b7876b13e03f3334" providerId="LiveId" clId="{164E6F0D-116D-4B52-B4E4-E9F622C33C7D}" dt="2020-06-28T02:41:37.089" v="150"/>
          <ac:spMkLst>
            <pc:docMk/>
            <pc:sldMk cId="1996035238" sldId="280"/>
            <ac:spMk id="3" creationId="{1BA2DAD3-F4A4-4F05-8481-40BC19E4841F}"/>
          </ac:spMkLst>
        </pc:spChg>
      </pc:sldChg>
      <pc:sldChg chg="addSp delSp modSp add mod modNotesTx">
        <pc:chgData name="Hsu Chris" userId="b7876b13e03f3334" providerId="LiveId" clId="{164E6F0D-116D-4B52-B4E4-E9F622C33C7D}" dt="2020-06-28T09:31:12.870" v="955" actId="20577"/>
        <pc:sldMkLst>
          <pc:docMk/>
          <pc:sldMk cId="1565624032" sldId="281"/>
        </pc:sldMkLst>
        <pc:spChg chg="mod">
          <ac:chgData name="Hsu Chris" userId="b7876b13e03f3334" providerId="LiveId" clId="{164E6F0D-116D-4B52-B4E4-E9F622C33C7D}" dt="2020-06-28T07:16:05.961" v="492"/>
          <ac:spMkLst>
            <pc:docMk/>
            <pc:sldMk cId="1565624032" sldId="281"/>
            <ac:spMk id="3" creationId="{903F965D-F967-4D1D-9F08-D3ADBBFB255F}"/>
          </ac:spMkLst>
        </pc:spChg>
        <pc:spChg chg="del mod">
          <ac:chgData name="Hsu Chris" userId="b7876b13e03f3334" providerId="LiveId" clId="{164E6F0D-116D-4B52-B4E4-E9F622C33C7D}" dt="2020-06-28T06:57:08.118" v="226"/>
          <ac:spMkLst>
            <pc:docMk/>
            <pc:sldMk cId="1565624032" sldId="281"/>
            <ac:spMk id="4" creationId="{CBA5E816-7951-4F04-8C55-77518E053E07}"/>
          </ac:spMkLst>
        </pc:spChg>
        <pc:spChg chg="add mod">
          <ac:chgData name="Hsu Chris" userId="b7876b13e03f3334" providerId="LiveId" clId="{164E6F0D-116D-4B52-B4E4-E9F622C33C7D}" dt="2020-06-28T09:29:20.632" v="937" actId="1076"/>
          <ac:spMkLst>
            <pc:docMk/>
            <pc:sldMk cId="1565624032" sldId="281"/>
            <ac:spMk id="6" creationId="{6CCF7576-7017-4B3D-B0EE-61EF2155620B}"/>
          </ac:spMkLst>
        </pc:spChg>
        <pc:picChg chg="add mod">
          <ac:chgData name="Hsu Chris" userId="b7876b13e03f3334" providerId="LiveId" clId="{164E6F0D-116D-4B52-B4E4-E9F622C33C7D}" dt="2020-06-28T09:29:03.760" v="931" actId="1076"/>
          <ac:picMkLst>
            <pc:docMk/>
            <pc:sldMk cId="1565624032" sldId="281"/>
            <ac:picMk id="2" creationId="{5E178C09-0FF9-4C42-9BC8-B7EE2A2A502F}"/>
          </ac:picMkLst>
        </pc:picChg>
        <pc:picChg chg="del">
          <ac:chgData name="Hsu Chris" userId="b7876b13e03f3334" providerId="LiveId" clId="{164E6F0D-116D-4B52-B4E4-E9F622C33C7D}" dt="2020-06-28T06:57:02.772" v="223" actId="478"/>
          <ac:picMkLst>
            <pc:docMk/>
            <pc:sldMk cId="1565624032" sldId="281"/>
            <ac:picMk id="5" creationId="{DF4A458F-0802-4608-921F-01849135F117}"/>
          </ac:picMkLst>
        </pc:picChg>
      </pc:sldChg>
      <pc:sldChg chg="addSp delSp modSp add mod">
        <pc:chgData name="Hsu Chris" userId="b7876b13e03f3334" providerId="LiveId" clId="{164E6F0D-116D-4B52-B4E4-E9F622C33C7D}" dt="2020-06-28T07:20:46.414" v="526" actId="20577"/>
        <pc:sldMkLst>
          <pc:docMk/>
          <pc:sldMk cId="161887626" sldId="282"/>
        </pc:sldMkLst>
        <pc:spChg chg="mod">
          <ac:chgData name="Hsu Chris" userId="b7876b13e03f3334" providerId="LiveId" clId="{164E6F0D-116D-4B52-B4E4-E9F622C33C7D}" dt="2020-06-28T07:16:00.314" v="491" actId="20577"/>
          <ac:spMkLst>
            <pc:docMk/>
            <pc:sldMk cId="161887626" sldId="282"/>
            <ac:spMk id="3" creationId="{903F965D-F967-4D1D-9F08-D3ADBBFB255F}"/>
          </ac:spMkLst>
        </pc:spChg>
        <pc:spChg chg="add mod">
          <ac:chgData name="Hsu Chris" userId="b7876b13e03f3334" providerId="LiveId" clId="{164E6F0D-116D-4B52-B4E4-E9F622C33C7D}" dt="2020-06-28T07:15:40.620" v="472" actId="20577"/>
          <ac:spMkLst>
            <pc:docMk/>
            <pc:sldMk cId="161887626" sldId="282"/>
            <ac:spMk id="5" creationId="{EB353FD4-7E3C-4941-8B24-3AD4EB98F27B}"/>
          </ac:spMkLst>
        </pc:spChg>
        <pc:spChg chg="add mod">
          <ac:chgData name="Hsu Chris" userId="b7876b13e03f3334" providerId="LiveId" clId="{164E6F0D-116D-4B52-B4E4-E9F622C33C7D}" dt="2020-06-28T07:20:46.414" v="526" actId="20577"/>
          <ac:spMkLst>
            <pc:docMk/>
            <pc:sldMk cId="161887626" sldId="282"/>
            <ac:spMk id="7" creationId="{2DAB90C7-1A26-4F59-8AB4-1E2BFE662125}"/>
          </ac:spMkLst>
        </pc:spChg>
        <pc:picChg chg="del">
          <ac:chgData name="Hsu Chris" userId="b7876b13e03f3334" providerId="LiveId" clId="{164E6F0D-116D-4B52-B4E4-E9F622C33C7D}" dt="2020-06-28T07:00:17.860" v="257" actId="478"/>
          <ac:picMkLst>
            <pc:docMk/>
            <pc:sldMk cId="161887626" sldId="282"/>
            <ac:picMk id="2" creationId="{5E178C09-0FF9-4C42-9BC8-B7EE2A2A502F}"/>
          </ac:picMkLst>
        </pc:picChg>
        <pc:picChg chg="add mod">
          <ac:chgData name="Hsu Chris" userId="b7876b13e03f3334" providerId="LiveId" clId="{164E6F0D-116D-4B52-B4E4-E9F622C33C7D}" dt="2020-06-28T07:14:00.730" v="457" actId="14100"/>
          <ac:picMkLst>
            <pc:docMk/>
            <pc:sldMk cId="161887626" sldId="282"/>
            <ac:picMk id="4" creationId="{1FDF9D29-8C06-4302-B42B-E53CE7F357EC}"/>
          </ac:picMkLst>
        </pc:picChg>
        <pc:picChg chg="add mod">
          <ac:chgData name="Hsu Chris" userId="b7876b13e03f3334" providerId="LiveId" clId="{164E6F0D-116D-4B52-B4E4-E9F622C33C7D}" dt="2020-06-28T07:14:25.016" v="465" actId="14100"/>
          <ac:picMkLst>
            <pc:docMk/>
            <pc:sldMk cId="161887626" sldId="282"/>
            <ac:picMk id="6" creationId="{471B01EE-C53A-48C7-80F4-7C8C1D30D77B}"/>
          </ac:picMkLst>
        </pc:picChg>
      </pc:sldChg>
      <pc:sldChg chg="addSp delSp modSp add del mod">
        <pc:chgData name="Hsu Chris" userId="b7876b13e03f3334" providerId="LiveId" clId="{164E6F0D-116D-4B52-B4E4-E9F622C33C7D}" dt="2020-06-28T07:14:14.770" v="459" actId="47"/>
        <pc:sldMkLst>
          <pc:docMk/>
          <pc:sldMk cId="3030511547" sldId="283"/>
        </pc:sldMkLst>
        <pc:spChg chg="mod">
          <ac:chgData name="Hsu Chris" userId="b7876b13e03f3334" providerId="LiveId" clId="{164E6F0D-116D-4B52-B4E4-E9F622C33C7D}" dt="2020-06-28T07:01:49.492" v="305"/>
          <ac:spMkLst>
            <pc:docMk/>
            <pc:sldMk cId="3030511547" sldId="283"/>
            <ac:spMk id="3" creationId="{903F965D-F967-4D1D-9F08-D3ADBBFB255F}"/>
          </ac:spMkLst>
        </pc:spChg>
        <pc:picChg chg="del">
          <ac:chgData name="Hsu Chris" userId="b7876b13e03f3334" providerId="LiveId" clId="{164E6F0D-116D-4B52-B4E4-E9F622C33C7D}" dt="2020-06-28T07:01:25.168" v="296" actId="478"/>
          <ac:picMkLst>
            <pc:docMk/>
            <pc:sldMk cId="3030511547" sldId="283"/>
            <ac:picMk id="2" creationId="{5E178C09-0FF9-4C42-9BC8-B7EE2A2A502F}"/>
          </ac:picMkLst>
        </pc:picChg>
        <pc:picChg chg="add del mod">
          <ac:chgData name="Hsu Chris" userId="b7876b13e03f3334" providerId="LiveId" clId="{164E6F0D-116D-4B52-B4E4-E9F622C33C7D}" dt="2020-06-28T07:14:13.221" v="458" actId="21"/>
          <ac:picMkLst>
            <pc:docMk/>
            <pc:sldMk cId="3030511547" sldId="283"/>
            <ac:picMk id="4" creationId="{3C2AC967-08A5-4455-BF9E-46ECEA041B74}"/>
          </ac:picMkLst>
        </pc:picChg>
      </pc:sldChg>
      <pc:sldChg chg="addSp delSp modSp add del mod modShow">
        <pc:chgData name="Hsu Chris" userId="b7876b13e03f3334" providerId="LiveId" clId="{164E6F0D-116D-4B52-B4E4-E9F622C33C7D}" dt="2020-06-28T12:32:59.389" v="960" actId="47"/>
        <pc:sldMkLst>
          <pc:docMk/>
          <pc:sldMk cId="1521584192" sldId="284"/>
        </pc:sldMkLst>
        <pc:spChg chg="mod">
          <ac:chgData name="Hsu Chris" userId="b7876b13e03f3334" providerId="LiveId" clId="{164E6F0D-116D-4B52-B4E4-E9F622C33C7D}" dt="2020-06-28T07:02:21.287" v="312" actId="20577"/>
          <ac:spMkLst>
            <pc:docMk/>
            <pc:sldMk cId="1521584192" sldId="284"/>
            <ac:spMk id="3" creationId="{903F965D-F967-4D1D-9F08-D3ADBBFB255F}"/>
          </ac:spMkLst>
        </pc:spChg>
        <pc:picChg chg="del">
          <ac:chgData name="Hsu Chris" userId="b7876b13e03f3334" providerId="LiveId" clId="{164E6F0D-116D-4B52-B4E4-E9F622C33C7D}" dt="2020-06-28T07:02:13.173" v="306" actId="478"/>
          <ac:picMkLst>
            <pc:docMk/>
            <pc:sldMk cId="1521584192" sldId="284"/>
            <ac:picMk id="2" creationId="{5E178C09-0FF9-4C42-9BC8-B7EE2A2A502F}"/>
          </ac:picMkLst>
        </pc:picChg>
        <pc:picChg chg="add mod">
          <ac:chgData name="Hsu Chris" userId="b7876b13e03f3334" providerId="LiveId" clId="{164E6F0D-116D-4B52-B4E4-E9F622C33C7D}" dt="2020-06-28T07:34:28.916" v="527" actId="1076"/>
          <ac:picMkLst>
            <pc:docMk/>
            <pc:sldMk cId="1521584192" sldId="284"/>
            <ac:picMk id="4" creationId="{D934C950-4CA5-4250-887C-9AD952500980}"/>
          </ac:picMkLst>
        </pc:picChg>
      </pc:sldChg>
      <pc:sldChg chg="addSp delSp modSp add mod">
        <pc:chgData name="Hsu Chris" userId="b7876b13e03f3334" providerId="LiveId" clId="{164E6F0D-116D-4B52-B4E4-E9F622C33C7D}" dt="2020-06-28T12:33:04.802" v="961" actId="1076"/>
        <pc:sldMkLst>
          <pc:docMk/>
          <pc:sldMk cId="3772860652" sldId="285"/>
        </pc:sldMkLst>
        <pc:spChg chg="mod">
          <ac:chgData name="Hsu Chris" userId="b7876b13e03f3334" providerId="LiveId" clId="{164E6F0D-116D-4B52-B4E4-E9F622C33C7D}" dt="2020-06-28T07:36:20.374" v="535" actId="255"/>
          <ac:spMkLst>
            <pc:docMk/>
            <pc:sldMk cId="3772860652" sldId="285"/>
            <ac:spMk id="3" creationId="{903F965D-F967-4D1D-9F08-D3ADBBFB255F}"/>
          </ac:spMkLst>
        </pc:spChg>
        <pc:spChg chg="add mod">
          <ac:chgData name="Hsu Chris" userId="b7876b13e03f3334" providerId="LiveId" clId="{164E6F0D-116D-4B52-B4E4-E9F622C33C7D}" dt="2020-06-28T12:33:04.802" v="961" actId="1076"/>
          <ac:spMkLst>
            <pc:docMk/>
            <pc:sldMk cId="3772860652" sldId="285"/>
            <ac:spMk id="5" creationId="{47029AD8-4CAB-4A7E-8334-A690933ED387}"/>
          </ac:spMkLst>
        </pc:spChg>
        <pc:spChg chg="add del mod">
          <ac:chgData name="Hsu Chris" userId="b7876b13e03f3334" providerId="LiveId" clId="{164E6F0D-116D-4B52-B4E4-E9F622C33C7D}" dt="2020-06-28T07:48:38.452" v="567"/>
          <ac:spMkLst>
            <pc:docMk/>
            <pc:sldMk cId="3772860652" sldId="285"/>
            <ac:spMk id="6" creationId="{FBFF2A2F-03EC-4546-9BA7-282417547A5F}"/>
          </ac:spMkLst>
        </pc:spChg>
        <pc:spChg chg="add del mod">
          <ac:chgData name="Hsu Chris" userId="b7876b13e03f3334" providerId="LiveId" clId="{164E6F0D-116D-4B52-B4E4-E9F622C33C7D}" dt="2020-06-28T07:40:20.282" v="547"/>
          <ac:spMkLst>
            <pc:docMk/>
            <pc:sldMk cId="3772860652" sldId="285"/>
            <ac:spMk id="7" creationId="{E986070D-98F4-4404-9A56-DCD1A77BBA79}"/>
          </ac:spMkLst>
        </pc:spChg>
        <pc:spChg chg="add mod">
          <ac:chgData name="Hsu Chris" userId="b7876b13e03f3334" providerId="LiveId" clId="{164E6F0D-116D-4B52-B4E4-E9F622C33C7D}" dt="2020-06-28T07:41:08.414" v="562" actId="1076"/>
          <ac:spMkLst>
            <pc:docMk/>
            <pc:sldMk cId="3772860652" sldId="285"/>
            <ac:spMk id="8" creationId="{A5821DC8-AA9F-4616-8086-ED786127AE09}"/>
          </ac:spMkLst>
        </pc:spChg>
        <pc:picChg chg="add mod">
          <ac:chgData name="Hsu Chris" userId="b7876b13e03f3334" providerId="LiveId" clId="{164E6F0D-116D-4B52-B4E4-E9F622C33C7D}" dt="2020-06-28T07:02:55.800" v="320" actId="14100"/>
          <ac:picMkLst>
            <pc:docMk/>
            <pc:sldMk cId="3772860652" sldId="285"/>
            <ac:picMk id="2" creationId="{C647BDEF-F253-4212-804E-59991FDF562F}"/>
          </ac:picMkLst>
        </pc:picChg>
        <pc:picChg chg="del">
          <ac:chgData name="Hsu Chris" userId="b7876b13e03f3334" providerId="LiveId" clId="{164E6F0D-116D-4B52-B4E4-E9F622C33C7D}" dt="2020-06-28T07:02:27.731" v="315" actId="478"/>
          <ac:picMkLst>
            <pc:docMk/>
            <pc:sldMk cId="3772860652" sldId="285"/>
            <ac:picMk id="4" creationId="{D934C950-4CA5-4250-887C-9AD952500980}"/>
          </ac:picMkLst>
        </pc:picChg>
      </pc:sldChg>
      <pc:sldChg chg="addSp delSp modSp add mod modAnim">
        <pc:chgData name="Hsu Chris" userId="b7876b13e03f3334" providerId="LiveId" clId="{164E6F0D-116D-4B52-B4E4-E9F622C33C7D}" dt="2020-06-28T12:36:08.971" v="963" actId="207"/>
        <pc:sldMkLst>
          <pc:docMk/>
          <pc:sldMk cId="1656708869" sldId="286"/>
        </pc:sldMkLst>
        <pc:spChg chg="mod">
          <ac:chgData name="Hsu Chris" userId="b7876b13e03f3334" providerId="LiveId" clId="{164E6F0D-116D-4B52-B4E4-E9F622C33C7D}" dt="2020-06-28T07:49:05.785" v="573" actId="20577"/>
          <ac:spMkLst>
            <pc:docMk/>
            <pc:sldMk cId="1656708869" sldId="286"/>
            <ac:spMk id="3" creationId="{903F965D-F967-4D1D-9F08-D3ADBBFB255F}"/>
          </ac:spMkLst>
        </pc:spChg>
        <pc:spChg chg="add mod">
          <ac:chgData name="Hsu Chris" userId="b7876b13e03f3334" providerId="LiveId" clId="{164E6F0D-116D-4B52-B4E4-E9F622C33C7D}" dt="2020-06-28T07:50:00.886" v="585" actId="1076"/>
          <ac:spMkLst>
            <pc:docMk/>
            <pc:sldMk cId="1656708869" sldId="286"/>
            <ac:spMk id="6" creationId="{FB1A02DA-A079-473A-AD75-DCB75AB4D234}"/>
          </ac:spMkLst>
        </pc:spChg>
        <pc:spChg chg="add del mod">
          <ac:chgData name="Hsu Chris" userId="b7876b13e03f3334" providerId="LiveId" clId="{164E6F0D-116D-4B52-B4E4-E9F622C33C7D}" dt="2020-06-28T07:50:32.743" v="593"/>
          <ac:spMkLst>
            <pc:docMk/>
            <pc:sldMk cId="1656708869" sldId="286"/>
            <ac:spMk id="7" creationId="{046BC45C-34B1-47EE-AE61-26E433FEBDDF}"/>
          </ac:spMkLst>
        </pc:spChg>
        <pc:spChg chg="add mod">
          <ac:chgData name="Hsu Chris" userId="b7876b13e03f3334" providerId="LiveId" clId="{164E6F0D-116D-4B52-B4E4-E9F622C33C7D}" dt="2020-06-28T12:36:08.971" v="963" actId="207"/>
          <ac:spMkLst>
            <pc:docMk/>
            <pc:sldMk cId="1656708869" sldId="286"/>
            <ac:spMk id="8" creationId="{5DBF277D-CD85-425B-AE8F-A0BE710ABDBC}"/>
          </ac:spMkLst>
        </pc:spChg>
        <pc:spChg chg="add mod">
          <ac:chgData name="Hsu Chris" userId="b7876b13e03f3334" providerId="LiveId" clId="{164E6F0D-116D-4B52-B4E4-E9F622C33C7D}" dt="2020-06-28T07:51:47.800" v="615" actId="113"/>
          <ac:spMkLst>
            <pc:docMk/>
            <pc:sldMk cId="1656708869" sldId="286"/>
            <ac:spMk id="9" creationId="{108E4121-BCBE-4F75-BA9A-2A44E3916FB8}"/>
          </ac:spMkLst>
        </pc:spChg>
        <pc:picChg chg="add del mod">
          <ac:chgData name="Hsu Chris" userId="b7876b13e03f3334" providerId="LiveId" clId="{164E6F0D-116D-4B52-B4E4-E9F622C33C7D}" dt="2020-06-28T07:49:11.571" v="575" actId="478"/>
          <ac:picMkLst>
            <pc:docMk/>
            <pc:sldMk cId="1656708869" sldId="286"/>
            <ac:picMk id="2" creationId="{15B19D3B-9FE3-4A5D-990E-7A1FC8D1E8C1}"/>
          </ac:picMkLst>
        </pc:picChg>
        <pc:picChg chg="del">
          <ac:chgData name="Hsu Chris" userId="b7876b13e03f3334" providerId="LiveId" clId="{164E6F0D-116D-4B52-B4E4-E9F622C33C7D}" dt="2020-06-28T07:03:17.121" v="321" actId="478"/>
          <ac:picMkLst>
            <pc:docMk/>
            <pc:sldMk cId="1656708869" sldId="286"/>
            <ac:picMk id="4" creationId="{D934C950-4CA5-4250-887C-9AD952500980}"/>
          </ac:picMkLst>
        </pc:picChg>
        <pc:picChg chg="add mod">
          <ac:chgData name="Hsu Chris" userId="b7876b13e03f3334" providerId="LiveId" clId="{164E6F0D-116D-4B52-B4E4-E9F622C33C7D}" dt="2020-06-28T07:50:04.158" v="586" actId="1076"/>
          <ac:picMkLst>
            <pc:docMk/>
            <pc:sldMk cId="1656708869" sldId="286"/>
            <ac:picMk id="5" creationId="{3E61BFAB-ED47-47E6-9211-A5E19EAF572C}"/>
          </ac:picMkLst>
        </pc:picChg>
        <pc:picChg chg="add mod">
          <ac:chgData name="Hsu Chris" userId="b7876b13e03f3334" providerId="LiveId" clId="{164E6F0D-116D-4B52-B4E4-E9F622C33C7D}" dt="2020-06-28T08:01:53.232" v="684" actId="1076"/>
          <ac:picMkLst>
            <pc:docMk/>
            <pc:sldMk cId="1656708869" sldId="286"/>
            <ac:picMk id="10" creationId="{8A8CBACA-ABDF-43DE-BC18-6988B3A3DA02}"/>
          </ac:picMkLst>
        </pc:picChg>
        <pc:picChg chg="add mod">
          <ac:chgData name="Hsu Chris" userId="b7876b13e03f3334" providerId="LiveId" clId="{164E6F0D-116D-4B52-B4E4-E9F622C33C7D}" dt="2020-06-28T07:52:44.863" v="619" actId="1076"/>
          <ac:picMkLst>
            <pc:docMk/>
            <pc:sldMk cId="1656708869" sldId="286"/>
            <ac:picMk id="1026" creationId="{2FF94813-A029-4ADD-B82D-115980F19530}"/>
          </ac:picMkLst>
        </pc:picChg>
      </pc:sldChg>
      <pc:sldChg chg="addSp delSp modSp add del mod">
        <pc:chgData name="Hsu Chris" userId="b7876b13e03f3334" providerId="LiveId" clId="{164E6F0D-116D-4B52-B4E4-E9F622C33C7D}" dt="2020-06-28T08:01:55.501" v="685" actId="47"/>
        <pc:sldMkLst>
          <pc:docMk/>
          <pc:sldMk cId="3496992169" sldId="287"/>
        </pc:sldMkLst>
        <pc:spChg chg="mod">
          <ac:chgData name="Hsu Chris" userId="b7876b13e03f3334" providerId="LiveId" clId="{164E6F0D-116D-4B52-B4E4-E9F622C33C7D}" dt="2020-06-28T07:03:52.463" v="330" actId="20577"/>
          <ac:spMkLst>
            <pc:docMk/>
            <pc:sldMk cId="3496992169" sldId="287"/>
            <ac:spMk id="3" creationId="{903F965D-F967-4D1D-9F08-D3ADBBFB255F}"/>
          </ac:spMkLst>
        </pc:spChg>
        <pc:picChg chg="del">
          <ac:chgData name="Hsu Chris" userId="b7876b13e03f3334" providerId="LiveId" clId="{164E6F0D-116D-4B52-B4E4-E9F622C33C7D}" dt="2020-06-28T07:03:46.822" v="328" actId="478"/>
          <ac:picMkLst>
            <pc:docMk/>
            <pc:sldMk cId="3496992169" sldId="287"/>
            <ac:picMk id="2" creationId="{15B19D3B-9FE3-4A5D-990E-7A1FC8D1E8C1}"/>
          </ac:picMkLst>
        </pc:picChg>
        <pc:picChg chg="add mod">
          <ac:chgData name="Hsu Chris" userId="b7876b13e03f3334" providerId="LiveId" clId="{164E6F0D-116D-4B52-B4E4-E9F622C33C7D}" dt="2020-06-28T07:04:02.509" v="334" actId="1076"/>
          <ac:picMkLst>
            <pc:docMk/>
            <pc:sldMk cId="3496992169" sldId="287"/>
            <ac:picMk id="4" creationId="{70AA878A-5CFE-4EF1-8A64-DAF68C1D767D}"/>
          </ac:picMkLst>
        </pc:picChg>
      </pc:sldChg>
      <pc:sldChg chg="addSp delSp modSp add del mod">
        <pc:chgData name="Hsu Chris" userId="b7876b13e03f3334" providerId="LiveId" clId="{164E6F0D-116D-4B52-B4E4-E9F622C33C7D}" dt="2020-06-28T08:01:56.483" v="686" actId="47"/>
        <pc:sldMkLst>
          <pc:docMk/>
          <pc:sldMk cId="994789691" sldId="288"/>
        </pc:sldMkLst>
        <pc:spChg chg="mod">
          <ac:chgData name="Hsu Chris" userId="b7876b13e03f3334" providerId="LiveId" clId="{164E6F0D-116D-4B52-B4E4-E9F622C33C7D}" dt="2020-06-28T07:04:21.128" v="336" actId="20577"/>
          <ac:spMkLst>
            <pc:docMk/>
            <pc:sldMk cId="994789691" sldId="288"/>
            <ac:spMk id="3" creationId="{903F965D-F967-4D1D-9F08-D3ADBBFB255F}"/>
          </ac:spMkLst>
        </pc:spChg>
        <pc:picChg chg="del">
          <ac:chgData name="Hsu Chris" userId="b7876b13e03f3334" providerId="LiveId" clId="{164E6F0D-116D-4B52-B4E4-E9F622C33C7D}" dt="2020-06-28T07:04:22.575" v="337" actId="478"/>
          <ac:picMkLst>
            <pc:docMk/>
            <pc:sldMk cId="994789691" sldId="288"/>
            <ac:picMk id="2" creationId="{15B19D3B-9FE3-4A5D-990E-7A1FC8D1E8C1}"/>
          </ac:picMkLst>
        </pc:picChg>
        <pc:picChg chg="add mod">
          <ac:chgData name="Hsu Chris" userId="b7876b13e03f3334" providerId="LiveId" clId="{164E6F0D-116D-4B52-B4E4-E9F622C33C7D}" dt="2020-06-28T07:04:36.446" v="340" actId="1076"/>
          <ac:picMkLst>
            <pc:docMk/>
            <pc:sldMk cId="994789691" sldId="288"/>
            <ac:picMk id="4" creationId="{81EE7C5F-8970-46D3-906D-D2E7A0822FCD}"/>
          </ac:picMkLst>
        </pc:picChg>
      </pc:sldChg>
      <pc:sldChg chg="addSp delSp modSp add del mod">
        <pc:chgData name="Hsu Chris" userId="b7876b13e03f3334" providerId="LiveId" clId="{164E6F0D-116D-4B52-B4E4-E9F622C33C7D}" dt="2020-06-28T08:01:57.301" v="687" actId="47"/>
        <pc:sldMkLst>
          <pc:docMk/>
          <pc:sldMk cId="1507913151" sldId="289"/>
        </pc:sldMkLst>
        <pc:spChg chg="mod">
          <ac:chgData name="Hsu Chris" userId="b7876b13e03f3334" providerId="LiveId" clId="{164E6F0D-116D-4B52-B4E4-E9F622C33C7D}" dt="2020-06-28T07:04:42.582" v="345" actId="20577"/>
          <ac:spMkLst>
            <pc:docMk/>
            <pc:sldMk cId="1507913151" sldId="289"/>
            <ac:spMk id="3" creationId="{903F965D-F967-4D1D-9F08-D3ADBBFB255F}"/>
          </ac:spMkLst>
        </pc:spChg>
        <pc:picChg chg="add mod">
          <ac:chgData name="Hsu Chris" userId="b7876b13e03f3334" providerId="LiveId" clId="{164E6F0D-116D-4B52-B4E4-E9F622C33C7D}" dt="2020-06-28T07:04:58.296" v="348" actId="14100"/>
          <ac:picMkLst>
            <pc:docMk/>
            <pc:sldMk cId="1507913151" sldId="289"/>
            <ac:picMk id="2" creationId="{938D9C4E-F133-4CE1-BBF1-E8599B937AE4}"/>
          </ac:picMkLst>
        </pc:picChg>
        <pc:picChg chg="del">
          <ac:chgData name="Hsu Chris" userId="b7876b13e03f3334" providerId="LiveId" clId="{164E6F0D-116D-4B52-B4E4-E9F622C33C7D}" dt="2020-06-28T07:04:40.488" v="342" actId="478"/>
          <ac:picMkLst>
            <pc:docMk/>
            <pc:sldMk cId="1507913151" sldId="289"/>
            <ac:picMk id="4" creationId="{81EE7C5F-8970-46D3-906D-D2E7A0822FCD}"/>
          </ac:picMkLst>
        </pc:picChg>
      </pc:sldChg>
      <pc:sldChg chg="addSp delSp modSp add del mod">
        <pc:chgData name="Hsu Chris" userId="b7876b13e03f3334" providerId="LiveId" clId="{164E6F0D-116D-4B52-B4E4-E9F622C33C7D}" dt="2020-06-28T07:56:47.384" v="683" actId="47"/>
        <pc:sldMkLst>
          <pc:docMk/>
          <pc:sldMk cId="939849510" sldId="290"/>
        </pc:sldMkLst>
        <pc:spChg chg="add mod">
          <ac:chgData name="Hsu Chris" userId="b7876b13e03f3334" providerId="LiveId" clId="{164E6F0D-116D-4B52-B4E4-E9F622C33C7D}" dt="2020-06-28T07:55:41.970" v="666" actId="1076"/>
          <ac:spMkLst>
            <pc:docMk/>
            <pc:sldMk cId="939849510" sldId="290"/>
            <ac:spMk id="2" creationId="{AD6CDA3F-DDAD-4452-BAE7-97CDC70DED88}"/>
          </ac:spMkLst>
        </pc:spChg>
        <pc:spChg chg="add mod">
          <ac:chgData name="Hsu Chris" userId="b7876b13e03f3334" providerId="LiveId" clId="{164E6F0D-116D-4B52-B4E4-E9F622C33C7D}" dt="2020-06-28T07:55:43.898" v="667" actId="1076"/>
          <ac:spMkLst>
            <pc:docMk/>
            <pc:sldMk cId="939849510" sldId="290"/>
            <ac:spMk id="4" creationId="{F7B0D96B-6AA1-4C23-8C63-4B1114FEF08F}"/>
          </ac:spMkLst>
        </pc:spChg>
        <pc:spChg chg="del mod">
          <ac:chgData name="Hsu Chris" userId="b7876b13e03f3334" providerId="LiveId" clId="{164E6F0D-116D-4B52-B4E4-E9F622C33C7D}" dt="2020-06-28T07:53:09.846" v="624"/>
          <ac:spMkLst>
            <pc:docMk/>
            <pc:sldMk cId="939849510" sldId="290"/>
            <ac:spMk id="9" creationId="{108E4121-BCBE-4F75-BA9A-2A44E3916FB8}"/>
          </ac:spMkLst>
        </pc:spChg>
        <pc:picChg chg="del">
          <ac:chgData name="Hsu Chris" userId="b7876b13e03f3334" providerId="LiveId" clId="{164E6F0D-116D-4B52-B4E4-E9F622C33C7D}" dt="2020-06-28T07:52:51.982" v="621" actId="478"/>
          <ac:picMkLst>
            <pc:docMk/>
            <pc:sldMk cId="939849510" sldId="290"/>
            <ac:picMk id="1026" creationId="{2FF94813-A029-4ADD-B82D-115980F195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55F34-9ECC-4956-A1F6-FFF8D65B33B7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0C807-9AAD-42CD-BD0F-731A49DA5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40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Same injury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0C807-9AAD-42CD-BD0F-731A49DA5F2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95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4033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544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69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271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7345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435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410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086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085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FA2B21-3FCD-4721-B95C-427943F61125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49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735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FA2B21-3FCD-4721-B95C-427943F61125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1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vpr2020.thecvf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6799830E-828C-454D-AD20-7EA6E602A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F3C003A-4070-4085-ABF1-235EFAA40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5040" y="1365405"/>
            <a:ext cx="4775075" cy="201126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400" b="1" dirty="0">
                <a:solidFill>
                  <a:schemeClr val="tx1"/>
                </a:solidFill>
              </a:rPr>
              <a:t>DL Meeting  </a:t>
            </a:r>
            <a:br>
              <a:rPr lang="en-US" altLang="zh-TW" sz="4400" b="1" dirty="0">
                <a:solidFill>
                  <a:schemeClr val="tx1"/>
                </a:solidFill>
              </a:rPr>
            </a:br>
            <a:br>
              <a:rPr lang="en-US" altLang="zh-TW" sz="4400" b="1" dirty="0">
                <a:solidFill>
                  <a:schemeClr val="tx1"/>
                </a:solidFill>
              </a:rPr>
            </a:br>
            <a:r>
              <a:rPr lang="en-US" altLang="zh-TW" sz="4400" b="1" dirty="0">
                <a:solidFill>
                  <a:schemeClr val="tx1"/>
                </a:solidFill>
              </a:rPr>
              <a:t>Paper Survey</a:t>
            </a:r>
            <a:br>
              <a:rPr lang="en-US" altLang="zh-TW" sz="4400" dirty="0"/>
            </a:br>
            <a:endParaRPr lang="zh-TW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BCBA57-402A-4E0D-AA6F-32916DBB7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9732" y="4486964"/>
            <a:ext cx="6045693" cy="1870436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altLang="zh-TW" sz="4500" b="1" dirty="0">
                <a:solidFill>
                  <a:schemeClr val="tx1"/>
                </a:solidFill>
              </a:rPr>
              <a:t>2020/6/29</a:t>
            </a:r>
            <a:endParaRPr lang="en-US" altLang="zh-TW" sz="45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45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徐靖憲</a:t>
            </a:r>
            <a:endParaRPr lang="en-US" altLang="zh-TW" sz="45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45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電機通訊學院英語學士班  </a:t>
            </a:r>
            <a:r>
              <a:rPr lang="en-US" altLang="zh-TW" sz="45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3A</a:t>
            </a: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9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03F965D-F967-4D1D-9F08-D3ADBBFB255F}"/>
              </a:ext>
            </a:extLst>
          </p:cNvPr>
          <p:cNvSpPr/>
          <p:nvPr/>
        </p:nvSpPr>
        <p:spPr>
          <a:xfrm>
            <a:off x="101903" y="92761"/>
            <a:ext cx="12513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>
                <a:latin typeface="+mj-lt"/>
              </a:rPr>
              <a:t>Injury Experiments 3- By pitching arm</a:t>
            </a:r>
            <a:endParaRPr lang="zh-TW" altLang="en-US" sz="3600" b="1" dirty="0">
              <a:latin typeface="+mj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DF9D29-8C06-4302-B42B-E53CE7F35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" y="2841778"/>
            <a:ext cx="5767727" cy="213859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B353FD4-7E3C-4941-8B24-3AD4EB98F27B}"/>
              </a:ext>
            </a:extLst>
          </p:cNvPr>
          <p:cNvSpPr txBox="1"/>
          <p:nvPr/>
        </p:nvSpPr>
        <p:spPr>
          <a:xfrm>
            <a:off x="2965142" y="106532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71B01EE-C53A-48C7-80F4-7C8C1D30D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2841778"/>
            <a:ext cx="5507960" cy="230727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DAB90C7-1A26-4F59-8AB4-1E2BFE662125}"/>
              </a:ext>
            </a:extLst>
          </p:cNvPr>
          <p:cNvSpPr/>
          <p:nvPr/>
        </p:nvSpPr>
        <p:spPr>
          <a:xfrm>
            <a:off x="1703031" y="5341060"/>
            <a:ext cx="8785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Generalization: This suggests that models will be unable to predict injuries for pitchers they have not seen before.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76385A-9C6A-458E-AD4C-5EB267797265}"/>
              </a:ext>
            </a:extLst>
          </p:cNvPr>
          <p:cNvSpPr txBox="1"/>
          <p:nvPr/>
        </p:nvSpPr>
        <p:spPr>
          <a:xfrm>
            <a:off x="1087512" y="2145608"/>
            <a:ext cx="3755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Testing: same pitcher as training</a:t>
            </a:r>
            <a:endParaRPr lang="zh-TW" altLang="en-US" sz="20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9AFA16-C455-4558-8D63-00107246FFFC}"/>
              </a:ext>
            </a:extLst>
          </p:cNvPr>
          <p:cNvSpPr/>
          <p:nvPr/>
        </p:nvSpPr>
        <p:spPr>
          <a:xfrm>
            <a:off x="6956301" y="2141905"/>
            <a:ext cx="4148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/>
              <a:t>Testing: different pitcher as training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188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03F965D-F967-4D1D-9F08-D3ADBBFB255F}"/>
              </a:ext>
            </a:extLst>
          </p:cNvPr>
          <p:cNvSpPr/>
          <p:nvPr/>
        </p:nvSpPr>
        <p:spPr>
          <a:xfrm>
            <a:off x="101903" y="92761"/>
            <a:ext cx="12513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/>
              <a:t>Injury </a:t>
            </a:r>
            <a:r>
              <a:rPr lang="en-US" altLang="zh-TW" sz="3600" b="1" dirty="0">
                <a:latin typeface="+mj-lt"/>
              </a:rPr>
              <a:t>Experiments 4- </a:t>
            </a:r>
            <a:r>
              <a:rPr lang="en-US" altLang="zh-TW" sz="3600" b="1" dirty="0"/>
              <a:t>Lefty vs Righty Models</a:t>
            </a:r>
            <a:endParaRPr lang="zh-TW" altLang="en-US" sz="3600" b="1" dirty="0">
              <a:latin typeface="+mj-lt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647BDEF-F253-4212-804E-59991FDF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248" y="2098841"/>
            <a:ext cx="5542874" cy="35296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7029AD8-4CAB-4A7E-8334-A690933ED387}"/>
              </a:ext>
            </a:extLst>
          </p:cNvPr>
          <p:cNvSpPr/>
          <p:nvPr/>
        </p:nvSpPr>
        <p:spPr>
          <a:xfrm>
            <a:off x="127247" y="30851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We also try </a:t>
            </a:r>
            <a:r>
              <a:rPr lang="zh-TW" altLang="en-US" b="1" dirty="0">
                <a:solidFill>
                  <a:srgbClr val="FF0000"/>
                </a:solidFill>
              </a:rPr>
              <a:t>horizontally flipping the input images</a:t>
            </a:r>
            <a:r>
              <a:rPr lang="zh-TW" altLang="en-US" dirty="0"/>
              <a:t>, effectively making a left handed pitcher appear as a right handed pitcher (and vice versa).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821DC8-AA9F-4616-8086-ED786127AE09}"/>
              </a:ext>
            </a:extLst>
          </p:cNvPr>
          <p:cNvSpPr/>
          <p:nvPr/>
        </p:nvSpPr>
        <p:spPr>
          <a:xfrm>
            <a:off x="1661605" y="976114"/>
            <a:ext cx="91232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Classification of the </a:t>
            </a:r>
            <a:r>
              <a:rPr lang="zh-TW" altLang="en-US" sz="2400" b="1" dirty="0">
                <a:solidFill>
                  <a:srgbClr val="FF0000"/>
                </a:solidFill>
              </a:rPr>
              <a:t>left-handed model tested on right handed pitchers </a:t>
            </a:r>
            <a:r>
              <a:rPr lang="zh-TW" altLang="en-US" sz="2400" dirty="0"/>
              <a:t>and the </a:t>
            </a:r>
            <a:r>
              <a:rPr lang="zh-TW" altLang="en-US" sz="2400" b="1" dirty="0">
                <a:solidFill>
                  <a:srgbClr val="FF0000"/>
                </a:solidFill>
              </a:rPr>
              <a:t>right handed model tested on left handed pitchers</a:t>
            </a:r>
          </a:p>
        </p:txBody>
      </p:sp>
    </p:spTree>
    <p:extLst>
      <p:ext uri="{BB962C8B-B14F-4D97-AF65-F5344CB8AC3E}">
        <p14:creationId xmlns:p14="http://schemas.microsoft.com/office/powerpoint/2010/main" val="377286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03F965D-F967-4D1D-9F08-D3ADBBFB255F}"/>
              </a:ext>
            </a:extLst>
          </p:cNvPr>
          <p:cNvSpPr/>
          <p:nvPr/>
        </p:nvSpPr>
        <p:spPr>
          <a:xfrm>
            <a:off x="101903" y="92761"/>
            <a:ext cx="12513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>
                <a:latin typeface="+mj-lt"/>
              </a:rPr>
              <a:t>Experiments 5- </a:t>
            </a:r>
            <a:r>
              <a:rPr lang="en-US" altLang="zh-TW" sz="3600" b="1" dirty="0"/>
              <a:t>Analysis of Injury Type</a:t>
            </a:r>
            <a:endParaRPr lang="zh-TW" altLang="en-US" sz="3600" b="1" dirty="0">
              <a:latin typeface="+mj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61BFAB-ED47-47E6-9211-A5E19EAF5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703" y="2305838"/>
            <a:ext cx="6142252" cy="291109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B1A02DA-A079-473A-AD75-DCB75AB4D234}"/>
              </a:ext>
            </a:extLst>
          </p:cNvPr>
          <p:cNvSpPr/>
          <p:nvPr/>
        </p:nvSpPr>
        <p:spPr>
          <a:xfrm>
            <a:off x="5808955" y="52169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+mj-lt"/>
              </a:rPr>
              <a:t>Table 7. Evaluation of the model for each injury. The model is able to detect some injuries well (e.g., hamstring strains) and others quite poorly (e.g., finger blisters).</a:t>
            </a:r>
            <a:endParaRPr lang="zh-TW" altLang="en-US" dirty="0"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BF277D-CD85-425B-AE8F-A0BE710ABDBC}"/>
              </a:ext>
            </a:extLst>
          </p:cNvPr>
          <p:cNvSpPr/>
          <p:nvPr/>
        </p:nvSpPr>
        <p:spPr>
          <a:xfrm>
            <a:off x="1241009" y="1260855"/>
            <a:ext cx="10459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we train a separate model for </a:t>
            </a:r>
            <a:r>
              <a:rPr lang="zh-TW" altLang="en-US" sz="2800" dirty="0">
                <a:solidFill>
                  <a:srgbClr val="FF0000"/>
                </a:solidFill>
              </a:rPr>
              <a:t>left-handed</a:t>
            </a:r>
            <a:r>
              <a:rPr lang="zh-TW" altLang="en-US" sz="2800" dirty="0"/>
              <a:t> and </a:t>
            </a:r>
            <a:r>
              <a:rPr lang="zh-TW" altLang="en-US" sz="2800" dirty="0">
                <a:solidFill>
                  <a:srgbClr val="FF0000"/>
                </a:solidFill>
              </a:rPr>
              <a:t>right-handed</a:t>
            </a:r>
            <a:r>
              <a:rPr lang="zh-TW" altLang="en-US" sz="2800" dirty="0"/>
              <a:t> pitchers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8E4121-BCBE-4F75-BA9A-2A44E3916FB8}"/>
              </a:ext>
            </a:extLst>
          </p:cNvPr>
          <p:cNvSpPr/>
          <p:nvPr/>
        </p:nvSpPr>
        <p:spPr>
          <a:xfrm>
            <a:off x="60474" y="22216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Our model performs quite well for most injuries, especially </a:t>
            </a:r>
            <a:r>
              <a:rPr lang="zh-TW" altLang="en-US" b="1" dirty="0"/>
              <a:t>hamstring and back injuries</a:t>
            </a:r>
            <a:r>
              <a:rPr lang="zh-TW" altLang="en-US" dirty="0"/>
              <a:t>.</a:t>
            </a:r>
          </a:p>
        </p:txBody>
      </p:sp>
      <p:pic>
        <p:nvPicPr>
          <p:cNvPr id="1026" name="Picture 2" descr="Neil老師上課心得：憤怒的火腿－認識膕旁肌| Judy Yoga">
            <a:extLst>
              <a:ext uri="{FF2B5EF4-FFF2-40B4-BE49-F238E27FC236}">
                <a16:creationId xmlns:a16="http://schemas.microsoft.com/office/drawing/2014/main" id="{2FF94813-A029-4ADD-B82D-115980F19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0" y="3021756"/>
            <a:ext cx="3696348" cy="322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A8CBACA-ABDF-43DE-BC18-6988B3A3D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7" y="2221611"/>
            <a:ext cx="5693466" cy="399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0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53B3CD4-38DF-4F9C-B41A-300F931F519E}"/>
              </a:ext>
            </a:extLst>
          </p:cNvPr>
          <p:cNvSpPr/>
          <p:nvPr/>
        </p:nvSpPr>
        <p:spPr>
          <a:xfrm>
            <a:off x="864092" y="1704274"/>
            <a:ext cx="103255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1. While we showed that CNN can reliably detect and predicted injuries, due to the somewhat limited size of our dataset and scarcity of injury data in general, </a:t>
            </a:r>
            <a:r>
              <a:rPr lang="en-US" altLang="zh-TW" sz="2000" dirty="0">
                <a:solidFill>
                  <a:srgbClr val="FF0000"/>
                </a:solidFill>
              </a:rPr>
              <a:t>it is not clear exactly how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well this will generalize to all pitchers, or pitchers at different levels of baseball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5555DED-74E6-4868-9C38-F5D5C0FB2685}"/>
              </a:ext>
            </a:extLst>
          </p:cNvPr>
          <p:cNvSpPr txBox="1"/>
          <p:nvPr/>
        </p:nvSpPr>
        <p:spPr>
          <a:xfrm>
            <a:off x="417249" y="213064"/>
            <a:ext cx="8114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Conclusion/ Discussion</a:t>
            </a:r>
            <a:endParaRPr lang="zh-TW" altLang="en-US" sz="36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FF4140-3DF4-46AB-95E0-934F23DB837E}"/>
              </a:ext>
            </a:extLst>
          </p:cNvPr>
          <p:cNvSpPr/>
          <p:nvPr/>
        </p:nvSpPr>
        <p:spPr>
          <a:xfrm>
            <a:off x="864091" y="2876766"/>
            <a:ext cx="100521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2. </a:t>
            </a:r>
            <a:r>
              <a:rPr lang="zh-TW" altLang="en-US" sz="2000" dirty="0"/>
              <a:t>While </a:t>
            </a:r>
            <a:r>
              <a:rPr lang="zh-TW" altLang="en-US" sz="2000" dirty="0">
                <a:solidFill>
                  <a:srgbClr val="FF0000"/>
                </a:solidFill>
              </a:rPr>
              <a:t>optical flow </a:t>
            </a:r>
            <a:r>
              <a:rPr lang="zh-TW" altLang="en-US" sz="2000" dirty="0"/>
              <a:t>provides a reasonable input feature, it does </a:t>
            </a:r>
            <a:r>
              <a:rPr lang="zh-TW" altLang="en-US" sz="2000" dirty="0">
                <a:solidFill>
                  <a:srgbClr val="FF0000"/>
                </a:solidFill>
              </a:rPr>
              <a:t>lose some detail information </a:t>
            </a:r>
            <a:r>
              <a:rPr lang="zh-TW" altLang="en-US" sz="2000" dirty="0"/>
              <a:t>which could be beneficial for injury detection. </a:t>
            </a:r>
            <a:r>
              <a:rPr lang="en-US" altLang="zh-TW" sz="2000" dirty="0"/>
              <a:t>As many injuries in pitchers are due </a:t>
            </a:r>
            <a:r>
              <a:rPr lang="en-US" altLang="zh-TW" sz="2000" dirty="0">
                <a:solidFill>
                  <a:srgbClr val="FF0000"/>
                </a:solidFill>
              </a:rPr>
              <a:t>to overuse,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Representing an injury as a sequence of pitches could be beneficial, rather than treating each pitch as an individual event</a:t>
            </a:r>
            <a:endParaRPr lang="zh-TW" altLang="en-US" sz="2000" dirty="0">
              <a:solidFill>
                <a:srgbClr val="FF0000"/>
              </a:solidFill>
            </a:endParaRPr>
          </a:p>
          <a:p>
            <a:endParaRPr lang="zh-TW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1D979B-E685-46FB-BA54-A6A3139140D5}"/>
              </a:ext>
            </a:extLst>
          </p:cNvPr>
          <p:cNvSpPr/>
          <p:nvPr/>
        </p:nvSpPr>
        <p:spPr>
          <a:xfrm>
            <a:off x="7220505" y="42616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D4948E-50E9-4E1A-9EA9-778A7F395447}"/>
              </a:ext>
            </a:extLst>
          </p:cNvPr>
          <p:cNvSpPr/>
          <p:nvPr/>
        </p:nvSpPr>
        <p:spPr>
          <a:xfrm>
            <a:off x="864091" y="4358547"/>
            <a:ext cx="786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3. Accurate injury prediction could use </a:t>
            </a:r>
            <a:r>
              <a:rPr lang="en-US" altLang="zh-TW" sz="2000" dirty="0">
                <a:solidFill>
                  <a:srgbClr val="FF0000"/>
                </a:solidFill>
              </a:rPr>
              <a:t>EMG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09C2F9-6B1E-40A5-9DD9-B259A494A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503" y="4305026"/>
            <a:ext cx="3099553" cy="174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0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E6C79C-1B1C-41D6-A779-63025B98EC91}"/>
              </a:ext>
            </a:extLst>
          </p:cNvPr>
          <p:cNvSpPr/>
          <p:nvPr/>
        </p:nvSpPr>
        <p:spPr>
          <a:xfrm>
            <a:off x="310718" y="1696036"/>
            <a:ext cx="1126576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400" b="1" dirty="0"/>
              <a:t>Early Detection of Injuries in MLB Pitchers from Video</a:t>
            </a:r>
          </a:p>
          <a:p>
            <a:pPr algn="ctr"/>
            <a:endParaRPr lang="en-US" altLang="zh-TW" sz="4400" b="1" dirty="0"/>
          </a:p>
          <a:p>
            <a:pPr algn="ctr"/>
            <a:r>
              <a:rPr lang="en-US" altLang="zh-TW" dirty="0"/>
              <a:t>AJ </a:t>
            </a:r>
            <a:r>
              <a:rPr lang="en-US" altLang="zh-TW" dirty="0" err="1"/>
              <a:t>Piergiovanni</a:t>
            </a:r>
            <a:r>
              <a:rPr lang="en-US" altLang="zh-TW" dirty="0"/>
              <a:t> and Michael S. </a:t>
            </a:r>
            <a:r>
              <a:rPr lang="en-US" altLang="zh-TW" dirty="0" err="1"/>
              <a:t>Ryoo</a:t>
            </a:r>
            <a:endParaRPr lang="en-US" altLang="zh-TW" dirty="0"/>
          </a:p>
          <a:p>
            <a:pPr algn="ctr"/>
            <a:r>
              <a:rPr lang="en-US" altLang="zh-TW" dirty="0"/>
              <a:t>Department of Computer Science, Indiana University, Bloomington, IN 47408</a:t>
            </a:r>
          </a:p>
          <a:p>
            <a:pPr algn="ctr"/>
            <a:r>
              <a:rPr lang="en-US" altLang="zh-TW" dirty="0"/>
              <a:t>{</a:t>
            </a:r>
            <a:r>
              <a:rPr lang="en-US" altLang="zh-TW" dirty="0" err="1"/>
              <a:t>ajpiergi,mryoo</a:t>
            </a:r>
            <a:r>
              <a:rPr lang="en-US" altLang="zh-TW" dirty="0"/>
              <a:t>}@indiana.edu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FF7EFC-C1C1-4840-BF7B-B3CE9E29F747}"/>
              </a:ext>
            </a:extLst>
          </p:cNvPr>
          <p:cNvSpPr/>
          <p:nvPr/>
        </p:nvSpPr>
        <p:spPr>
          <a:xfrm>
            <a:off x="1185906" y="5277373"/>
            <a:ext cx="9653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zh-TW" sz="2000" b="1" dirty="0">
                <a:solidFill>
                  <a:srgbClr val="FF0000"/>
                </a:solidFill>
                <a:latin typeface="+mj-lt"/>
              </a:rPr>
              <a:t>5th International Workshop on Computer Vision in Sports (</a:t>
            </a:r>
            <a:r>
              <a:rPr lang="en-US" altLang="zh-TW" sz="2000" b="1" dirty="0" err="1">
                <a:solidFill>
                  <a:srgbClr val="FF0000"/>
                </a:solidFill>
                <a:latin typeface="+mj-lt"/>
              </a:rPr>
              <a:t>CVsports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</a:rPr>
              <a:t>) at 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CVPR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</a:rPr>
              <a:t> 2019</a:t>
            </a:r>
            <a:endParaRPr lang="en-US" altLang="zh-TW" sz="2000" b="1" i="0" dirty="0">
              <a:solidFill>
                <a:srgbClr val="FF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24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F17B615-55BD-45AA-87D2-EF6602FE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80" y="-97654"/>
            <a:ext cx="10502284" cy="490696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45B0689-D497-4BD8-AFE9-F0D9D43EFB44}"/>
              </a:ext>
            </a:extLst>
          </p:cNvPr>
          <p:cNvSpPr txBox="1"/>
          <p:nvPr/>
        </p:nvSpPr>
        <p:spPr>
          <a:xfrm>
            <a:off x="310719" y="5202314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=&gt; Ski, Football, Table tennis, Soccer*3,  Ice-Hockey, Basketball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836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2071BFA-A2C6-4B27-82A9-C7CA211135E1}"/>
              </a:ext>
            </a:extLst>
          </p:cNvPr>
          <p:cNvSpPr txBox="1"/>
          <p:nvPr/>
        </p:nvSpPr>
        <p:spPr>
          <a:xfrm>
            <a:off x="514904" y="257453"/>
            <a:ext cx="268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Introduction</a:t>
            </a:r>
            <a:endParaRPr lang="zh-TW" altLang="en-US" sz="3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966BA9-ADC3-4962-A4D4-41F74138B156}"/>
              </a:ext>
            </a:extLst>
          </p:cNvPr>
          <p:cNvSpPr/>
          <p:nvPr/>
        </p:nvSpPr>
        <p:spPr>
          <a:xfrm>
            <a:off x="514904" y="1754605"/>
            <a:ext cx="9460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+mj-lt"/>
              </a:rPr>
              <a:t>In the MLB, teams spend an average of </a:t>
            </a:r>
            <a:r>
              <a:rPr lang="en-US" altLang="zh-TW" sz="2400" dirty="0">
                <a:solidFill>
                  <a:srgbClr val="FF0000"/>
                </a:solidFill>
                <a:latin typeface="+mj-lt"/>
              </a:rPr>
              <a:t>$450 </a:t>
            </a:r>
            <a:r>
              <a:rPr lang="en-US" altLang="zh-TW" sz="2400" dirty="0">
                <a:solidFill>
                  <a:srgbClr val="000000"/>
                </a:solidFill>
                <a:latin typeface="+mj-lt"/>
              </a:rPr>
              <a:t>million on players on the disabled list and an additional </a:t>
            </a:r>
            <a:r>
              <a:rPr lang="en-US" altLang="zh-TW" sz="2400" dirty="0">
                <a:solidFill>
                  <a:srgbClr val="FF0000"/>
                </a:solidFill>
                <a:latin typeface="+mj-lt"/>
              </a:rPr>
              <a:t>$50 </a:t>
            </a:r>
            <a:r>
              <a:rPr lang="en-US" altLang="zh-TW" sz="2400" dirty="0">
                <a:solidFill>
                  <a:srgbClr val="000000"/>
                </a:solidFill>
                <a:latin typeface="+mj-lt"/>
              </a:rPr>
              <a:t>million for replacement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+mj-lt"/>
              </a:rPr>
              <a:t>players each year, an annual average </a:t>
            </a:r>
            <a:r>
              <a:rPr lang="en-US" altLang="zh-TW" sz="2400" dirty="0">
                <a:solidFill>
                  <a:srgbClr val="FF0000"/>
                </a:solidFill>
                <a:latin typeface="+mj-lt"/>
              </a:rPr>
              <a:t>$500 </a:t>
            </a:r>
            <a:r>
              <a:rPr lang="en-US" altLang="zh-TW" sz="2400" dirty="0">
                <a:solidFill>
                  <a:srgbClr val="000000"/>
                </a:solidFill>
                <a:latin typeface="+mj-lt"/>
              </a:rPr>
              <a:t>million per year</a:t>
            </a:r>
            <a:endParaRPr lang="zh-TW" altLang="en-US" sz="2400" dirty="0">
              <a:latin typeface="+mj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D7BA63-7D88-4E1E-B6AB-FB1A6ACBF19A}"/>
              </a:ext>
            </a:extLst>
          </p:cNvPr>
          <p:cNvSpPr/>
          <p:nvPr/>
        </p:nvSpPr>
        <p:spPr>
          <a:xfrm>
            <a:off x="514904" y="380575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Pitching is a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repetitive action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starting pitchers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 roughly 2500 pitches per-season in games.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99CFFF-B147-4A28-931A-20064179A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339" y="3080551"/>
            <a:ext cx="5190828" cy="298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3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3BEED03-FBE7-4DCB-A208-DB3D8E6CD5CE}"/>
              </a:ext>
            </a:extLst>
          </p:cNvPr>
          <p:cNvSpPr txBox="1"/>
          <p:nvPr/>
        </p:nvSpPr>
        <p:spPr>
          <a:xfrm>
            <a:off x="452761" y="363984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Data collection</a:t>
            </a:r>
            <a:endParaRPr lang="zh-TW" altLang="en-US" sz="3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1EE231-A879-4BAD-AB09-6236B4293C73}"/>
              </a:ext>
            </a:extLst>
          </p:cNvPr>
          <p:cNvSpPr/>
          <p:nvPr/>
        </p:nvSpPr>
        <p:spPr>
          <a:xfrm>
            <a:off x="65102" y="1890945"/>
            <a:ext cx="817337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then collect videos of the TV broadcast of pitchers from 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games not near the date of injury as well as the game 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were injured in.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zh-TW" altLang="en-US" sz="2000" dirty="0"/>
              <a:t>It contains injuries from </a:t>
            </a:r>
            <a:r>
              <a:rPr lang="zh-TW" altLang="en-US" sz="2000" dirty="0">
                <a:solidFill>
                  <a:srgbClr val="FF0000"/>
                </a:solidFill>
              </a:rPr>
              <a:t>20</a:t>
            </a:r>
            <a:r>
              <a:rPr lang="zh-TW" altLang="en-US" sz="2000" dirty="0"/>
              <a:t> different </a:t>
            </a:r>
            <a:endParaRPr lang="en-US" altLang="zh-TW" sz="2000" dirty="0"/>
          </a:p>
          <a:p>
            <a:r>
              <a:rPr lang="zh-TW" altLang="en-US" sz="2000" dirty="0"/>
              <a:t>pitchers, </a:t>
            </a:r>
            <a:r>
              <a:rPr lang="zh-TW" altLang="en-US" sz="2000" dirty="0">
                <a:solidFill>
                  <a:srgbClr val="FF0000"/>
                </a:solidFill>
              </a:rPr>
              <a:t>4 </a:t>
            </a:r>
            <a:r>
              <a:rPr lang="zh-TW" altLang="en-US" sz="2000" dirty="0"/>
              <a:t>of which had multiple injuries in the same season.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01C44E-44C0-477E-A6F1-0B80B90BC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580" y="1890945"/>
            <a:ext cx="4928260" cy="420442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45A65F1-4A08-491E-BCC9-39A6E1636F0C}"/>
              </a:ext>
            </a:extLst>
          </p:cNvPr>
          <p:cNvSpPr/>
          <p:nvPr/>
        </p:nvSpPr>
        <p:spPr>
          <a:xfrm>
            <a:off x="65102" y="390569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/>
              <a:t>The data contains </a:t>
            </a:r>
            <a:r>
              <a:rPr lang="en-US" altLang="zh-TW" sz="2000" dirty="0">
                <a:solidFill>
                  <a:srgbClr val="FF0000"/>
                </a:solidFill>
              </a:rPr>
              <a:t>12</a:t>
            </a:r>
            <a:r>
              <a:rPr lang="en-US" altLang="zh-TW" sz="2000" dirty="0"/>
              <a:t> left-handed pitchers and </a:t>
            </a:r>
            <a:r>
              <a:rPr lang="en-US" altLang="zh-TW" sz="2000" dirty="0">
                <a:solidFill>
                  <a:srgbClr val="FF0000"/>
                </a:solidFill>
              </a:rPr>
              <a:t>8</a:t>
            </a:r>
            <a:r>
              <a:rPr lang="en-US" altLang="zh-TW" sz="2000" dirty="0"/>
              <a:t> right-handed pitchers, 10 different injuries. There are </a:t>
            </a:r>
            <a:r>
              <a:rPr lang="en-US" altLang="zh-TW" sz="2000" dirty="0">
                <a:solidFill>
                  <a:srgbClr val="FF0000"/>
                </a:solidFill>
              </a:rPr>
              <a:t>5479 </a:t>
            </a:r>
            <a:r>
              <a:rPr lang="en-US" altLang="zh-TW" sz="2000" dirty="0"/>
              <a:t>pitches images in the dataset, </a:t>
            </a:r>
            <a:r>
              <a:rPr lang="en-US" altLang="zh-TW" sz="2000" dirty="0">
                <a:solidFill>
                  <a:srgbClr val="FF0000"/>
                </a:solidFill>
              </a:rPr>
              <a:t>469 injured</a:t>
            </a:r>
            <a:r>
              <a:rPr lang="en-US" altLang="zh-TW" sz="2000" dirty="0"/>
              <a:t> pitches and </a:t>
            </a:r>
            <a:r>
              <a:rPr lang="en-US" altLang="zh-TW" sz="2000" dirty="0">
                <a:solidFill>
                  <a:srgbClr val="FF0000"/>
                </a:solidFill>
              </a:rPr>
              <a:t>5010 healthy</a:t>
            </a:r>
            <a:r>
              <a:rPr lang="en-US" altLang="zh-TW" sz="2000" dirty="0"/>
              <a:t> pitches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034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D85B34E-5BE6-4A61-B264-B2CA898B9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8" y="219426"/>
            <a:ext cx="11765425" cy="295016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BA2DAD3-F4A4-4F05-8481-40BC19E4841F}"/>
              </a:ext>
            </a:extLst>
          </p:cNvPr>
          <p:cNvSpPr/>
          <p:nvPr/>
        </p:nvSpPr>
        <p:spPr>
          <a:xfrm>
            <a:off x="1760737" y="3688413"/>
            <a:ext cx="92386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We first </a:t>
            </a:r>
            <a:r>
              <a:rPr lang="en-US" altLang="zh-TW" sz="2400" dirty="0">
                <a:solidFill>
                  <a:srgbClr val="FF0000"/>
                </a:solidFill>
              </a:rPr>
              <a:t>crop</a:t>
            </a:r>
            <a:r>
              <a:rPr lang="en-US" altLang="zh-TW" sz="2400" dirty="0"/>
              <a:t> the videos to a </a:t>
            </a:r>
            <a:r>
              <a:rPr lang="en-US" altLang="zh-TW" sz="2400" dirty="0">
                <a:solidFill>
                  <a:srgbClr val="FF0000"/>
                </a:solidFill>
              </a:rPr>
              <a:t>bounding box containing just the pitcher</a:t>
            </a:r>
            <a:r>
              <a:rPr lang="en-US" altLang="zh-TW" sz="2400" dirty="0"/>
              <a:t>. We then convert the images to </a:t>
            </a:r>
            <a:r>
              <a:rPr lang="en-US" altLang="zh-TW" sz="2400" dirty="0">
                <a:solidFill>
                  <a:srgbClr val="FF0000"/>
                </a:solidFill>
              </a:rPr>
              <a:t>greyscale</a:t>
            </a:r>
            <a:r>
              <a:rPr lang="en-US" altLang="zh-TW" sz="2400" dirty="0"/>
              <a:t> and compute </a:t>
            </a:r>
            <a:r>
              <a:rPr lang="en-US" altLang="zh-TW" sz="2400" dirty="0">
                <a:solidFill>
                  <a:srgbClr val="FF0000"/>
                </a:solidFill>
              </a:rPr>
              <a:t>optical flow</a:t>
            </a:r>
            <a:r>
              <a:rPr lang="en-US" altLang="zh-TW" sz="2400" dirty="0"/>
              <a:t>, as it capture high-resolution motion information while being invariant to appearance (i.e., jersey, time of day, etc.). </a:t>
            </a:r>
          </a:p>
        </p:txBody>
      </p:sp>
    </p:spTree>
    <p:extLst>
      <p:ext uri="{BB962C8B-B14F-4D97-AF65-F5344CB8AC3E}">
        <p14:creationId xmlns:p14="http://schemas.microsoft.com/office/powerpoint/2010/main" val="284981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3BEED03-FBE7-4DCB-A208-DB3D8E6CD5CE}"/>
              </a:ext>
            </a:extLst>
          </p:cNvPr>
          <p:cNvSpPr txBox="1"/>
          <p:nvPr/>
        </p:nvSpPr>
        <p:spPr>
          <a:xfrm>
            <a:off x="452761" y="363984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Models</a:t>
            </a:r>
            <a:endParaRPr lang="zh-TW" altLang="en-US" sz="3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2E7DB1-0638-46D8-8381-11E0FD7A61CF}"/>
              </a:ext>
            </a:extLst>
          </p:cNvPr>
          <p:cNvSpPr/>
          <p:nvPr/>
        </p:nvSpPr>
        <p:spPr>
          <a:xfrm>
            <a:off x="837460" y="3260302"/>
            <a:ext cx="119730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rames as input with resolution of 460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 (cropped to just the pitcher from 1920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080 video) 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10 second clip of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pitch at 60 fps.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04B224-FE86-4210-AB54-02E1DA08C96A}"/>
              </a:ext>
            </a:extLst>
          </p:cNvPr>
          <p:cNvSpPr/>
          <p:nvPr/>
        </p:nvSpPr>
        <p:spPr>
          <a:xfrm>
            <a:off x="752620" y="1719810"/>
            <a:ext cx="109432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standard 3D </a:t>
            </a:r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spatio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-temporal CNN 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I3D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(Two-Stream Inflated 3D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ConvNets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on the optical flow frames.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2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03F965D-F967-4D1D-9F08-D3ADBBFB255F}"/>
              </a:ext>
            </a:extLst>
          </p:cNvPr>
          <p:cNvSpPr/>
          <p:nvPr/>
        </p:nvSpPr>
        <p:spPr>
          <a:xfrm>
            <a:off x="306090" y="359091"/>
            <a:ext cx="10675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/>
              <a:t>Injury </a:t>
            </a:r>
            <a:r>
              <a:rPr lang="en-US" altLang="zh-TW" sz="3600" b="1" dirty="0">
                <a:latin typeface="+mj-lt"/>
              </a:rPr>
              <a:t>Experiments 1-  L</a:t>
            </a:r>
            <a:r>
              <a:rPr lang="en-US" altLang="zh-TW" sz="3600" b="1" dirty="0"/>
              <a:t>ast 20 pitches thrown</a:t>
            </a:r>
            <a:r>
              <a:rPr lang="en-US" altLang="zh-TW" sz="3600" b="1" dirty="0">
                <a:latin typeface="+mj-lt"/>
              </a:rPr>
              <a:t> </a:t>
            </a:r>
            <a:endParaRPr lang="zh-TW" altLang="en-US" sz="3600" b="1" dirty="0">
              <a:latin typeface="+mj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4A458F-0802-4608-921F-01849135F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90" y="1719104"/>
            <a:ext cx="5075360" cy="38636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50959B9-E827-4BFC-B4D0-227D9B0C6050}"/>
              </a:ext>
            </a:extLst>
          </p:cNvPr>
          <p:cNvSpPr/>
          <p:nvPr/>
        </p:nvSpPr>
        <p:spPr>
          <a:xfrm>
            <a:off x="5789910" y="231926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predicting a pitcher’s injury where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20 pitches thrown are injured. A model was trained for each pitcher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24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03F965D-F967-4D1D-9F08-D3ADBBFB255F}"/>
              </a:ext>
            </a:extLst>
          </p:cNvPr>
          <p:cNvSpPr/>
          <p:nvPr/>
        </p:nvSpPr>
        <p:spPr>
          <a:xfrm>
            <a:off x="101903" y="92761"/>
            <a:ext cx="125132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/>
              <a:t>Injury </a:t>
            </a:r>
            <a:r>
              <a:rPr lang="en-US" altLang="zh-TW" sz="3600" b="1" dirty="0">
                <a:latin typeface="+mj-lt"/>
              </a:rPr>
              <a:t>Experiments 2-  H</a:t>
            </a:r>
            <a:r>
              <a:rPr lang="en-US" altLang="zh-TW" sz="3600" b="1" dirty="0"/>
              <a:t>ow well a model trained on one pitcher transfers to another pitcher.</a:t>
            </a:r>
            <a:endParaRPr lang="zh-TW" altLang="en-US" sz="3600" b="1" dirty="0">
              <a:latin typeface="+mj-lt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E178C09-0FF9-4C42-9BC8-B7EE2A2A5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889" y="2239366"/>
            <a:ext cx="5355500" cy="34281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CF7576-7017-4B3D-B0EE-61EF2155620B}"/>
              </a:ext>
            </a:extLst>
          </p:cNvPr>
          <p:cNvSpPr/>
          <p:nvPr/>
        </p:nvSpPr>
        <p:spPr>
          <a:xfrm>
            <a:off x="262535" y="256845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To determine how well the models generalize, we evaluate the trained models on a different pitcher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562403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1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935</TotalTime>
  <Words>687</Words>
  <Application>Microsoft Office PowerPoint</Application>
  <PresentationFormat>寬螢幕</PresentationFormat>
  <Paragraphs>50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標楷體</vt:lpstr>
      <vt:lpstr>Calibri</vt:lpstr>
      <vt:lpstr>Times New Roman</vt:lpstr>
      <vt:lpstr>回顧</vt:lpstr>
      <vt:lpstr>DL Meeting    Paper Survey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 Meeting    Paper Survey </dc:title>
  <dc:creator>Hsu Chris</dc:creator>
  <cp:lastModifiedBy>Hsu Chris</cp:lastModifiedBy>
  <cp:revision>15</cp:revision>
  <dcterms:created xsi:type="dcterms:W3CDTF">2020-06-27T11:29:02Z</dcterms:created>
  <dcterms:modified xsi:type="dcterms:W3CDTF">2020-06-29T01:35:29Z</dcterms:modified>
</cp:coreProperties>
</file>