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7" r:id="rId3"/>
    <p:sldId id="257" r:id="rId4"/>
    <p:sldId id="258" r:id="rId5"/>
    <p:sldId id="265" r:id="rId6"/>
    <p:sldId id="268" r:id="rId7"/>
    <p:sldId id="269" r:id="rId8"/>
    <p:sldId id="270" r:id="rId9"/>
    <p:sldId id="271" r:id="rId10"/>
    <p:sldId id="259" r:id="rId11"/>
    <p:sldId id="288" r:id="rId12"/>
    <p:sldId id="260" r:id="rId13"/>
    <p:sldId id="261" r:id="rId14"/>
    <p:sldId id="262" r:id="rId15"/>
    <p:sldId id="263"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 id="289" r:id="rId32"/>
  </p:sldIdLst>
  <p:sldSz cx="9144000" cy="6858000" type="screen4x3"/>
  <p:notesSz cx="6946900" cy="9283700"/>
  <p:custDataLst>
    <p:tags r:id="rId3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996633"/>
    <a:srgbClr val="FF5050"/>
    <a:srgbClr val="FFCC00"/>
    <a:srgbClr val="993300"/>
    <a:srgbClr val="FFCC99"/>
    <a:srgbClr val="CC9900"/>
    <a:srgbClr val="FFCC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600" autoAdjust="0"/>
  </p:normalViewPr>
  <p:slideViewPr>
    <p:cSldViewPr>
      <p:cViewPr varScale="1">
        <p:scale>
          <a:sx n="86" d="100"/>
          <a:sy n="86" d="100"/>
        </p:scale>
        <p:origin x="-1092" y="-7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DAA2B9C9-8C53-498D-9B5E-014A7F74F07E}" type="pres">
      <dgm:prSet presAssocID="{F66B0327-5801-4A2E-9639-A1724D36520F}" presName="parenttextcomposite" presStyleCnt="0"/>
      <dgm:spPr/>
    </dgm:pt>
    <dgm:pt modelId="{27EF129F-B7C0-419D-9A28-5C0CEC916E38}" type="pres">
      <dgm:prSet presAssocID="{F66B0327-5801-4A2E-9639-A1724D36520F}" presName="parenttext" presStyleLbl="revTx" presStyleIdx="0" presStyleCnt="3">
        <dgm:presLayoutVars>
          <dgm:chMax/>
          <dgm:chPref val="2"/>
          <dgm:bulletEnabled val="1"/>
        </dgm:presLayoutVars>
      </dgm:prSet>
      <dgm:spPr/>
      <dgm:t>
        <a:bodyPr/>
        <a:lstStyle/>
        <a:p>
          <a:endParaRPr lang="zh-CN" altLang="en-US"/>
        </a:p>
      </dgm:t>
    </dgm:pt>
    <dgm:pt modelId="{514C5E42-2162-40F0-A7D6-C04C715680F0}" type="pres">
      <dgm:prSet presAssocID="{F66B0327-5801-4A2E-9639-A1724D36520F}" presName="parallelogramComposite" presStyleCnt="0"/>
      <dgm:spPr/>
    </dgm:pt>
    <dgm:pt modelId="{DF27259A-A72B-4A99-B149-A5EE56547359}" type="pres">
      <dgm:prSet presAssocID="{F66B0327-5801-4A2E-9639-A1724D36520F}" presName="parallelogram1" presStyleLbl="alignNode1" presStyleIdx="0" presStyleCnt="21"/>
      <dgm:spPr/>
    </dgm:pt>
    <dgm:pt modelId="{2B3C1CB2-27C3-46DD-9415-B4E2F47AB7BD}" type="pres">
      <dgm:prSet presAssocID="{F66B0327-5801-4A2E-9639-A1724D36520F}" presName="parallelogram2" presStyleLbl="alignNode1" presStyleIdx="1" presStyleCnt="21"/>
      <dgm:spPr/>
    </dgm:pt>
    <dgm:pt modelId="{F793C757-7673-49E2-99AC-99FD8A6B9D70}" type="pres">
      <dgm:prSet presAssocID="{F66B0327-5801-4A2E-9639-A1724D36520F}" presName="parallelogram3" presStyleLbl="alignNode1" presStyleIdx="2" presStyleCnt="21"/>
      <dgm:spPr/>
    </dgm:pt>
    <dgm:pt modelId="{FA9F0F15-0D0D-441B-A8A8-1B132FF4A7CF}" type="pres">
      <dgm:prSet presAssocID="{F66B0327-5801-4A2E-9639-A1724D36520F}" presName="parallelogram4" presStyleLbl="alignNode1" presStyleIdx="3" presStyleCnt="21"/>
      <dgm:spPr/>
    </dgm:pt>
    <dgm:pt modelId="{02CCD115-1F22-4C2C-B306-B88555FE9CDA}" type="pres">
      <dgm:prSet presAssocID="{F66B0327-5801-4A2E-9639-A1724D36520F}" presName="parallelogram5" presStyleLbl="alignNode1" presStyleIdx="4" presStyleCnt="21"/>
      <dgm:spPr/>
    </dgm:pt>
    <dgm:pt modelId="{D4ABCE44-082F-4AB2-883E-86BA994E341D}" type="pres">
      <dgm:prSet presAssocID="{F66B0327-5801-4A2E-9639-A1724D36520F}" presName="parallelogram6" presStyleLbl="alignNode1" presStyleIdx="5" presStyleCnt="21"/>
      <dgm:spPr/>
    </dgm:pt>
    <dgm:pt modelId="{90B30298-1074-4627-AFBB-43208B9E1D3A}" type="pres">
      <dgm:prSet presAssocID="{F66B0327-5801-4A2E-9639-A1724D36520F}" presName="parallelogram7" presStyleLbl="alignNode1" presStyleIdx="6" presStyleCnt="21"/>
      <dgm:spPr/>
    </dgm:pt>
    <dgm:pt modelId="{CC8452E9-02E2-490C-B9AB-E390B9704FF9}" type="pres">
      <dgm:prSet presAssocID="{581CEB43-759C-4CF2-8DEF-93029824D2ED}" presName="sibTrans" presStyleCnt="0"/>
      <dgm:spPr/>
    </dgm:pt>
    <dgm:pt modelId="{3D4E5AC9-DD8F-4DEB-B58B-931C3BF7EACD}" type="pres">
      <dgm:prSet presAssocID="{8884A2E3-B685-4082-96A8-E6AD93AE05C2}" presName="parenttextcomposite" presStyleCnt="0"/>
      <dgm:spPr/>
    </dgm:pt>
    <dgm:pt modelId="{218D9218-1843-4FB1-99E9-F314089D4C54}" type="pres">
      <dgm:prSet presAssocID="{8884A2E3-B685-4082-96A8-E6AD93AE05C2}" presName="parenttext" presStyleLbl="revTx" presStyleIdx="1" presStyleCnt="3">
        <dgm:presLayoutVars>
          <dgm:chMax/>
          <dgm:chPref val="2"/>
          <dgm:bulletEnabled val="1"/>
        </dgm:presLayoutVars>
      </dgm:prSet>
      <dgm:spPr/>
      <dgm:t>
        <a:bodyPr/>
        <a:lstStyle/>
        <a:p>
          <a:endParaRPr lang="zh-CN" altLang="en-US"/>
        </a:p>
      </dgm:t>
    </dgm:pt>
    <dgm:pt modelId="{03933427-950A-4A3A-99F1-91BA19601EB3}" type="pres">
      <dgm:prSet presAssocID="{8884A2E3-B685-4082-96A8-E6AD93AE05C2}" presName="parallelogramComposite" presStyleCnt="0"/>
      <dgm:spPr/>
    </dgm:pt>
    <dgm:pt modelId="{268AAE4B-8640-42EC-BB72-3871D7651608}" type="pres">
      <dgm:prSet presAssocID="{8884A2E3-B685-4082-96A8-E6AD93AE05C2}" presName="parallelogram1" presStyleLbl="alignNode1" presStyleIdx="7" presStyleCnt="21"/>
      <dgm:spPr/>
    </dgm:pt>
    <dgm:pt modelId="{1FDD3552-F440-4303-AD4D-828158FFAF51}" type="pres">
      <dgm:prSet presAssocID="{8884A2E3-B685-4082-96A8-E6AD93AE05C2}" presName="parallelogram2" presStyleLbl="alignNode1" presStyleIdx="8" presStyleCnt="21"/>
      <dgm:spPr/>
    </dgm:pt>
    <dgm:pt modelId="{E53D8DB2-FA2F-4271-92B9-FA212D280EC8}" type="pres">
      <dgm:prSet presAssocID="{8884A2E3-B685-4082-96A8-E6AD93AE05C2}" presName="parallelogram3" presStyleLbl="alignNode1" presStyleIdx="9" presStyleCnt="21"/>
      <dgm:spPr/>
    </dgm:pt>
    <dgm:pt modelId="{3739E6C6-F933-4FCB-876A-F8CA2252FDC8}" type="pres">
      <dgm:prSet presAssocID="{8884A2E3-B685-4082-96A8-E6AD93AE05C2}" presName="parallelogram4" presStyleLbl="alignNode1" presStyleIdx="10" presStyleCnt="21"/>
      <dgm:spPr/>
    </dgm:pt>
    <dgm:pt modelId="{E5851F70-5323-4EC5-94D1-DB2D964920C2}" type="pres">
      <dgm:prSet presAssocID="{8884A2E3-B685-4082-96A8-E6AD93AE05C2}" presName="parallelogram5" presStyleLbl="alignNode1" presStyleIdx="11" presStyleCnt="21"/>
      <dgm:spPr/>
    </dgm:pt>
    <dgm:pt modelId="{3996AF67-E33E-4AB3-B0D6-B4A339A6145F}" type="pres">
      <dgm:prSet presAssocID="{8884A2E3-B685-4082-96A8-E6AD93AE05C2}" presName="parallelogram6" presStyleLbl="alignNode1" presStyleIdx="12" presStyleCnt="21"/>
      <dgm:spPr/>
    </dgm:pt>
    <dgm:pt modelId="{57954990-2F1F-4575-8E58-5E85969D6504}" type="pres">
      <dgm:prSet presAssocID="{8884A2E3-B685-4082-96A8-E6AD93AE05C2}" presName="parallelogram7" presStyleLbl="alignNode1" presStyleIdx="13" presStyleCnt="21"/>
      <dgm:spPr/>
    </dgm:pt>
    <dgm:pt modelId="{D37E2554-A3BC-4C07-989D-DE3B57822F4D}" type="pres">
      <dgm:prSet presAssocID="{9DBF805E-4671-45F9-9BC0-817CC5C51B01}" presName="sibTrans" presStyleCnt="0"/>
      <dgm:spPr/>
    </dgm:pt>
    <dgm:pt modelId="{7572D9A3-5581-4F5D-8C92-CCDEDF77DB38}" type="pres">
      <dgm:prSet presAssocID="{32CC3289-1994-4B6E-B293-3D5D7BF5CF54}" presName="parenttextcomposite" presStyleCnt="0"/>
      <dgm:spPr/>
    </dgm:pt>
    <dgm:pt modelId="{15E94069-C28D-45F7-9841-263587431E07}" type="pres">
      <dgm:prSet presAssocID="{32CC3289-1994-4B6E-B293-3D5D7BF5CF54}" presName="parenttext" presStyleLbl="revTx" presStyleIdx="2" presStyleCnt="3">
        <dgm:presLayoutVars>
          <dgm:chMax/>
          <dgm:chPref val="2"/>
          <dgm:bulletEnabled val="1"/>
        </dgm:presLayoutVars>
      </dgm:prSet>
      <dgm:spPr/>
      <dgm:t>
        <a:bodyPr/>
        <a:lstStyle/>
        <a:p>
          <a:endParaRPr lang="zh-CN" altLang="en-US"/>
        </a:p>
      </dgm:t>
    </dgm:pt>
    <dgm:pt modelId="{132B4A4E-40A3-4135-92AC-9B6F5A78DF52}" type="pres">
      <dgm:prSet presAssocID="{32CC3289-1994-4B6E-B293-3D5D7BF5CF54}" presName="parallelogramComposite" presStyleCnt="0"/>
      <dgm:spPr/>
    </dgm:pt>
    <dgm:pt modelId="{8C912153-2E20-4224-9DC1-96893D4B85D2}" type="pres">
      <dgm:prSet presAssocID="{32CC3289-1994-4B6E-B293-3D5D7BF5CF54}" presName="parallelogram1" presStyleLbl="alignNode1" presStyleIdx="14" presStyleCnt="21"/>
      <dgm:spPr/>
    </dgm:pt>
    <dgm:pt modelId="{14E6D69B-A709-4646-95C0-F83DCEC2F34B}" type="pres">
      <dgm:prSet presAssocID="{32CC3289-1994-4B6E-B293-3D5D7BF5CF54}" presName="parallelogram2" presStyleLbl="alignNode1" presStyleIdx="15" presStyleCnt="21"/>
      <dgm:spPr/>
    </dgm:pt>
    <dgm:pt modelId="{DB610233-6DD6-477F-8069-BD6A03B76DAB}" type="pres">
      <dgm:prSet presAssocID="{32CC3289-1994-4B6E-B293-3D5D7BF5CF54}" presName="parallelogram3" presStyleLbl="alignNode1" presStyleIdx="16" presStyleCnt="21"/>
      <dgm:spPr/>
    </dgm:pt>
    <dgm:pt modelId="{905F1C8A-251F-487A-866B-E8901F7136CE}" type="pres">
      <dgm:prSet presAssocID="{32CC3289-1994-4B6E-B293-3D5D7BF5CF54}" presName="parallelogram4" presStyleLbl="alignNode1" presStyleIdx="17" presStyleCnt="21"/>
      <dgm:spPr/>
    </dgm:pt>
    <dgm:pt modelId="{19E96DF5-4468-466F-8594-8AE26FB72F31}" type="pres">
      <dgm:prSet presAssocID="{32CC3289-1994-4B6E-B293-3D5D7BF5CF54}" presName="parallelogram5" presStyleLbl="alignNode1" presStyleIdx="18" presStyleCnt="21"/>
      <dgm:spPr/>
    </dgm:pt>
    <dgm:pt modelId="{C5ADFE5F-B77C-42FF-AF6D-2C1EC4CDBE46}" type="pres">
      <dgm:prSet presAssocID="{32CC3289-1994-4B6E-B293-3D5D7BF5CF54}" presName="parallelogram6" presStyleLbl="alignNode1" presStyleIdx="19" presStyleCnt="21"/>
      <dgm:spPr/>
    </dgm:pt>
    <dgm:pt modelId="{A86FB1D3-4B8E-42C3-9F4F-921A9656906F}" type="pres">
      <dgm:prSet presAssocID="{32CC3289-1994-4B6E-B293-3D5D7BF5CF54}" presName="parallelogram7" presStyleLbl="alignNode1" presStyleIdx="20" presStyleCnt="21"/>
      <dgm:spPr/>
    </dgm:pt>
  </dgm:ptLst>
  <dgm:cxnLst>
    <dgm:cxn modelId="{E5BEB48B-9E03-4CFE-8AAE-2F7AEB1883BF}" srcId="{1EE26A47-8757-4F8F-93D3-3238C6457348}" destId="{F66B0327-5801-4A2E-9639-A1724D36520F}" srcOrd="0" destOrd="0" parTransId="{0613E683-D477-41F9-AD24-54F2B1CC7E8D}" sibTransId="{581CEB43-759C-4CF2-8DEF-93029824D2ED}"/>
    <dgm:cxn modelId="{130C9274-0016-458B-BF0C-0974806C45E8}" type="presOf" srcId="{1EE26A47-8757-4F8F-93D3-3238C6457348}" destId="{86861747-D4F2-4850-928D-F14A95FFB4E4}" srcOrd="0" destOrd="0" presId="urn:microsoft.com/office/officeart/2008/layout/VerticalAccentList"/>
    <dgm:cxn modelId="{7BD83E49-19ED-492D-A11A-2AD3B3B95863}" type="presOf" srcId="{F66B0327-5801-4A2E-9639-A1724D36520F}" destId="{27EF129F-B7C0-419D-9A28-5C0CEC916E38}" srcOrd="0" destOrd="0" presId="urn:microsoft.com/office/officeart/2008/layout/VerticalAccentList"/>
    <dgm:cxn modelId="{6876D631-268D-47BA-BBEC-20C7F0269ECB}" type="presOf" srcId="{8884A2E3-B685-4082-96A8-E6AD93AE05C2}" destId="{218D9218-1843-4FB1-99E9-F314089D4C54}" srcOrd="0" destOrd="0" presId="urn:microsoft.com/office/officeart/2008/layout/VerticalAccentList"/>
    <dgm:cxn modelId="{A349E01B-EB6F-47E2-926C-D6BF7D133811}" srcId="{1EE26A47-8757-4F8F-93D3-3238C6457348}" destId="{32CC3289-1994-4B6E-B293-3D5D7BF5CF54}" srcOrd="2" destOrd="0" parTransId="{93A491EA-EAD3-4F3A-82B2-5BFE0930A834}" sibTransId="{D3CE9BCF-FE8C-4E9F-A609-129F32421C40}"/>
    <dgm:cxn modelId="{F1421F40-DC8C-4CA9-82E3-D7C62D7A7F6F}" type="presOf" srcId="{32CC3289-1994-4B6E-B293-3D5D7BF5CF54}" destId="{15E94069-C28D-45F7-9841-263587431E07}" srcOrd="0" destOrd="0" presId="urn:microsoft.com/office/officeart/2008/layout/VerticalAccentList"/>
    <dgm:cxn modelId="{4763DF6D-ECFC-48B2-ADBF-4532E567D60F}" srcId="{1EE26A47-8757-4F8F-93D3-3238C6457348}" destId="{8884A2E3-B685-4082-96A8-E6AD93AE05C2}" srcOrd="1" destOrd="0" parTransId="{9B64C4B6-3B9A-42FE-BD8C-15D60FE33027}" sibTransId="{9DBF805E-4671-45F9-9BC0-817CC5C51B01}"/>
    <dgm:cxn modelId="{641570BE-AA79-445B-89F6-984BC0C792F1}" type="presParOf" srcId="{86861747-D4F2-4850-928D-F14A95FFB4E4}" destId="{DAA2B9C9-8C53-498D-9B5E-014A7F74F07E}" srcOrd="0" destOrd="0" presId="urn:microsoft.com/office/officeart/2008/layout/VerticalAccentList"/>
    <dgm:cxn modelId="{FBB47699-3D68-4403-9F4E-1C13F9A02CB5}" type="presParOf" srcId="{DAA2B9C9-8C53-498D-9B5E-014A7F74F07E}" destId="{27EF129F-B7C0-419D-9A28-5C0CEC916E38}" srcOrd="0" destOrd="0" presId="urn:microsoft.com/office/officeart/2008/layout/VerticalAccentList"/>
    <dgm:cxn modelId="{C1E1333C-D52F-47A3-9357-D7292ABB8675}" type="presParOf" srcId="{86861747-D4F2-4850-928D-F14A95FFB4E4}" destId="{514C5E42-2162-40F0-A7D6-C04C715680F0}" srcOrd="1" destOrd="0" presId="urn:microsoft.com/office/officeart/2008/layout/VerticalAccentList"/>
    <dgm:cxn modelId="{90F9A2FD-C2D9-4FA7-816C-E98D8560C49B}" type="presParOf" srcId="{514C5E42-2162-40F0-A7D6-C04C715680F0}" destId="{DF27259A-A72B-4A99-B149-A5EE56547359}" srcOrd="0" destOrd="0" presId="urn:microsoft.com/office/officeart/2008/layout/VerticalAccentList"/>
    <dgm:cxn modelId="{8A374A41-3916-400F-AE7C-ECFF9330C2CB}" type="presParOf" srcId="{514C5E42-2162-40F0-A7D6-C04C715680F0}" destId="{2B3C1CB2-27C3-46DD-9415-B4E2F47AB7BD}" srcOrd="1" destOrd="0" presId="urn:microsoft.com/office/officeart/2008/layout/VerticalAccentList"/>
    <dgm:cxn modelId="{CE0D5D1C-0D95-4471-B9F1-4425F774179D}" type="presParOf" srcId="{514C5E42-2162-40F0-A7D6-C04C715680F0}" destId="{F793C757-7673-49E2-99AC-99FD8A6B9D70}" srcOrd="2" destOrd="0" presId="urn:microsoft.com/office/officeart/2008/layout/VerticalAccentList"/>
    <dgm:cxn modelId="{4BE0DC49-ADAC-4FB3-BEEF-58C1AC61C6C5}" type="presParOf" srcId="{514C5E42-2162-40F0-A7D6-C04C715680F0}" destId="{FA9F0F15-0D0D-441B-A8A8-1B132FF4A7CF}" srcOrd="3" destOrd="0" presId="urn:microsoft.com/office/officeart/2008/layout/VerticalAccentList"/>
    <dgm:cxn modelId="{2B545CDC-7EFA-41BD-AA09-A9C98E850BB7}" type="presParOf" srcId="{514C5E42-2162-40F0-A7D6-C04C715680F0}" destId="{02CCD115-1F22-4C2C-B306-B88555FE9CDA}" srcOrd="4" destOrd="0" presId="urn:microsoft.com/office/officeart/2008/layout/VerticalAccentList"/>
    <dgm:cxn modelId="{A3422D0A-810D-4BB0-A561-B70FB6445CAD}" type="presParOf" srcId="{514C5E42-2162-40F0-A7D6-C04C715680F0}" destId="{D4ABCE44-082F-4AB2-883E-86BA994E341D}" srcOrd="5" destOrd="0" presId="urn:microsoft.com/office/officeart/2008/layout/VerticalAccentList"/>
    <dgm:cxn modelId="{98324E3C-742C-44FC-B222-75A152BBF74F}" type="presParOf" srcId="{514C5E42-2162-40F0-A7D6-C04C715680F0}" destId="{90B30298-1074-4627-AFBB-43208B9E1D3A}" srcOrd="6" destOrd="0" presId="urn:microsoft.com/office/officeart/2008/layout/VerticalAccentList"/>
    <dgm:cxn modelId="{40623600-289F-4D14-873B-BF46678228C5}" type="presParOf" srcId="{86861747-D4F2-4850-928D-F14A95FFB4E4}" destId="{CC8452E9-02E2-490C-B9AB-E390B9704FF9}" srcOrd="2" destOrd="0" presId="urn:microsoft.com/office/officeart/2008/layout/VerticalAccentList"/>
    <dgm:cxn modelId="{E55303F3-2EDA-49FC-B087-73F6AAAC16BE}" type="presParOf" srcId="{86861747-D4F2-4850-928D-F14A95FFB4E4}" destId="{3D4E5AC9-DD8F-4DEB-B58B-931C3BF7EACD}" srcOrd="3" destOrd="0" presId="urn:microsoft.com/office/officeart/2008/layout/VerticalAccentList"/>
    <dgm:cxn modelId="{0E0BBEB9-EBD4-4573-8791-83713F646FDA}" type="presParOf" srcId="{3D4E5AC9-DD8F-4DEB-B58B-931C3BF7EACD}" destId="{218D9218-1843-4FB1-99E9-F314089D4C54}" srcOrd="0" destOrd="0" presId="urn:microsoft.com/office/officeart/2008/layout/VerticalAccentList"/>
    <dgm:cxn modelId="{BBA5B725-97CD-403C-8074-0B6B9D7C4F61}" type="presParOf" srcId="{86861747-D4F2-4850-928D-F14A95FFB4E4}" destId="{03933427-950A-4A3A-99F1-91BA19601EB3}" srcOrd="4" destOrd="0" presId="urn:microsoft.com/office/officeart/2008/layout/VerticalAccentList"/>
    <dgm:cxn modelId="{4CCCFDEF-2181-424B-8CBA-78362021BE2C}" type="presParOf" srcId="{03933427-950A-4A3A-99F1-91BA19601EB3}" destId="{268AAE4B-8640-42EC-BB72-3871D7651608}" srcOrd="0" destOrd="0" presId="urn:microsoft.com/office/officeart/2008/layout/VerticalAccentList"/>
    <dgm:cxn modelId="{4DD34F0D-B1CD-487C-86F2-5C8726B8583D}" type="presParOf" srcId="{03933427-950A-4A3A-99F1-91BA19601EB3}" destId="{1FDD3552-F440-4303-AD4D-828158FFAF51}" srcOrd="1" destOrd="0" presId="urn:microsoft.com/office/officeart/2008/layout/VerticalAccentList"/>
    <dgm:cxn modelId="{0309F9A2-31BC-4FF7-AA04-370F0EF76B9D}" type="presParOf" srcId="{03933427-950A-4A3A-99F1-91BA19601EB3}" destId="{E53D8DB2-FA2F-4271-92B9-FA212D280EC8}" srcOrd="2" destOrd="0" presId="urn:microsoft.com/office/officeart/2008/layout/VerticalAccentList"/>
    <dgm:cxn modelId="{874BA8A6-73DB-4487-A090-932FA7336605}" type="presParOf" srcId="{03933427-950A-4A3A-99F1-91BA19601EB3}" destId="{3739E6C6-F933-4FCB-876A-F8CA2252FDC8}" srcOrd="3" destOrd="0" presId="urn:microsoft.com/office/officeart/2008/layout/VerticalAccentList"/>
    <dgm:cxn modelId="{50CEBCA1-5093-48FC-A888-4D200D2AE2FE}" type="presParOf" srcId="{03933427-950A-4A3A-99F1-91BA19601EB3}" destId="{E5851F70-5323-4EC5-94D1-DB2D964920C2}" srcOrd="4" destOrd="0" presId="urn:microsoft.com/office/officeart/2008/layout/VerticalAccentList"/>
    <dgm:cxn modelId="{E6FC9944-6809-45A5-A6A5-0A1A8E788DA6}" type="presParOf" srcId="{03933427-950A-4A3A-99F1-91BA19601EB3}" destId="{3996AF67-E33E-4AB3-B0D6-B4A339A6145F}" srcOrd="5" destOrd="0" presId="urn:microsoft.com/office/officeart/2008/layout/VerticalAccentList"/>
    <dgm:cxn modelId="{04019D4C-B184-4653-9414-A71FDB543EA5}" type="presParOf" srcId="{03933427-950A-4A3A-99F1-91BA19601EB3}" destId="{57954990-2F1F-4575-8E58-5E85969D6504}" srcOrd="6" destOrd="0" presId="urn:microsoft.com/office/officeart/2008/layout/VerticalAccentList"/>
    <dgm:cxn modelId="{6F2BD8F0-BBA5-48F5-9E29-B5ABB8A585C3}" type="presParOf" srcId="{86861747-D4F2-4850-928D-F14A95FFB4E4}" destId="{D37E2554-A3BC-4C07-989D-DE3B57822F4D}" srcOrd="5" destOrd="0" presId="urn:microsoft.com/office/officeart/2008/layout/VerticalAccentList"/>
    <dgm:cxn modelId="{52F4D957-0E6A-4F74-BE7C-D7FEF631B361}" type="presParOf" srcId="{86861747-D4F2-4850-928D-F14A95FFB4E4}" destId="{7572D9A3-5581-4F5D-8C92-CCDEDF77DB38}" srcOrd="6" destOrd="0" presId="urn:microsoft.com/office/officeart/2008/layout/VerticalAccentList"/>
    <dgm:cxn modelId="{16519ED8-E675-44F7-9896-FC98E3DC90CC}" type="presParOf" srcId="{7572D9A3-5581-4F5D-8C92-CCDEDF77DB38}" destId="{15E94069-C28D-45F7-9841-263587431E07}" srcOrd="0" destOrd="0" presId="urn:microsoft.com/office/officeart/2008/layout/VerticalAccentList"/>
    <dgm:cxn modelId="{23238D7C-A94D-48ED-9A9D-B30FE3AB3B94}" type="presParOf" srcId="{86861747-D4F2-4850-928D-F14A95FFB4E4}" destId="{132B4A4E-40A3-4135-92AC-9B6F5A78DF52}" srcOrd="7" destOrd="0" presId="urn:microsoft.com/office/officeart/2008/layout/VerticalAccentList"/>
    <dgm:cxn modelId="{831B3C73-E8AD-48D1-BD97-E7F39A861D3A}" type="presParOf" srcId="{132B4A4E-40A3-4135-92AC-9B6F5A78DF52}" destId="{8C912153-2E20-4224-9DC1-96893D4B85D2}" srcOrd="0" destOrd="0" presId="urn:microsoft.com/office/officeart/2008/layout/VerticalAccentList"/>
    <dgm:cxn modelId="{0D6CD915-623B-4C11-BAB8-863D5CBFC968}" type="presParOf" srcId="{132B4A4E-40A3-4135-92AC-9B6F5A78DF52}" destId="{14E6D69B-A709-4646-95C0-F83DCEC2F34B}" srcOrd="1" destOrd="0" presId="urn:microsoft.com/office/officeart/2008/layout/VerticalAccentList"/>
    <dgm:cxn modelId="{4A018F0E-FDD4-48AD-8227-6D6087C35638}" type="presParOf" srcId="{132B4A4E-40A3-4135-92AC-9B6F5A78DF52}" destId="{DB610233-6DD6-477F-8069-BD6A03B76DAB}" srcOrd="2" destOrd="0" presId="urn:microsoft.com/office/officeart/2008/layout/VerticalAccentList"/>
    <dgm:cxn modelId="{0D02E145-5FB1-4777-AB42-BBFE4653411C}" type="presParOf" srcId="{132B4A4E-40A3-4135-92AC-9B6F5A78DF52}" destId="{905F1C8A-251F-487A-866B-E8901F7136CE}" srcOrd="3" destOrd="0" presId="urn:microsoft.com/office/officeart/2008/layout/VerticalAccentList"/>
    <dgm:cxn modelId="{33443C46-DF87-4FF9-92F5-AB703F2220CF}" type="presParOf" srcId="{132B4A4E-40A3-4135-92AC-9B6F5A78DF52}" destId="{19E96DF5-4468-466F-8594-8AE26FB72F31}" srcOrd="4" destOrd="0" presId="urn:microsoft.com/office/officeart/2008/layout/VerticalAccentList"/>
    <dgm:cxn modelId="{71674308-EC59-4A15-A9F5-8C27664AF814}" type="presParOf" srcId="{132B4A4E-40A3-4135-92AC-9B6F5A78DF52}" destId="{C5ADFE5F-B77C-42FF-AF6D-2C1EC4CDBE46}" srcOrd="5" destOrd="0" presId="urn:microsoft.com/office/officeart/2008/layout/VerticalAccentList"/>
    <dgm:cxn modelId="{568D1E02-08A3-4316-85D6-FD53B484BB4C}" type="presParOf" srcId="{132B4A4E-40A3-4135-92AC-9B6F5A78DF52}" destId="{A86FB1D3-4B8E-42C3-9F4F-921A9656906F}"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B2356760-85E8-462C-9DC4-7AE3CE594F00}" type="presOf" srcId="{E5A037C5-B3A1-4433-823B-5B51C7B38BFA}" destId="{3B57FC71-AB95-4B06-9F09-5A54CB32C9D7}" srcOrd="0" destOrd="0" presId="urn:microsoft.com/office/officeart/2005/8/layout/vList3#1"/>
    <dgm:cxn modelId="{EE2235AA-F6C9-4B40-AED2-F96C01F4FECE}" type="presOf" srcId="{AA53B6EC-F43C-4814-9BE0-C6863B2A1099}" destId="{50F48DDE-6F31-4BE2-BD53-01005FA12F9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2E4D1DC4-6FAE-4C84-99F9-CE04C5ECE1CA}" srcId="{62F79DBA-4F41-4E99-B263-ABCFDFABDB36}" destId="{AA53B6EC-F43C-4814-9BE0-C6863B2A1099}" srcOrd="1" destOrd="0" parTransId="{549ACEBA-DC8A-4AF7-BBE7-61AB05110872}" sibTransId="{56A8596B-B3A1-436A-890C-063C3951C5A6}"/>
    <dgm:cxn modelId="{60C6FCD8-466C-453F-B6FE-BB9F2E6EDD86}" srcId="{62F79DBA-4F41-4E99-B263-ABCFDFABDB36}" destId="{E5A037C5-B3A1-4433-823B-5B51C7B38BFA}" srcOrd="0" destOrd="0" parTransId="{CF5FB1E4-AF3C-4953-8DB4-DB60562EBC95}" sibTransId="{FDFD65CB-DFEB-40D7-94E7-5E803289C2DD}"/>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F129F-B7C0-419D-9A28-5C0CEC916E38}">
      <dsp:nvSpPr>
        <dsp:cNvPr id="0" name=""/>
        <dsp:cNvSpPr/>
      </dsp:nvSpPr>
      <dsp:spPr>
        <a:xfrm>
          <a:off x="304800" y="1019694"/>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kumimoji="1" lang="zh-CN" altLang="en-US" sz="2100" kern="1200"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sz="2100" kern="1200" dirty="0">
            <a:latin typeface="DFKai-SB" panose="03000509000000000000" pitchFamily="65" charset="-120"/>
            <a:ea typeface="DFKai-SB" panose="03000509000000000000" pitchFamily="65" charset="-120"/>
            <a:cs typeface="Arial Unicode MS" panose="020B0604020202020204" pitchFamily="50" charset="-128"/>
          </a:endParaRPr>
        </a:p>
      </dsp:txBody>
      <dsp:txXfrm>
        <a:off x="304800" y="1019694"/>
        <a:ext cx="5486400" cy="498763"/>
      </dsp:txXfrm>
    </dsp:sp>
    <dsp:sp modelId="{DF27259A-A72B-4A99-B149-A5EE56547359}">
      <dsp:nvSpPr>
        <dsp:cNvPr id="0" name=""/>
        <dsp:cNvSpPr/>
      </dsp:nvSpPr>
      <dsp:spPr>
        <a:xfrm>
          <a:off x="304800"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3C1CB2-27C3-46DD-9415-B4E2F47AB7BD}">
      <dsp:nvSpPr>
        <dsp:cNvPr id="0" name=""/>
        <dsp:cNvSpPr/>
      </dsp:nvSpPr>
      <dsp:spPr>
        <a:xfrm>
          <a:off x="1078992"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3C757-7673-49E2-99AC-99FD8A6B9D70}">
      <dsp:nvSpPr>
        <dsp:cNvPr id="0" name=""/>
        <dsp:cNvSpPr/>
      </dsp:nvSpPr>
      <dsp:spPr>
        <a:xfrm>
          <a:off x="1853184"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F0F15-0D0D-441B-A8A8-1B132FF4A7CF}">
      <dsp:nvSpPr>
        <dsp:cNvPr id="0" name=""/>
        <dsp:cNvSpPr/>
      </dsp:nvSpPr>
      <dsp:spPr>
        <a:xfrm>
          <a:off x="2627376"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CD115-1F22-4C2C-B306-B88555FE9CDA}">
      <dsp:nvSpPr>
        <dsp:cNvPr id="0" name=""/>
        <dsp:cNvSpPr/>
      </dsp:nvSpPr>
      <dsp:spPr>
        <a:xfrm>
          <a:off x="3401568"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BCE44-082F-4AB2-883E-86BA994E341D}">
      <dsp:nvSpPr>
        <dsp:cNvPr id="0" name=""/>
        <dsp:cNvSpPr/>
      </dsp:nvSpPr>
      <dsp:spPr>
        <a:xfrm>
          <a:off x="4175760"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B30298-1074-4627-AFBB-43208B9E1D3A}">
      <dsp:nvSpPr>
        <dsp:cNvPr id="0" name=""/>
        <dsp:cNvSpPr/>
      </dsp:nvSpPr>
      <dsp:spPr>
        <a:xfrm>
          <a:off x="4949952" y="1518458"/>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8D9218-1843-4FB1-99E9-F314089D4C54}">
      <dsp:nvSpPr>
        <dsp:cNvPr id="0" name=""/>
        <dsp:cNvSpPr/>
      </dsp:nvSpPr>
      <dsp:spPr>
        <a:xfrm>
          <a:off x="304800" y="1721658"/>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kumimoji="1" lang="zh-CN" altLang="en-US" sz="2100" kern="1200" dirty="0" smtClean="0">
              <a:latin typeface="DFKai-SB" panose="03000509000000000000" pitchFamily="65" charset="-120"/>
              <a:ea typeface="DFKai-SB" panose="03000509000000000000" pitchFamily="65" charset="-120"/>
            </a:rPr>
            <a:t>在线理财销售</a:t>
          </a:r>
          <a:endParaRPr kumimoji="1" lang="ja-JP" altLang="en-US" sz="2100" kern="1200" dirty="0">
            <a:latin typeface="DFKai-SB" panose="03000509000000000000" pitchFamily="65" charset="-120"/>
            <a:ea typeface="DFKai-SB" panose="03000509000000000000" pitchFamily="65" charset="-120"/>
          </a:endParaRPr>
        </a:p>
      </dsp:txBody>
      <dsp:txXfrm>
        <a:off x="304800" y="1721658"/>
        <a:ext cx="5486400" cy="498763"/>
      </dsp:txXfrm>
    </dsp:sp>
    <dsp:sp modelId="{268AAE4B-8640-42EC-BB72-3871D7651608}">
      <dsp:nvSpPr>
        <dsp:cNvPr id="0" name=""/>
        <dsp:cNvSpPr/>
      </dsp:nvSpPr>
      <dsp:spPr>
        <a:xfrm>
          <a:off x="304800"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D3552-F440-4303-AD4D-828158FFAF51}">
      <dsp:nvSpPr>
        <dsp:cNvPr id="0" name=""/>
        <dsp:cNvSpPr/>
      </dsp:nvSpPr>
      <dsp:spPr>
        <a:xfrm>
          <a:off x="1078992"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D8DB2-FA2F-4271-92B9-FA212D280EC8}">
      <dsp:nvSpPr>
        <dsp:cNvPr id="0" name=""/>
        <dsp:cNvSpPr/>
      </dsp:nvSpPr>
      <dsp:spPr>
        <a:xfrm>
          <a:off x="1853184"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9E6C6-F933-4FCB-876A-F8CA2252FDC8}">
      <dsp:nvSpPr>
        <dsp:cNvPr id="0" name=""/>
        <dsp:cNvSpPr/>
      </dsp:nvSpPr>
      <dsp:spPr>
        <a:xfrm>
          <a:off x="2627376"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51F70-5323-4EC5-94D1-DB2D964920C2}">
      <dsp:nvSpPr>
        <dsp:cNvPr id="0" name=""/>
        <dsp:cNvSpPr/>
      </dsp:nvSpPr>
      <dsp:spPr>
        <a:xfrm>
          <a:off x="3401568"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96AF67-E33E-4AB3-B0D6-B4A339A6145F}">
      <dsp:nvSpPr>
        <dsp:cNvPr id="0" name=""/>
        <dsp:cNvSpPr/>
      </dsp:nvSpPr>
      <dsp:spPr>
        <a:xfrm>
          <a:off x="4175760"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54990-2F1F-4575-8E58-5E85969D6504}">
      <dsp:nvSpPr>
        <dsp:cNvPr id="0" name=""/>
        <dsp:cNvSpPr/>
      </dsp:nvSpPr>
      <dsp:spPr>
        <a:xfrm>
          <a:off x="4949952" y="2220421"/>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94069-C28D-45F7-9841-263587431E07}">
      <dsp:nvSpPr>
        <dsp:cNvPr id="0" name=""/>
        <dsp:cNvSpPr/>
      </dsp:nvSpPr>
      <dsp:spPr>
        <a:xfrm>
          <a:off x="304800" y="2423621"/>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kumimoji="1" lang="zh-CN" altLang="en-US" sz="2100" kern="1200" dirty="0" smtClean="0">
              <a:latin typeface="DFKai-SB" panose="03000509000000000000" pitchFamily="65" charset="-120"/>
              <a:ea typeface="DFKai-SB" panose="03000509000000000000" pitchFamily="65" charset="-120"/>
            </a:rPr>
            <a:t>在线租车打车服务</a:t>
          </a:r>
          <a:endParaRPr kumimoji="1" lang="ja-JP" altLang="en-US" sz="2100" kern="1200" dirty="0">
            <a:latin typeface="DFKai-SB" panose="03000509000000000000" pitchFamily="65" charset="-120"/>
            <a:ea typeface="DFKai-SB" panose="03000509000000000000" pitchFamily="65" charset="-120"/>
          </a:endParaRPr>
        </a:p>
      </dsp:txBody>
      <dsp:txXfrm>
        <a:off x="304800" y="2423621"/>
        <a:ext cx="5486400" cy="498763"/>
      </dsp:txXfrm>
    </dsp:sp>
    <dsp:sp modelId="{8C912153-2E20-4224-9DC1-96893D4B85D2}">
      <dsp:nvSpPr>
        <dsp:cNvPr id="0" name=""/>
        <dsp:cNvSpPr/>
      </dsp:nvSpPr>
      <dsp:spPr>
        <a:xfrm>
          <a:off x="304800"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E6D69B-A709-4646-95C0-F83DCEC2F34B}">
      <dsp:nvSpPr>
        <dsp:cNvPr id="0" name=""/>
        <dsp:cNvSpPr/>
      </dsp:nvSpPr>
      <dsp:spPr>
        <a:xfrm>
          <a:off x="1078992"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10233-6DD6-477F-8069-BD6A03B76DAB}">
      <dsp:nvSpPr>
        <dsp:cNvPr id="0" name=""/>
        <dsp:cNvSpPr/>
      </dsp:nvSpPr>
      <dsp:spPr>
        <a:xfrm>
          <a:off x="1853184"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5F1C8A-251F-487A-866B-E8901F7136CE}">
      <dsp:nvSpPr>
        <dsp:cNvPr id="0" name=""/>
        <dsp:cNvSpPr/>
      </dsp:nvSpPr>
      <dsp:spPr>
        <a:xfrm>
          <a:off x="2627376"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96DF5-4468-466F-8594-8AE26FB72F31}">
      <dsp:nvSpPr>
        <dsp:cNvPr id="0" name=""/>
        <dsp:cNvSpPr/>
      </dsp:nvSpPr>
      <dsp:spPr>
        <a:xfrm>
          <a:off x="3401568"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DFE5F-B77C-42FF-AF6D-2C1EC4CDBE46}">
      <dsp:nvSpPr>
        <dsp:cNvPr id="0" name=""/>
        <dsp:cNvSpPr/>
      </dsp:nvSpPr>
      <dsp:spPr>
        <a:xfrm>
          <a:off x="4175760"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FB1D3-4B8E-42C3-9F4F-921A9656906F}">
      <dsp:nvSpPr>
        <dsp:cNvPr id="0" name=""/>
        <dsp:cNvSpPr/>
      </dsp:nvSpPr>
      <dsp:spPr>
        <a:xfrm>
          <a:off x="4949952" y="2922385"/>
          <a:ext cx="731520" cy="12192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7FC71-AB95-4B06-9F09-5A54CB32C9D7}">
      <dsp:nvSpPr>
        <dsp:cNvPr id="0" name=""/>
        <dsp:cNvSpPr/>
      </dsp:nvSpPr>
      <dsp:spPr>
        <a:xfrm rot="10800000">
          <a:off x="1194608" y="147328"/>
          <a:ext cx="5475501" cy="193852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kern="1200" dirty="0">
            <a:latin typeface="DotumChe" panose="020B0609000101010101" pitchFamily="49" charset="-127"/>
            <a:ea typeface="DotumChe" panose="020B0609000101010101" pitchFamily="49" charset="-127"/>
            <a:cs typeface="Arial Unicode MS" panose="020B0604020202020204" pitchFamily="50" charset="-128"/>
          </a:endParaRPr>
        </a:p>
      </dsp:txBody>
      <dsp:txXfrm rot="10800000">
        <a:off x="1679239" y="147328"/>
        <a:ext cx="4990870" cy="1938523"/>
      </dsp:txXfrm>
    </dsp:sp>
    <dsp:sp modelId="{738F8939-0158-44E0-AB89-8650AB97D6FB}">
      <dsp:nvSpPr>
        <dsp:cNvPr id="0" name=""/>
        <dsp:cNvSpPr/>
      </dsp:nvSpPr>
      <dsp:spPr>
        <a:xfrm>
          <a:off x="540621" y="66215"/>
          <a:ext cx="1822904" cy="18059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F48DDE-6F31-4BE2-BD53-01005FA12F97}">
      <dsp:nvSpPr>
        <dsp:cNvPr id="0" name=""/>
        <dsp:cNvSpPr/>
      </dsp:nvSpPr>
      <dsp:spPr>
        <a:xfrm rot="10800000">
          <a:off x="1633772" y="2536511"/>
          <a:ext cx="4836417" cy="199860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kern="1200" dirty="0" smtClean="0">
              <a:latin typeface="DotumChe" panose="020B0609000101010101" pitchFamily="49" charset="-127"/>
              <a:ea typeface="DotumChe" panose="020B0609000101010101" pitchFamily="49" charset="-127"/>
            </a:rPr>
            <a:t>首次引入虚拟机概念，用于解释字节码</a:t>
          </a:r>
          <a:r>
            <a:rPr kumimoji="1" lang="en-US" altLang="zh-CN" sz="1400" u="sng" kern="1200" dirty="0" smtClean="0">
              <a:latin typeface="DotumChe" panose="020B0609000101010101" pitchFamily="49" charset="-127"/>
              <a:ea typeface="DotumChe" panose="020B0609000101010101" pitchFamily="49" charset="-127"/>
            </a:rPr>
            <a:t>(class</a:t>
          </a:r>
          <a:r>
            <a:rPr kumimoji="1" lang="zh-CN" altLang="en-US" sz="1400" u="sng" kern="1200" dirty="0" smtClean="0">
              <a:latin typeface="DotumChe" panose="020B0609000101010101" pitchFamily="49" charset="-127"/>
              <a:ea typeface="DotumChe" panose="020B0609000101010101" pitchFamily="49" charset="-127"/>
            </a:rPr>
            <a:t>文件</a:t>
          </a:r>
          <a:r>
            <a:rPr kumimoji="1" lang="en-US" alt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以实现跨平台。</a:t>
          </a: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可以编写桌面应用程序、</a:t>
          </a:r>
          <a:r>
            <a:rPr kumimoji="1" lang="en-US" sz="1400" u="sng" kern="1200" dirty="0" smtClean="0">
              <a:latin typeface="DotumChe" panose="020B0609000101010101" pitchFamily="49" charset="-127"/>
              <a:ea typeface="DotumChe" panose="020B0609000101010101" pitchFamily="49" charset="-127"/>
            </a:rPr>
            <a:t>Web</a:t>
          </a:r>
          <a:r>
            <a:rPr kumimoji="1" lang="zh-CN" sz="1400" u="sng" kern="1200" dirty="0" smtClean="0">
              <a:latin typeface="DotumChe" panose="020B0609000101010101" pitchFamily="49" charset="-127"/>
              <a:ea typeface="DotumChe" panose="020B0609000101010101" pitchFamily="49" charset="-127"/>
            </a:rPr>
            <a:t>应用程序、分布式系统</a:t>
          </a:r>
          <a:r>
            <a:rPr kumimoji="1" lang="zh-CN" altLang="en-US" sz="1400" u="sng" kern="1200" dirty="0" smtClean="0">
              <a:latin typeface="DotumChe" panose="020B0609000101010101" pitchFamily="49" charset="-127"/>
              <a:ea typeface="DotumChe" panose="020B0609000101010101" pitchFamily="49" charset="-127"/>
            </a:rPr>
            <a:t>（云计算大数据）</a:t>
          </a:r>
          <a:r>
            <a:rPr kumimoji="1" 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移动端程序</a:t>
          </a:r>
          <a:r>
            <a:rPr kumimoji="1" lang="zh-CN" sz="1400" u="sng" kern="1200" dirty="0" smtClean="0">
              <a:latin typeface="DotumChe" panose="020B0609000101010101" pitchFamily="49" charset="-127"/>
              <a:ea typeface="DotumChe" panose="020B0609000101010101" pitchFamily="49" charset="-127"/>
            </a:rPr>
            <a:t>和嵌入式系统应用程序等。</a:t>
          </a:r>
          <a:endParaRPr lang="ja-JP" sz="1400" kern="1200" dirty="0">
            <a:latin typeface="DotumChe" panose="020B0609000101010101" pitchFamily="49" charset="-127"/>
            <a:ea typeface="DotumChe" panose="020B0609000101010101" pitchFamily="49" charset="-127"/>
          </a:endParaRPr>
        </a:p>
      </dsp:txBody>
      <dsp:txXfrm rot="10800000">
        <a:off x="2133422" y="2536511"/>
        <a:ext cx="4336767" cy="1998601"/>
      </dsp:txXfrm>
    </dsp:sp>
    <dsp:sp modelId="{04B0CB61-477F-4CBE-971C-693C1C6C9633}">
      <dsp:nvSpPr>
        <dsp:cNvPr id="0" name=""/>
        <dsp:cNvSpPr/>
      </dsp:nvSpPr>
      <dsp:spPr>
        <a:xfrm>
          <a:off x="688111" y="2592292"/>
          <a:ext cx="1908964" cy="18870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p14="http://schemas.microsoft.com/office/powerpoint/2010/main"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429000"/>
            <a:ext cx="6840760" cy="2448272"/>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smtClean="0">
                <a:solidFill>
                  <a:schemeClr val="bg2">
                    <a:lumMod val="50000"/>
                  </a:schemeClr>
                </a:solidFill>
                <a:latin typeface="DFKai-SB" panose="03000509000000000000" pitchFamily="65" charset="-120"/>
                <a:ea typeface="DFKai-SB" panose="03000509000000000000" pitchFamily="65" charset="-120"/>
              </a:rPr>
              <a:t>但是</a:t>
            </a:r>
            <a:r>
              <a:rPr lang="zh-CN" altLang="en-US" dirty="0">
                <a:solidFill>
                  <a:schemeClr val="bg2">
                    <a:lumMod val="50000"/>
                  </a:schemeClr>
                </a:solidFill>
                <a:latin typeface="DFKai-SB" panose="03000509000000000000" pitchFamily="65" charset="-120"/>
                <a:ea typeface="DFKai-SB" panose="03000509000000000000" pitchFamily="65" charset="-120"/>
              </a:rPr>
              <a:t>从事</a:t>
            </a:r>
            <a:r>
              <a:rPr lang="en-US" altLang="zh-CN" dirty="0">
                <a:solidFill>
                  <a:schemeClr val="bg2">
                    <a:lumMod val="50000"/>
                  </a:schemeClr>
                </a:solidFill>
                <a:latin typeface="DFKai-SB" panose="03000509000000000000" pitchFamily="65" charset="-120"/>
                <a:ea typeface="DFKai-SB" panose="03000509000000000000" pitchFamily="65" charset="-120"/>
              </a:rPr>
              <a:t>IT</a:t>
            </a:r>
            <a:r>
              <a:rPr lang="zh-CN" altLang="en-US" dirty="0">
                <a:solidFill>
                  <a:schemeClr val="bg2">
                    <a:lumMod val="50000"/>
                  </a:schemeClr>
                </a:solidFill>
                <a:latin typeface="DFKai-SB" panose="03000509000000000000" pitchFamily="65" charset="-120"/>
                <a:ea typeface="DFKai-SB" panose="03000509000000000000" pitchFamily="65" charset="-120"/>
              </a:rPr>
              <a:t>行业</a:t>
            </a:r>
            <a:r>
              <a:rPr lang="zh-CN" altLang="en-US" dirty="0" smtClean="0">
                <a:solidFill>
                  <a:schemeClr val="bg2">
                    <a:lumMod val="50000"/>
                  </a:schemeClr>
                </a:solidFill>
                <a:latin typeface="DFKai-SB" panose="03000509000000000000" pitchFamily="65" charset="-120"/>
                <a:ea typeface="DFKai-SB" panose="03000509000000000000" pitchFamily="65" charset="-120"/>
              </a:rPr>
              <a:t>有</a:t>
            </a:r>
            <a:r>
              <a:rPr lang="zh-CN" altLang="en-US" dirty="0" smtClean="0">
                <a:solidFill>
                  <a:schemeClr val="bg2">
                    <a:lumMod val="50000"/>
                  </a:schemeClr>
                </a:solidFill>
                <a:latin typeface="DFKai-SB" panose="03000509000000000000" pitchFamily="65" charset="-120"/>
                <a:ea typeface="DFKai-SB" panose="03000509000000000000" pitchFamily="65" charset="-120"/>
              </a:rPr>
              <a:t>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20688"/>
            <a:ext cx="7086600" cy="932656"/>
          </a:xfrm>
        </p:spPr>
        <p:txBody>
          <a:bodyPr/>
          <a:lstStyle/>
          <a:p>
            <a:r>
              <a:rPr lang="zh-CN" altLang="en-US" sz="3200" dirty="0">
                <a:latin typeface="仿宋" panose="02010609060101010101" pitchFamily="49" charset="-122"/>
                <a:ea typeface="仿宋" panose="02010609060101010101" pitchFamily="49" charset="-122"/>
                <a:cs typeface="Ebrima" panose="02000000000000000000" pitchFamily="2" charset="0"/>
              </a:rPr>
              <a:t>编程语言的核心技术</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操作系统，</a:t>
            </a:r>
            <a:r>
              <a:rPr lang="zh-CN" altLang="en-US" dirty="0" smtClean="0">
                <a:latin typeface="黑体" panose="02010609060101010101" pitchFamily="49" charset="-122"/>
                <a:ea typeface="黑体" panose="02010609060101010101" pitchFamily="49" charset="-122"/>
              </a:rPr>
              <a:t>计算机网络通信，数据结构</a:t>
            </a:r>
            <a:r>
              <a:rPr lang="zh-CN" altLang="en-US" dirty="0">
                <a:latin typeface="黑体" panose="02010609060101010101" pitchFamily="49" charset="-122"/>
                <a:ea typeface="黑体" panose="02010609060101010101" pitchFamily="49" charset="-122"/>
              </a:rPr>
              <a:t>和算法</a:t>
            </a:r>
            <a:r>
              <a:rPr lang="zh-CN" altLang="en-US" dirty="0" smtClean="0">
                <a:latin typeface="黑体" panose="02010609060101010101" pitchFamily="49" charset="-122"/>
                <a:ea typeface="黑体" panose="02010609060101010101" pitchFamily="49" charset="-122"/>
              </a:rPr>
              <a:t>，面向对象设计模式，多线程等等，学好这些才是最重要的</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88586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p14="http://schemas.microsoft.com/office/powerpoint/2010/main"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的默认虚拟机。</a:t>
            </a:r>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正式版。</a:t>
            </a:r>
          </a:p>
          <a:p>
            <a:endParaRPr kumimoji="1" lang="ja-JP" altLang="en-US" dirty="0"/>
          </a:p>
        </p:txBody>
      </p:sp>
    </p:spTree>
    <p:extLst>
      <p:ext uri="{BB962C8B-B14F-4D97-AF65-F5344CB8AC3E}">
        <p14:creationId xmlns:p14="http://schemas.microsoft.com/office/powerpoint/2010/main" val="29624402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较安全。大型跨国投资银行用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p14="http://schemas.microsoft.com/office/powerpoint/2010/main" val="3394503624"/>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42984"/>
            <a:ext cx="7086600" cy="2928958"/>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r>
              <a:rPr lang="en-US" altLang="zh-CN" dirty="0" err="1" smtClean="0"/>
              <a:t>WebLoigc</a:t>
            </a:r>
            <a:endParaRPr lang="en-US" altLang="zh-CN" dirty="0" smtClean="0"/>
          </a:p>
          <a:p>
            <a:r>
              <a:rPr lang="en-US" altLang="zh-CN" dirty="0" err="1" smtClean="0"/>
              <a:t>Websphere</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357166"/>
            <a:ext cx="7086600" cy="700102"/>
          </a:xfrm>
        </p:spPr>
        <p:txBody>
          <a:bodyPr/>
          <a:lstStyle/>
          <a:p>
            <a:r>
              <a:rPr lang="en-US" altLang="zh-CN" sz="3200" dirty="0" smtClean="0"/>
              <a:t>Java Web</a:t>
            </a:r>
            <a:r>
              <a:rPr lang="zh-CN" altLang="en-US" sz="3200" dirty="0" smtClean="0"/>
              <a:t>服务器 </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357694"/>
            <a:ext cx="5929354" cy="3046988"/>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Web</a:t>
            </a:r>
            <a:r>
              <a:rPr lang="zh-CN" altLang="en-US" dirty="0" smtClean="0">
                <a:solidFill>
                  <a:srgbClr val="FF0000"/>
                </a:solidFill>
                <a:latin typeface="华文楷体" pitchFamily="2" charset="-122"/>
                <a:ea typeface="华文楷体" pitchFamily="2" charset="-122"/>
              </a:rPr>
              <a:t>、大数据云计算、微服务项目会在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a:t>
            </a:r>
            <a:r>
              <a:rPr lang="en-US" dirty="0" err="1" smtClean="0">
                <a:solidFill>
                  <a:schemeClr val="bg1"/>
                </a:solidFill>
                <a:latin typeface="楷体" pitchFamily="49" charset="-122"/>
                <a:ea typeface="楷体" pitchFamily="49" charset="-122"/>
              </a:rPr>
              <a:t>ubuntu</a:t>
            </a:r>
            <a:r>
              <a:rPr lang="en-US" dirty="0" smtClean="0"/>
              <a:t> </a:t>
            </a:r>
            <a:r>
              <a:rPr lang="en-US" dirty="0" smtClean="0">
                <a:solidFill>
                  <a:schemeClr val="bg1"/>
                </a:solidFill>
                <a:latin typeface="楷体" pitchFamily="49" charset="-122"/>
                <a:ea typeface="楷体" pitchFamily="49" charset="-122"/>
              </a:rPr>
              <a:t>,</a:t>
            </a:r>
            <a:r>
              <a:rPr lang="en-US" altLang="zh-CN" dirty="0" smtClean="0">
                <a:solidFill>
                  <a:schemeClr val="bg1"/>
                </a:solidFill>
                <a:latin typeface="楷体" pitchFamily="49" charset="-122"/>
                <a:ea typeface="楷体" pitchFamily="49" charset="-122"/>
              </a:rPr>
              <a:t>red hat, centos</a:t>
            </a:r>
            <a:r>
              <a:rPr lang="en-US" altLang="zh-CN" dirty="0" smtClean="0">
                <a:solidFill>
                  <a:srgbClr val="FF0000"/>
                </a:solidFill>
                <a:latin typeface="华文楷体" pitchFamily="2" charset="-122"/>
                <a:ea typeface="华文楷体" pitchFamily="2" charset="-122"/>
              </a:rPr>
              <a:t>)</a:t>
            </a:r>
            <a:r>
              <a:rPr lang="zh-CN" altLang="en-US" dirty="0" smtClean="0">
                <a:solidFill>
                  <a:srgbClr val="FF0000"/>
                </a:solidFill>
                <a:latin typeface="华文楷体" pitchFamily="2" charset="-122"/>
                <a:ea typeface="华文楷体" pitchFamily="2" charset="-122"/>
              </a:rPr>
              <a:t>中部署运行。</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系统的优势与特性：图形界面为辅，性能强，服务加载速度快</a:t>
            </a:r>
            <a:r>
              <a:rPr lang="zh-CN" altLang="en-US" smtClean="0">
                <a:solidFill>
                  <a:srgbClr val="FF0000"/>
                </a:solidFill>
                <a:latin typeface="华文楷体" pitchFamily="2" charset="-122"/>
                <a:ea typeface="华文楷体" pitchFamily="2" charset="-122"/>
              </a:rPr>
              <a:t>，安全性稳定性高</a:t>
            </a:r>
            <a:r>
              <a:rPr lang="zh-CN" altLang="en-US" dirty="0" smtClean="0">
                <a:solidFill>
                  <a:srgbClr val="FF0000"/>
                </a:solidFill>
                <a:latin typeface="华文楷体" pitchFamily="2" charset="-122"/>
                <a:ea typeface="华文楷体" pitchFamily="2" charset="-122"/>
              </a:rPr>
              <a:t>，服务器软硬件成本显著降低，作为服务器系统优势较大。</a:t>
            </a:r>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a:t>
            </a:r>
            <a:r>
              <a:rPr lang="zh-CN" altLang="en-US" dirty="0" smtClean="0">
                <a:latin typeface="DFKai-SB" panose="03000509000000000000" pitchFamily="65" charset="-120"/>
                <a:ea typeface="DFKai-SB" panose="03000509000000000000" pitchFamily="65" charset="-120"/>
              </a:rPr>
              <a:t>转行</a:t>
            </a:r>
            <a:r>
              <a:rPr lang="en-US" altLang="zh-CN" dirty="0" smtClean="0">
                <a:latin typeface="DFKai-SB" panose="03000509000000000000" pitchFamily="65" charset="-120"/>
                <a:ea typeface="DFKai-SB" panose="03000509000000000000" pitchFamily="65" charset="-120"/>
              </a:rPr>
              <a:t>IT</a:t>
            </a:r>
            <a:r>
              <a:rPr lang="zh-CN" altLang="en-US" dirty="0" smtClean="0">
                <a:latin typeface="DFKai-SB" panose="03000509000000000000" pitchFamily="65" charset="-120"/>
                <a:ea typeface="DFKai-SB" panose="03000509000000000000" pitchFamily="65" charset="-120"/>
              </a:rPr>
              <a:t>业</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r>
              <a:rPr lang="en-US" altLang="zh-CN" dirty="0" smtClean="0">
                <a:latin typeface="Arial Unicode MS" pitchFamily="34" charset="-122"/>
                <a:ea typeface="Arial Unicode MS" pitchFamily="34" charset="-122"/>
                <a:cs typeface="Arial Unicode MS" pitchFamily="34" charset="-122"/>
              </a:rPr>
              <a:t>http</a:t>
            </a:r>
            <a:r>
              <a:rPr lang="zh-CN" altLang="en-US" dirty="0" smtClean="0">
                <a:latin typeface="Arial Unicode MS" pitchFamily="34" charset="-122"/>
                <a:ea typeface="Arial Unicode MS" pitchFamily="34" charset="-122"/>
                <a:cs typeface="Arial Unicode MS" pitchFamily="34" charset="-122"/>
              </a:rPr>
              <a:t>服务器用以解析静态</a:t>
            </a:r>
            <a:r>
              <a:rPr lang="en-US" altLang="zh-CN" dirty="0" smtClean="0">
                <a:latin typeface="Arial Unicode MS" pitchFamily="34" charset="-122"/>
                <a:ea typeface="Arial Unicode MS" pitchFamily="34" charset="-122"/>
                <a:cs typeface="Arial Unicode MS" pitchFamily="34" charset="-122"/>
              </a:rPr>
              <a:t>html</a:t>
            </a:r>
            <a:r>
              <a:rPr lang="zh-CN" altLang="en-US" dirty="0" smtClean="0">
                <a:latin typeface="Arial Unicode MS" pitchFamily="34" charset="-122"/>
                <a:ea typeface="Arial Unicode MS" pitchFamily="34" charset="-122"/>
                <a:cs typeface="Arial Unicode MS" pitchFamily="34" charset="-122"/>
              </a:rPr>
              <a:t>，配合</a:t>
            </a:r>
            <a:r>
              <a:rPr lang="en-US" altLang="zh-CN" dirty="0" smtClean="0">
                <a:latin typeface="Arial Unicode MS" pitchFamily="34" charset="-122"/>
                <a:ea typeface="Arial Unicode MS" pitchFamily="34" charset="-122"/>
                <a:cs typeface="Arial Unicode MS" pitchFamily="34" charset="-122"/>
              </a:rPr>
              <a:t>java web</a:t>
            </a:r>
            <a:r>
              <a:rPr lang="zh-CN" altLang="en-US" dirty="0" smtClean="0">
                <a:latin typeface="Arial Unicode MS" pitchFamily="34" charset="-122"/>
                <a:ea typeface="Arial Unicode MS" pitchFamily="34" charset="-122"/>
                <a:cs typeface="Arial Unicode MS" pitchFamily="34" charset="-122"/>
              </a:rPr>
              <a:t>服务器使用，还起到前端代理，负载均衡等作用，如</a:t>
            </a:r>
            <a:r>
              <a:rPr lang="en-US" dirty="0" err="1" smtClean="0"/>
              <a:t>Nginx</a:t>
            </a:r>
            <a:r>
              <a:rPr lang="en-US" dirty="0" smtClean="0"/>
              <a:t>/apache</a:t>
            </a:r>
            <a:r>
              <a:rPr lang="zh-CN" altLang="en-US" dirty="0" smtClean="0"/>
              <a:t>；</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857364"/>
            <a:ext cx="7086600" cy="3705236"/>
          </a:xfrm>
        </p:spPr>
        <p:txBody>
          <a:bodyPr/>
          <a:lstStyle/>
          <a:p>
            <a:r>
              <a:rPr lang="zh-CN" altLang="en-US" dirty="0" smtClean="0">
                <a:solidFill>
                  <a:srgbClr val="CC6600"/>
                </a:solidFill>
                <a:latin typeface="Arial Unicode MS" pitchFamily="34" charset="-122"/>
                <a:ea typeface="Arial Unicode MS" pitchFamily="34" charset="-122"/>
                <a:cs typeface="Arial Unicode MS" pitchFamily="34" charset="-122"/>
              </a:rPr>
              <a:t>飞机游戏，五子棋等</a:t>
            </a:r>
            <a:endParaRPr lang="en-US" altLang="zh-CN" dirty="0" smtClean="0">
              <a:solidFill>
                <a:srgbClr val="CC6600"/>
              </a:solidFill>
              <a:latin typeface="Arial Unicode MS" pitchFamily="34" charset="-122"/>
              <a:ea typeface="Arial Unicode MS" pitchFamily="34" charset="-122"/>
              <a:cs typeface="Arial Unicode MS" pitchFamily="34" charset="-122"/>
            </a:endParaRPr>
          </a:p>
          <a:p>
            <a:r>
              <a:rPr lang="zh-CN" altLang="en-US" dirty="0" smtClean="0">
                <a:solidFill>
                  <a:srgbClr val="CC6600"/>
                </a:solidFill>
                <a:latin typeface="Arial Unicode MS" pitchFamily="34" charset="-122"/>
                <a:ea typeface="Arial Unicode MS" pitchFamily="34" charset="-122"/>
                <a:cs typeface="Arial Unicode MS" pitchFamily="34" charset="-122"/>
              </a:rPr>
              <a:t>电商价格的爬虫实时分析案例</a:t>
            </a:r>
            <a:endParaRPr lang="en-US" altLang="zh-CN" dirty="0" smtClean="0">
              <a:solidFill>
                <a:srgbClr val="CC6600"/>
              </a:solidFill>
              <a:latin typeface="Arial Unicode MS" pitchFamily="34" charset="-122"/>
              <a:ea typeface="Arial Unicode MS" pitchFamily="34" charset="-122"/>
              <a:cs typeface="Arial Unicode MS" pitchFamily="34" charset="-122"/>
            </a:endParaRPr>
          </a:p>
        </p:txBody>
      </p:sp>
      <p:sp>
        <p:nvSpPr>
          <p:cNvPr id="4" name="标题 1"/>
          <p:cNvSpPr>
            <a:spLocks noGrp="1"/>
          </p:cNvSpPr>
          <p:nvPr>
            <p:ph type="title"/>
          </p:nvPr>
        </p:nvSpPr>
        <p:spPr>
          <a:xfrm>
            <a:off x="1524000" y="357166"/>
            <a:ext cx="7086600" cy="700102"/>
          </a:xfrm>
        </p:spPr>
        <p:txBody>
          <a:bodyPr/>
          <a:lstStyle/>
          <a:p>
            <a:r>
              <a:rPr lang="en-US" altLang="zh-CN" sz="3200" dirty="0" smtClean="0">
                <a:latin typeface="黑体" pitchFamily="49" charset="-122"/>
                <a:ea typeface="黑体" pitchFamily="49" charset="-122"/>
              </a:rPr>
              <a:t>Java </a:t>
            </a:r>
            <a:r>
              <a:rPr lang="zh-CN" altLang="en-US" sz="3200" dirty="0" smtClean="0">
                <a:latin typeface="黑体" pitchFamily="49" charset="-122"/>
                <a:ea typeface="黑体" pitchFamily="49" charset="-122"/>
              </a:rPr>
              <a:t>项目演示</a:t>
            </a:r>
            <a:endParaRPr lang="zh-CN" altLang="en-US" sz="3200" dirty="0">
              <a:latin typeface="黑体" pitchFamily="49" charset="-122"/>
              <a:ea typeface="黑体"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92696"/>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628800"/>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r>
              <a:rPr lang="zh-CN" altLang="en-US" sz="1600" dirty="0" smtClean="0">
                <a:latin typeface="KF-GB Gothic" pitchFamily="49" charset="-122"/>
                <a:ea typeface="KF-GB Gothic" pitchFamily="49" charset="-122"/>
                <a:cs typeface="Arial Unicode MS" panose="020B0604020202020204" pitchFamily="50" charset="-128"/>
              </a:rPr>
              <a:t>。</a:t>
            </a:r>
            <a:endParaRPr lang="ja-JP" altLang="en-US" sz="1600" dirty="0">
              <a:latin typeface="KF-GB Gothic" pitchFamily="49" charset="-122"/>
              <a:ea typeface="KF-GB Gothic" pitchFamily="49" charset="-122"/>
              <a:cs typeface="Arial Unicode MS" panose="020B0604020202020204" pitchFamily="50" charset="-128"/>
            </a:endParaRPr>
          </a:p>
        </p:txBody>
      </p:sp>
    </p:spTree>
    <p:extLst>
      <p:ext uri="{BB962C8B-B14F-4D97-AF65-F5344CB8AC3E}">
        <p14:creationId xmlns:p14="http://schemas.microsoft.com/office/powerpoint/2010/main"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p14="http://schemas.microsoft.com/office/powerpoint/2010/main"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p14="http://schemas.microsoft.com/office/powerpoint/2010/main"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p14="http://schemas.microsoft.com/office/powerpoint/2010/main"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2149</TotalTime>
  <Words>3604</Words>
  <Application>Microsoft Office PowerPoint</Application>
  <PresentationFormat>全屏显示(4:3)</PresentationFormat>
  <Paragraphs>144</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什么情况下可以考虑转行IT业</vt:lpstr>
      <vt:lpstr>开发技术可以自学</vt:lpstr>
      <vt:lpstr>建议参加靠谱的IT培训课程</vt:lpstr>
      <vt:lpstr>编程语言发展史</vt:lpstr>
      <vt:lpstr>PowerPoint 演示文稿</vt:lpstr>
      <vt:lpstr>PowerPoint 演示文稿</vt:lpstr>
      <vt:lpstr>PowerPoint 演示文稿</vt:lpstr>
      <vt:lpstr>互联网Web前端、后端开发领域</vt:lpstr>
      <vt:lpstr>编程语言的核心技术</vt:lpstr>
      <vt:lpstr>为何选择java</vt:lpstr>
      <vt:lpstr>java发展史</vt:lpstr>
      <vt:lpstr>PowerPoint 演示文稿</vt:lpstr>
      <vt:lpstr>PowerPoint 演示文稿</vt:lpstr>
      <vt:lpstr>PowerPoint 演示文稿</vt:lpstr>
      <vt:lpstr>PowerPoint 演示文稿</vt:lpstr>
      <vt:lpstr>技术应用</vt:lpstr>
      <vt:lpstr>PowerPoint 演示文稿</vt:lpstr>
      <vt:lpstr>补充</vt:lpstr>
      <vt:lpstr>PowerPoint 演示文稿</vt:lpstr>
      <vt:lpstr>知名项目</vt:lpstr>
      <vt:lpstr>PowerPoint 演示文稿</vt:lpstr>
      <vt:lpstr>PowerPoint 演示文稿</vt:lpstr>
      <vt:lpstr>Spring框架理念</vt:lpstr>
      <vt:lpstr>PowerPoint 演示文稿</vt:lpstr>
      <vt:lpstr>PowerPoint 演示文稿</vt:lpstr>
      <vt:lpstr>PowerPoint 演示文稿</vt:lpstr>
      <vt:lpstr>Java Web服务器 (windows版,linux版)</vt:lpstr>
      <vt:lpstr>PowerPoint 演示文稿</vt:lpstr>
      <vt:lpstr>Java 项目演示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AutoBVT</cp:lastModifiedBy>
  <cp:revision>97</cp:revision>
  <dcterms:created xsi:type="dcterms:W3CDTF">2017-04-13T08:40:46Z</dcterms:created>
  <dcterms:modified xsi:type="dcterms:W3CDTF">2017-06-03T09:42:35Z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