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7" r:id="rId3"/>
    <p:sldId id="257" r:id="rId4"/>
    <p:sldId id="258" r:id="rId5"/>
    <p:sldId id="265" r:id="rId6"/>
    <p:sldId id="268" r:id="rId7"/>
    <p:sldId id="269" r:id="rId8"/>
    <p:sldId id="270" r:id="rId9"/>
    <p:sldId id="271" r:id="rId10"/>
    <p:sldId id="259" r:id="rId11"/>
    <p:sldId id="260" r:id="rId12"/>
    <p:sldId id="261" r:id="rId13"/>
    <p:sldId id="262" r:id="rId14"/>
    <p:sldId id="263"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3" r:id="rId29"/>
    <p:sldId id="286" r:id="rId30"/>
  </p:sldIdLst>
  <p:sldSz cx="9144000" cy="6858000" type="screen4x3"/>
  <p:notesSz cx="6946900" cy="9283700"/>
  <p:custDataLst>
    <p:tags r:id="rId3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996633"/>
    <a:srgbClr val="FF5050"/>
    <a:srgbClr val="FFCC00"/>
    <a:srgbClr val="CC6600"/>
    <a:srgbClr val="993300"/>
    <a:srgbClr val="FFCC99"/>
    <a:srgbClr val="CC9900"/>
    <a:srgbClr val="FFCC66"/>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autoAdjust="0"/>
    <p:restoredTop sz="94600" autoAdjust="0"/>
  </p:normalViewPr>
  <p:slideViewPr>
    <p:cSldViewPr>
      <p:cViewPr varScale="1">
        <p:scale>
          <a:sx n="66" d="100"/>
          <a:sy n="66" d="100"/>
        </p:scale>
        <p:origin x="-1506"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110BD9FD-AB01-4D91-9863-43AB5992E5F7}">
      <dgm:prSet phldrT="[テキスト]" phldr="1"/>
      <dgm:spPr/>
      <dgm:t>
        <a:bodyPr/>
        <a:lstStyle/>
        <a:p>
          <a:endParaRPr kumimoji="1" lang="ja-JP" altLang="en-US" dirty="0"/>
        </a:p>
      </dgm:t>
    </dgm:pt>
    <dgm:pt modelId="{0CD00F5D-D674-4859-B89E-1223C1B08666}" type="parTrans" cxnId="{3843095B-1BE4-4B0A-B4F9-2F95A9F10517}">
      <dgm:prSet/>
      <dgm:spPr/>
      <dgm:t>
        <a:bodyPr/>
        <a:lstStyle/>
        <a:p>
          <a:endParaRPr kumimoji="1" lang="ja-JP" altLang="en-US"/>
        </a:p>
      </dgm:t>
    </dgm:pt>
    <dgm:pt modelId="{28FF1B66-46B5-4C4F-A011-C7B8ACA2D7BD}" type="sibTrans" cxnId="{3843095B-1BE4-4B0A-B4F9-2F95A9F10517}">
      <dgm:prSet/>
      <dgm:spPr/>
      <dgm:t>
        <a:bodyPr/>
        <a:lstStyle/>
        <a:p>
          <a:endParaRPr kumimoji="1" lang="ja-JP" altLang="en-US"/>
        </a:p>
      </dgm:t>
    </dgm:pt>
    <dgm:pt modelId="{4D0E24A4-EFD1-4183-B419-CE7B1E727F37}">
      <dgm:prSet phldrT="[テキスト]" phldr="1"/>
      <dgm:spPr/>
      <dgm:t>
        <a:bodyPr/>
        <a:lstStyle/>
        <a:p>
          <a:endParaRPr kumimoji="1" lang="ja-JP" altLang="en-US"/>
        </a:p>
      </dgm:t>
    </dgm:pt>
    <dgm:pt modelId="{780D6EB5-E146-4B53-B1CC-D06366E8E202}" type="parTrans" cxnId="{B32734B3-4D0E-4D53-BEEF-292F6B4F8252}">
      <dgm:prSet/>
      <dgm:spPr/>
      <dgm:t>
        <a:bodyPr/>
        <a:lstStyle/>
        <a:p>
          <a:endParaRPr kumimoji="1" lang="ja-JP" altLang="en-US"/>
        </a:p>
      </dgm:t>
    </dgm:pt>
    <dgm:pt modelId="{89F27D26-796C-4271-9ABC-7ABA6EDE7A01}" type="sibTrans" cxnId="{B32734B3-4D0E-4D53-BEEF-292F6B4F8252}">
      <dgm:prSet/>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7AA3492D-532C-467B-ABB4-C5F016CBF481}">
      <dgm:prSet phldrT="[テキスト]" phldr="1"/>
      <dgm:spPr/>
      <dgm:t>
        <a:bodyPr/>
        <a:lstStyle/>
        <a:p>
          <a:endParaRPr kumimoji="1" lang="ja-JP" altLang="en-US"/>
        </a:p>
      </dgm:t>
    </dgm:pt>
    <dgm:pt modelId="{24E09824-DD72-4F9B-8490-D9415E9FE928}" type="parTrans" cxnId="{B4E3924D-52E1-4786-BE93-7259F10DB819}">
      <dgm:prSet/>
      <dgm:spPr/>
      <dgm:t>
        <a:bodyPr/>
        <a:lstStyle/>
        <a:p>
          <a:endParaRPr kumimoji="1" lang="ja-JP" altLang="en-US"/>
        </a:p>
      </dgm:t>
    </dgm:pt>
    <dgm:pt modelId="{6649347A-3FD1-497D-893A-2FE36E6ECC72}" type="sibTrans" cxnId="{B4E3924D-52E1-4786-BE93-7259F10DB819}">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3D57D05B-6551-41E2-B2DD-9117A719901A}" type="pres">
      <dgm:prSet presAssocID="{110BD9FD-AB01-4D91-9863-43AB5992E5F7}" presName="parenttextcomposite" presStyleCnt="0"/>
      <dgm:spPr/>
    </dgm:pt>
    <dgm:pt modelId="{C3151AFE-8CB6-4A98-BA02-1C0187A4ADD5}" type="pres">
      <dgm:prSet presAssocID="{110BD9FD-AB01-4D91-9863-43AB5992E5F7}" presName="parenttext" presStyleLbl="revTx" presStyleIdx="0" presStyleCnt="3">
        <dgm:presLayoutVars>
          <dgm:chMax/>
          <dgm:chPref val="2"/>
          <dgm:bulletEnabled val="1"/>
        </dgm:presLayoutVars>
      </dgm:prSet>
      <dgm:spPr/>
      <dgm:t>
        <a:bodyPr/>
        <a:lstStyle/>
        <a:p>
          <a:endParaRPr kumimoji="1" lang="ja-JP" altLang="en-US"/>
        </a:p>
      </dgm:t>
    </dgm:pt>
    <dgm:pt modelId="{11CAFAB1-BD69-4292-AA7F-280CBF8669C0}" type="pres">
      <dgm:prSet presAssocID="{110BD9FD-AB01-4D91-9863-43AB5992E5F7}" presName="composite" presStyleCnt="0"/>
      <dgm:spPr/>
    </dgm:pt>
    <dgm:pt modelId="{60CE4FD8-1531-4259-858D-B6887C92D577}" type="pres">
      <dgm:prSet presAssocID="{110BD9FD-AB01-4D91-9863-43AB5992E5F7}" presName="chevron1" presStyleLbl="alignNode1" presStyleIdx="0" presStyleCnt="21"/>
      <dgm:spPr/>
    </dgm:pt>
    <dgm:pt modelId="{D546A46A-F8F6-4E89-9B92-F888028C9BFC}" type="pres">
      <dgm:prSet presAssocID="{110BD9FD-AB01-4D91-9863-43AB5992E5F7}" presName="chevron2" presStyleLbl="alignNode1" presStyleIdx="1" presStyleCnt="21"/>
      <dgm:spPr/>
    </dgm:pt>
    <dgm:pt modelId="{AEE7975C-C47A-4CF7-8B41-738DA1EFBF61}" type="pres">
      <dgm:prSet presAssocID="{110BD9FD-AB01-4D91-9863-43AB5992E5F7}" presName="chevron3" presStyleLbl="alignNode1" presStyleIdx="2" presStyleCnt="21"/>
      <dgm:spPr/>
    </dgm:pt>
    <dgm:pt modelId="{FC9F2035-9EB2-4E38-9977-580CCEF0DB28}" type="pres">
      <dgm:prSet presAssocID="{110BD9FD-AB01-4D91-9863-43AB5992E5F7}" presName="chevron4" presStyleLbl="alignNode1" presStyleIdx="3" presStyleCnt="21"/>
      <dgm:spPr/>
    </dgm:pt>
    <dgm:pt modelId="{17F233C7-ED7F-43C0-97DF-0C706B8A54DC}" type="pres">
      <dgm:prSet presAssocID="{110BD9FD-AB01-4D91-9863-43AB5992E5F7}" presName="chevron5" presStyleLbl="alignNode1" presStyleIdx="4" presStyleCnt="21"/>
      <dgm:spPr/>
    </dgm:pt>
    <dgm:pt modelId="{F7D2D4A8-6BE5-4D7F-AA7E-FBD3610089A9}" type="pres">
      <dgm:prSet presAssocID="{110BD9FD-AB01-4D91-9863-43AB5992E5F7}" presName="chevron6" presStyleLbl="alignNode1" presStyleIdx="5" presStyleCnt="21"/>
      <dgm:spPr/>
    </dgm:pt>
    <dgm:pt modelId="{111AF94E-5134-4666-A1C9-AAF981923AED}" type="pres">
      <dgm:prSet presAssocID="{110BD9FD-AB01-4D91-9863-43AB5992E5F7}" presName="chevron7" presStyleLbl="alignNode1" presStyleIdx="6" presStyleCnt="21"/>
      <dgm:spPr/>
    </dgm:pt>
    <dgm:pt modelId="{E8E78996-5BED-4845-B0FB-EB378FE08230}" type="pres">
      <dgm:prSet presAssocID="{110BD9FD-AB01-4D91-9863-43AB5992E5F7}" presName="childtext" presStyleLbl="solidFgAcc1" presStyleIdx="0" presStyleCnt="3" custLinFactNeighborY="548">
        <dgm:presLayoutVars>
          <dgm:chMax/>
          <dgm:chPref val="0"/>
          <dgm:bulletEnabled val="1"/>
        </dgm:presLayoutVars>
      </dgm:prSet>
      <dgm:spPr/>
      <dgm:t>
        <a:bodyPr/>
        <a:lstStyle/>
        <a:p>
          <a:endParaRPr kumimoji="1" lang="ja-JP" altLang="en-US"/>
        </a:p>
      </dgm:t>
    </dgm:pt>
    <dgm:pt modelId="{DA56041E-CE29-4664-82F0-882D1C9818C9}" type="pres">
      <dgm:prSet presAssocID="{28FF1B66-46B5-4C4F-A011-C7B8ACA2D7BD}" presName="sibTrans" presStyleCnt="0"/>
      <dgm:spPr/>
    </dgm:pt>
    <dgm:pt modelId="{9EBABD13-7D48-46DC-851E-709A119EA549}" type="pres">
      <dgm:prSet presAssocID="{4D0E24A4-EFD1-4183-B419-CE7B1E727F37}" presName="parenttextcomposite" presStyleCnt="0"/>
      <dgm:spPr/>
    </dgm:pt>
    <dgm:pt modelId="{BC626D1F-8D80-4BD6-B2FF-B4B8E9BC9832}" type="pres">
      <dgm:prSet presAssocID="{4D0E24A4-EFD1-4183-B419-CE7B1E727F37}" presName="parenttext" presStyleLbl="revTx" presStyleIdx="1" presStyleCnt="3">
        <dgm:presLayoutVars>
          <dgm:chMax/>
          <dgm:chPref val="2"/>
          <dgm:bulletEnabled val="1"/>
        </dgm:presLayoutVars>
      </dgm:prSet>
      <dgm:spPr/>
      <dgm:t>
        <a:bodyPr/>
        <a:lstStyle/>
        <a:p>
          <a:endParaRPr kumimoji="1" lang="ja-JP" altLang="en-US"/>
        </a:p>
      </dgm:t>
    </dgm:pt>
    <dgm:pt modelId="{423838D3-6719-4BDF-98C9-CD33C48688F9}" type="pres">
      <dgm:prSet presAssocID="{4D0E24A4-EFD1-4183-B419-CE7B1E727F37}" presName="composite" presStyleCnt="0"/>
      <dgm:spPr/>
    </dgm:pt>
    <dgm:pt modelId="{7F5E982B-7A02-40AD-8228-AAB0212A3B50}" type="pres">
      <dgm:prSet presAssocID="{4D0E24A4-EFD1-4183-B419-CE7B1E727F37}" presName="chevron1" presStyleLbl="alignNode1" presStyleIdx="7" presStyleCnt="21"/>
      <dgm:spPr/>
    </dgm:pt>
    <dgm:pt modelId="{1692B9DD-FCE5-4F42-B53C-7FD39B539BDE}" type="pres">
      <dgm:prSet presAssocID="{4D0E24A4-EFD1-4183-B419-CE7B1E727F37}" presName="chevron2" presStyleLbl="alignNode1" presStyleIdx="8" presStyleCnt="21"/>
      <dgm:spPr/>
    </dgm:pt>
    <dgm:pt modelId="{83D2CF9D-F821-47EA-9FE5-70393DB6B10E}" type="pres">
      <dgm:prSet presAssocID="{4D0E24A4-EFD1-4183-B419-CE7B1E727F37}" presName="chevron3" presStyleLbl="alignNode1" presStyleIdx="9" presStyleCnt="21"/>
      <dgm:spPr/>
    </dgm:pt>
    <dgm:pt modelId="{08870AF8-EFD9-4350-B5F4-157140E9C4D5}" type="pres">
      <dgm:prSet presAssocID="{4D0E24A4-EFD1-4183-B419-CE7B1E727F37}" presName="chevron4" presStyleLbl="alignNode1" presStyleIdx="10" presStyleCnt="21"/>
      <dgm:spPr/>
    </dgm:pt>
    <dgm:pt modelId="{DF60ABE8-E723-4DD3-8471-32E5F23559ED}" type="pres">
      <dgm:prSet presAssocID="{4D0E24A4-EFD1-4183-B419-CE7B1E727F37}" presName="chevron5" presStyleLbl="alignNode1" presStyleIdx="11" presStyleCnt="21"/>
      <dgm:spPr/>
    </dgm:pt>
    <dgm:pt modelId="{8A39BD5B-05CE-41FF-AD11-7558A0DA2FB4}" type="pres">
      <dgm:prSet presAssocID="{4D0E24A4-EFD1-4183-B419-CE7B1E727F37}" presName="chevron6" presStyleLbl="alignNode1" presStyleIdx="12" presStyleCnt="21"/>
      <dgm:spPr/>
    </dgm:pt>
    <dgm:pt modelId="{2A836744-A3DB-4176-91EA-01E6DBAB69ED}" type="pres">
      <dgm:prSet presAssocID="{4D0E24A4-EFD1-4183-B419-CE7B1E727F37}" presName="chevron7" presStyleLbl="alignNode1" presStyleIdx="13" presStyleCnt="21"/>
      <dgm:spPr/>
    </dgm:pt>
    <dgm:pt modelId="{8442B89D-006C-4CBC-A1C9-8B9E68E90AB4}" type="pres">
      <dgm:prSet presAssocID="{4D0E24A4-EFD1-4183-B419-CE7B1E727F37}" presName="childtext" presStyleLbl="solidFgAcc1" presStyleIdx="1" presStyleCnt="3">
        <dgm:presLayoutVars>
          <dgm:chMax/>
          <dgm:chPref val="0"/>
          <dgm:bulletEnabled val="1"/>
        </dgm:presLayoutVars>
      </dgm:prSet>
      <dgm:spPr/>
      <dgm:t>
        <a:bodyPr/>
        <a:lstStyle/>
        <a:p>
          <a:endParaRPr kumimoji="1" lang="ja-JP" altLang="en-US"/>
        </a:p>
      </dgm:t>
    </dgm:pt>
    <dgm:pt modelId="{1E653586-4C5D-4DC5-B464-1CB9DEDFE346}" type="pres">
      <dgm:prSet presAssocID="{89F27D26-796C-4271-9ABC-7ABA6EDE7A01}" presName="sibTrans" presStyleCnt="0"/>
      <dgm:spPr/>
    </dgm:pt>
    <dgm:pt modelId="{A3C8206C-E3FA-453C-A83B-160AC999FE8A}" type="pres">
      <dgm:prSet presAssocID="{7AA3492D-532C-467B-ABB4-C5F016CBF481}" presName="parenttextcomposite" presStyleCnt="0"/>
      <dgm:spPr/>
    </dgm:pt>
    <dgm:pt modelId="{F9F47AA2-9FA2-4858-9E55-C57DED33D52A}" type="pres">
      <dgm:prSet presAssocID="{7AA3492D-532C-467B-ABB4-C5F016CBF481}" presName="parenttext" presStyleLbl="revTx" presStyleIdx="2" presStyleCnt="3">
        <dgm:presLayoutVars>
          <dgm:chMax/>
          <dgm:chPref val="2"/>
          <dgm:bulletEnabled val="1"/>
        </dgm:presLayoutVars>
      </dgm:prSet>
      <dgm:spPr/>
      <dgm:t>
        <a:bodyPr/>
        <a:lstStyle/>
        <a:p>
          <a:endParaRPr kumimoji="1" lang="ja-JP" altLang="en-US"/>
        </a:p>
      </dgm:t>
    </dgm:pt>
    <dgm:pt modelId="{DC0F647D-D29C-4FDF-B889-80A0C293EEE7}" type="pres">
      <dgm:prSet presAssocID="{7AA3492D-532C-467B-ABB4-C5F016CBF481}" presName="composite" presStyleCnt="0"/>
      <dgm:spPr/>
    </dgm:pt>
    <dgm:pt modelId="{81C4A2EE-7DF9-42C7-B63C-1897D31EAA97}" type="pres">
      <dgm:prSet presAssocID="{7AA3492D-532C-467B-ABB4-C5F016CBF481}" presName="chevron1" presStyleLbl="alignNode1" presStyleIdx="14" presStyleCnt="21"/>
      <dgm:spPr/>
    </dgm:pt>
    <dgm:pt modelId="{1024625D-AE91-4BF2-B55F-5A35A47E1D78}" type="pres">
      <dgm:prSet presAssocID="{7AA3492D-532C-467B-ABB4-C5F016CBF481}" presName="chevron2" presStyleLbl="alignNode1" presStyleIdx="15" presStyleCnt="21"/>
      <dgm:spPr/>
    </dgm:pt>
    <dgm:pt modelId="{22D72528-CC89-4DF5-9432-E53CD872CA1A}" type="pres">
      <dgm:prSet presAssocID="{7AA3492D-532C-467B-ABB4-C5F016CBF481}" presName="chevron3" presStyleLbl="alignNode1" presStyleIdx="16" presStyleCnt="21"/>
      <dgm:spPr/>
    </dgm:pt>
    <dgm:pt modelId="{4F47AECD-0158-41AD-B04B-16AF72E5EBA1}" type="pres">
      <dgm:prSet presAssocID="{7AA3492D-532C-467B-ABB4-C5F016CBF481}" presName="chevron4" presStyleLbl="alignNode1" presStyleIdx="17" presStyleCnt="21"/>
      <dgm:spPr/>
    </dgm:pt>
    <dgm:pt modelId="{99705927-E78E-4610-8AAA-431C9F05B0D4}" type="pres">
      <dgm:prSet presAssocID="{7AA3492D-532C-467B-ABB4-C5F016CBF481}" presName="chevron5" presStyleLbl="alignNode1" presStyleIdx="18" presStyleCnt="21"/>
      <dgm:spPr/>
    </dgm:pt>
    <dgm:pt modelId="{407733C2-6132-4E74-8862-186B19E08B04}" type="pres">
      <dgm:prSet presAssocID="{7AA3492D-532C-467B-ABB4-C5F016CBF481}" presName="chevron6" presStyleLbl="alignNode1" presStyleIdx="19" presStyleCnt="21"/>
      <dgm:spPr/>
    </dgm:pt>
    <dgm:pt modelId="{977B1622-ED73-4D0A-AF07-80C4545C6E84}" type="pres">
      <dgm:prSet presAssocID="{7AA3492D-532C-467B-ABB4-C5F016CBF481}" presName="chevron7" presStyleLbl="alignNode1" presStyleIdx="20" presStyleCnt="21"/>
      <dgm:spPr/>
    </dgm:pt>
    <dgm:pt modelId="{3F2F251E-04EC-47DC-9E9C-4AE63B040EA6}" type="pres">
      <dgm:prSet presAssocID="{7AA3492D-532C-467B-ABB4-C5F016CBF481}" presName="childtext" presStyleLbl="solidFgAcc1" presStyleIdx="2" presStyleCnt="3">
        <dgm:presLayoutVars>
          <dgm:chMax/>
          <dgm:chPref val="0"/>
          <dgm:bulletEnabled val="1"/>
        </dgm:presLayoutVars>
      </dgm:prSet>
      <dgm:spPr/>
      <dgm:t>
        <a:bodyPr/>
        <a:lstStyle/>
        <a:p>
          <a:endParaRPr kumimoji="1" lang="ja-JP" altLang="en-US"/>
        </a:p>
      </dgm:t>
    </dgm:pt>
  </dgm:ptLst>
  <dgm:cxnLst>
    <dgm:cxn modelId="{A349E01B-EB6F-47E2-926C-D6BF7D133811}" srcId="{7AA3492D-532C-467B-ABB4-C5F016CBF481}" destId="{32CC3289-1994-4B6E-B293-3D5D7BF5CF54}" srcOrd="0" destOrd="0" parTransId="{93A491EA-EAD3-4F3A-82B2-5BFE0930A834}" sibTransId="{D3CE9BCF-FE8C-4E9F-A609-129F32421C40}"/>
    <dgm:cxn modelId="{3843095B-1BE4-4B0A-B4F9-2F95A9F10517}" srcId="{1EE26A47-8757-4F8F-93D3-3238C6457348}" destId="{110BD9FD-AB01-4D91-9863-43AB5992E5F7}" srcOrd="0" destOrd="0" parTransId="{0CD00F5D-D674-4859-B89E-1223C1B08666}" sibTransId="{28FF1B66-46B5-4C4F-A011-C7B8ACA2D7BD}"/>
    <dgm:cxn modelId="{130C9274-0016-458B-BF0C-0974806C45E8}" type="presOf" srcId="{1EE26A47-8757-4F8F-93D3-3238C6457348}" destId="{86861747-D4F2-4850-928D-F14A95FFB4E4}" srcOrd="0" destOrd="0" presId="urn:microsoft.com/office/officeart/2008/layout/VerticalAccentList"/>
    <dgm:cxn modelId="{B32734B3-4D0E-4D53-BEEF-292F6B4F8252}" srcId="{1EE26A47-8757-4F8F-93D3-3238C6457348}" destId="{4D0E24A4-EFD1-4183-B419-CE7B1E727F37}" srcOrd="1" destOrd="0" parTransId="{780D6EB5-E146-4B53-B1CC-D06366E8E202}" sibTransId="{89F27D26-796C-4271-9ABC-7ABA6EDE7A01}"/>
    <dgm:cxn modelId="{E5BEB48B-9E03-4CFE-8AAE-2F7AEB1883BF}" srcId="{110BD9FD-AB01-4D91-9863-43AB5992E5F7}" destId="{F66B0327-5801-4A2E-9639-A1724D36520F}" srcOrd="0" destOrd="0" parTransId="{0613E683-D477-41F9-AD24-54F2B1CC7E8D}" sibTransId="{581CEB43-759C-4CF2-8DEF-93029824D2ED}"/>
    <dgm:cxn modelId="{C3E2A4E7-D51C-4841-80A0-496AA337D2CF}" type="presOf" srcId="{110BD9FD-AB01-4D91-9863-43AB5992E5F7}" destId="{C3151AFE-8CB6-4A98-BA02-1C0187A4ADD5}" srcOrd="0" destOrd="0" presId="urn:microsoft.com/office/officeart/2008/layout/VerticalAccentList"/>
    <dgm:cxn modelId="{CF836934-47A2-456B-A78F-71CE20D8FD24}" type="presOf" srcId="{8884A2E3-B685-4082-96A8-E6AD93AE05C2}" destId="{8442B89D-006C-4CBC-A1C9-8B9E68E90AB4}" srcOrd="0" destOrd="0" presId="urn:microsoft.com/office/officeart/2008/layout/VerticalAccentList"/>
    <dgm:cxn modelId="{7FE7A6A0-2047-485B-8026-E24EC295E575}" type="presOf" srcId="{7AA3492D-532C-467B-ABB4-C5F016CBF481}" destId="{F9F47AA2-9FA2-4858-9E55-C57DED33D52A}" srcOrd="0" destOrd="0" presId="urn:microsoft.com/office/officeart/2008/layout/VerticalAccentList"/>
    <dgm:cxn modelId="{72B138AB-DDC1-4706-B8A9-5AAAD04FB038}" type="presOf" srcId="{4D0E24A4-EFD1-4183-B419-CE7B1E727F37}" destId="{BC626D1F-8D80-4BD6-B2FF-B4B8E9BC9832}" srcOrd="0" destOrd="0" presId="urn:microsoft.com/office/officeart/2008/layout/VerticalAccentList"/>
    <dgm:cxn modelId="{B4E3924D-52E1-4786-BE93-7259F10DB819}" srcId="{1EE26A47-8757-4F8F-93D3-3238C6457348}" destId="{7AA3492D-532C-467B-ABB4-C5F016CBF481}" srcOrd="2" destOrd="0" parTransId="{24E09824-DD72-4F9B-8490-D9415E9FE928}" sibTransId="{6649347A-3FD1-497D-893A-2FE36E6ECC72}"/>
    <dgm:cxn modelId="{BDEBFB08-E5F1-4493-90F5-D8594FA79AF0}" type="presOf" srcId="{F66B0327-5801-4A2E-9639-A1724D36520F}" destId="{E8E78996-5BED-4845-B0FB-EB378FE08230}" srcOrd="0" destOrd="0" presId="urn:microsoft.com/office/officeart/2008/layout/VerticalAccentList"/>
    <dgm:cxn modelId="{4763DF6D-ECFC-48B2-ADBF-4532E567D60F}" srcId="{4D0E24A4-EFD1-4183-B419-CE7B1E727F37}" destId="{8884A2E3-B685-4082-96A8-E6AD93AE05C2}" srcOrd="0" destOrd="0" parTransId="{9B64C4B6-3B9A-42FE-BD8C-15D60FE33027}" sibTransId="{9DBF805E-4671-45F9-9BC0-817CC5C51B01}"/>
    <dgm:cxn modelId="{364B3976-298A-49A3-838C-4E3893F3E922}" type="presOf" srcId="{32CC3289-1994-4B6E-B293-3D5D7BF5CF54}" destId="{3F2F251E-04EC-47DC-9E9C-4AE63B040EA6}" srcOrd="0" destOrd="0" presId="urn:microsoft.com/office/officeart/2008/layout/VerticalAccentList"/>
    <dgm:cxn modelId="{46D336C2-2866-4AFC-854B-BDB5E5772F38}" type="presParOf" srcId="{86861747-D4F2-4850-928D-F14A95FFB4E4}" destId="{3D57D05B-6551-41E2-B2DD-9117A719901A}" srcOrd="0" destOrd="0" presId="urn:microsoft.com/office/officeart/2008/layout/VerticalAccentList"/>
    <dgm:cxn modelId="{B2328B01-3629-41D3-8432-604F6EEBC8AB}" type="presParOf" srcId="{3D57D05B-6551-41E2-B2DD-9117A719901A}" destId="{C3151AFE-8CB6-4A98-BA02-1C0187A4ADD5}" srcOrd="0" destOrd="0" presId="urn:microsoft.com/office/officeart/2008/layout/VerticalAccentList"/>
    <dgm:cxn modelId="{8F702BD2-66CD-47DF-B635-63FB4F88497E}" type="presParOf" srcId="{86861747-D4F2-4850-928D-F14A95FFB4E4}" destId="{11CAFAB1-BD69-4292-AA7F-280CBF8669C0}" srcOrd="1" destOrd="0" presId="urn:microsoft.com/office/officeart/2008/layout/VerticalAccentList"/>
    <dgm:cxn modelId="{167000F2-6783-489F-B83B-BBDD8D03092A}" type="presParOf" srcId="{11CAFAB1-BD69-4292-AA7F-280CBF8669C0}" destId="{60CE4FD8-1531-4259-858D-B6887C92D577}" srcOrd="0" destOrd="0" presId="urn:microsoft.com/office/officeart/2008/layout/VerticalAccentList"/>
    <dgm:cxn modelId="{627503D9-DA75-4058-BE03-00CE3567720B}" type="presParOf" srcId="{11CAFAB1-BD69-4292-AA7F-280CBF8669C0}" destId="{D546A46A-F8F6-4E89-9B92-F888028C9BFC}" srcOrd="1" destOrd="0" presId="urn:microsoft.com/office/officeart/2008/layout/VerticalAccentList"/>
    <dgm:cxn modelId="{86DA04EC-7A8A-40BE-A9E1-9270A3E62532}" type="presParOf" srcId="{11CAFAB1-BD69-4292-AA7F-280CBF8669C0}" destId="{AEE7975C-C47A-4CF7-8B41-738DA1EFBF61}" srcOrd="2" destOrd="0" presId="urn:microsoft.com/office/officeart/2008/layout/VerticalAccentList"/>
    <dgm:cxn modelId="{F325E884-7CED-4CB2-AF06-8D8416CE6D20}" type="presParOf" srcId="{11CAFAB1-BD69-4292-AA7F-280CBF8669C0}" destId="{FC9F2035-9EB2-4E38-9977-580CCEF0DB28}" srcOrd="3" destOrd="0" presId="urn:microsoft.com/office/officeart/2008/layout/VerticalAccentList"/>
    <dgm:cxn modelId="{9D550FE9-3A10-4F69-81ED-2FD74BB9DB55}" type="presParOf" srcId="{11CAFAB1-BD69-4292-AA7F-280CBF8669C0}" destId="{17F233C7-ED7F-43C0-97DF-0C706B8A54DC}" srcOrd="4" destOrd="0" presId="urn:microsoft.com/office/officeart/2008/layout/VerticalAccentList"/>
    <dgm:cxn modelId="{1614D326-8558-4C0C-A878-ED1FC928853F}" type="presParOf" srcId="{11CAFAB1-BD69-4292-AA7F-280CBF8669C0}" destId="{F7D2D4A8-6BE5-4D7F-AA7E-FBD3610089A9}" srcOrd="5" destOrd="0" presId="urn:microsoft.com/office/officeart/2008/layout/VerticalAccentList"/>
    <dgm:cxn modelId="{BE71A9B7-2DC1-4BA6-BBC3-5DDCD25D169E}" type="presParOf" srcId="{11CAFAB1-BD69-4292-AA7F-280CBF8669C0}" destId="{111AF94E-5134-4666-A1C9-AAF981923AED}" srcOrd="6" destOrd="0" presId="urn:microsoft.com/office/officeart/2008/layout/VerticalAccentList"/>
    <dgm:cxn modelId="{3E461011-4547-4115-9CD1-674C77EC6443}" type="presParOf" srcId="{11CAFAB1-BD69-4292-AA7F-280CBF8669C0}" destId="{E8E78996-5BED-4845-B0FB-EB378FE08230}" srcOrd="7" destOrd="0" presId="urn:microsoft.com/office/officeart/2008/layout/VerticalAccentList"/>
    <dgm:cxn modelId="{26F93804-0F99-4CDA-890C-658D7EBD5E4A}" type="presParOf" srcId="{86861747-D4F2-4850-928D-F14A95FFB4E4}" destId="{DA56041E-CE29-4664-82F0-882D1C9818C9}" srcOrd="2" destOrd="0" presId="urn:microsoft.com/office/officeart/2008/layout/VerticalAccentList"/>
    <dgm:cxn modelId="{EC16721A-977A-4C4B-BD66-9E84960252E1}" type="presParOf" srcId="{86861747-D4F2-4850-928D-F14A95FFB4E4}" destId="{9EBABD13-7D48-46DC-851E-709A119EA549}" srcOrd="3" destOrd="0" presId="urn:microsoft.com/office/officeart/2008/layout/VerticalAccentList"/>
    <dgm:cxn modelId="{07472010-1863-4924-9896-CFAB6BEECCC7}" type="presParOf" srcId="{9EBABD13-7D48-46DC-851E-709A119EA549}" destId="{BC626D1F-8D80-4BD6-B2FF-B4B8E9BC9832}" srcOrd="0" destOrd="0" presId="urn:microsoft.com/office/officeart/2008/layout/VerticalAccentList"/>
    <dgm:cxn modelId="{5DE2B7F5-3D14-4E46-8FCB-348672AF46C2}" type="presParOf" srcId="{86861747-D4F2-4850-928D-F14A95FFB4E4}" destId="{423838D3-6719-4BDF-98C9-CD33C48688F9}" srcOrd="4" destOrd="0" presId="urn:microsoft.com/office/officeart/2008/layout/VerticalAccentList"/>
    <dgm:cxn modelId="{282B8D2F-CFFA-4BCB-AFD9-A95520DA48B6}" type="presParOf" srcId="{423838D3-6719-4BDF-98C9-CD33C48688F9}" destId="{7F5E982B-7A02-40AD-8228-AAB0212A3B50}" srcOrd="0" destOrd="0" presId="urn:microsoft.com/office/officeart/2008/layout/VerticalAccentList"/>
    <dgm:cxn modelId="{7A95A060-12AC-4D50-85A6-043CC91B4320}" type="presParOf" srcId="{423838D3-6719-4BDF-98C9-CD33C48688F9}" destId="{1692B9DD-FCE5-4F42-B53C-7FD39B539BDE}" srcOrd="1" destOrd="0" presId="urn:microsoft.com/office/officeart/2008/layout/VerticalAccentList"/>
    <dgm:cxn modelId="{E61A0E6C-C11C-4C72-9E4D-F30E7FE2FBC6}" type="presParOf" srcId="{423838D3-6719-4BDF-98C9-CD33C48688F9}" destId="{83D2CF9D-F821-47EA-9FE5-70393DB6B10E}" srcOrd="2" destOrd="0" presId="urn:microsoft.com/office/officeart/2008/layout/VerticalAccentList"/>
    <dgm:cxn modelId="{45139EF5-0F1C-44B0-8F54-F632248E2B9A}" type="presParOf" srcId="{423838D3-6719-4BDF-98C9-CD33C48688F9}" destId="{08870AF8-EFD9-4350-B5F4-157140E9C4D5}" srcOrd="3" destOrd="0" presId="urn:microsoft.com/office/officeart/2008/layout/VerticalAccentList"/>
    <dgm:cxn modelId="{D802C9EC-27DC-406A-9375-58DCBE325C1B}" type="presParOf" srcId="{423838D3-6719-4BDF-98C9-CD33C48688F9}" destId="{DF60ABE8-E723-4DD3-8471-32E5F23559ED}" srcOrd="4" destOrd="0" presId="urn:microsoft.com/office/officeart/2008/layout/VerticalAccentList"/>
    <dgm:cxn modelId="{9C67915C-F0DD-434A-8C99-7B7D3F62609F}" type="presParOf" srcId="{423838D3-6719-4BDF-98C9-CD33C48688F9}" destId="{8A39BD5B-05CE-41FF-AD11-7558A0DA2FB4}" srcOrd="5" destOrd="0" presId="urn:microsoft.com/office/officeart/2008/layout/VerticalAccentList"/>
    <dgm:cxn modelId="{CAE0662B-C839-47F4-BB88-AA9BF55F1E5D}" type="presParOf" srcId="{423838D3-6719-4BDF-98C9-CD33C48688F9}" destId="{2A836744-A3DB-4176-91EA-01E6DBAB69ED}" srcOrd="6" destOrd="0" presId="urn:microsoft.com/office/officeart/2008/layout/VerticalAccentList"/>
    <dgm:cxn modelId="{96F46858-B9BC-4D7B-AAFB-6EC7AF780F08}" type="presParOf" srcId="{423838D3-6719-4BDF-98C9-CD33C48688F9}" destId="{8442B89D-006C-4CBC-A1C9-8B9E68E90AB4}" srcOrd="7" destOrd="0" presId="urn:microsoft.com/office/officeart/2008/layout/VerticalAccentList"/>
    <dgm:cxn modelId="{05BC2497-DF86-470A-B30E-0A555A486AC6}" type="presParOf" srcId="{86861747-D4F2-4850-928D-F14A95FFB4E4}" destId="{1E653586-4C5D-4DC5-B464-1CB9DEDFE346}" srcOrd="5" destOrd="0" presId="urn:microsoft.com/office/officeart/2008/layout/VerticalAccentList"/>
    <dgm:cxn modelId="{03FC6F4B-0386-4DC5-B16F-3EF6B0459058}" type="presParOf" srcId="{86861747-D4F2-4850-928D-F14A95FFB4E4}" destId="{A3C8206C-E3FA-453C-A83B-160AC999FE8A}" srcOrd="6" destOrd="0" presId="urn:microsoft.com/office/officeart/2008/layout/VerticalAccentList"/>
    <dgm:cxn modelId="{23566913-D11E-4337-BC04-E53007C33DAA}" type="presParOf" srcId="{A3C8206C-E3FA-453C-A83B-160AC999FE8A}" destId="{F9F47AA2-9FA2-4858-9E55-C57DED33D52A}" srcOrd="0" destOrd="0" presId="urn:microsoft.com/office/officeart/2008/layout/VerticalAccentList"/>
    <dgm:cxn modelId="{244276E0-C12F-4DC6-B691-FB45277AF8A8}" type="presParOf" srcId="{86861747-D4F2-4850-928D-F14A95FFB4E4}" destId="{DC0F647D-D29C-4FDF-B889-80A0C293EEE7}" srcOrd="7" destOrd="0" presId="urn:microsoft.com/office/officeart/2008/layout/VerticalAccentList"/>
    <dgm:cxn modelId="{62C7F09A-2D65-4398-9029-4FECD82D96A5}" type="presParOf" srcId="{DC0F647D-D29C-4FDF-B889-80A0C293EEE7}" destId="{81C4A2EE-7DF9-42C7-B63C-1897D31EAA97}" srcOrd="0" destOrd="0" presId="urn:microsoft.com/office/officeart/2008/layout/VerticalAccentList"/>
    <dgm:cxn modelId="{99DB199A-8B5B-4698-AC96-FC6EAC3E444D}" type="presParOf" srcId="{DC0F647D-D29C-4FDF-B889-80A0C293EEE7}" destId="{1024625D-AE91-4BF2-B55F-5A35A47E1D78}" srcOrd="1" destOrd="0" presId="urn:microsoft.com/office/officeart/2008/layout/VerticalAccentList"/>
    <dgm:cxn modelId="{94DE56BF-E622-45AA-BDFA-9E506AC82B73}" type="presParOf" srcId="{DC0F647D-D29C-4FDF-B889-80A0C293EEE7}" destId="{22D72528-CC89-4DF5-9432-E53CD872CA1A}" srcOrd="2" destOrd="0" presId="urn:microsoft.com/office/officeart/2008/layout/VerticalAccentList"/>
    <dgm:cxn modelId="{929A3C8F-A3EC-4659-AB59-31A01DEEDCC4}" type="presParOf" srcId="{DC0F647D-D29C-4FDF-B889-80A0C293EEE7}" destId="{4F47AECD-0158-41AD-B04B-16AF72E5EBA1}" srcOrd="3" destOrd="0" presId="urn:microsoft.com/office/officeart/2008/layout/VerticalAccentList"/>
    <dgm:cxn modelId="{05B40E96-338D-450B-95F0-359156A3FC99}" type="presParOf" srcId="{DC0F647D-D29C-4FDF-B889-80A0C293EEE7}" destId="{99705927-E78E-4610-8AAA-431C9F05B0D4}" srcOrd="4" destOrd="0" presId="urn:microsoft.com/office/officeart/2008/layout/VerticalAccentList"/>
    <dgm:cxn modelId="{45B832FC-93B9-45B4-A519-BB1016B39497}" type="presParOf" srcId="{DC0F647D-D29C-4FDF-B889-80A0C293EEE7}" destId="{407733C2-6132-4E74-8862-186B19E08B04}" srcOrd="5" destOrd="0" presId="urn:microsoft.com/office/officeart/2008/layout/VerticalAccentList"/>
    <dgm:cxn modelId="{E54A25A0-7F93-4B4C-9CC8-10EBE518E52D}" type="presParOf" srcId="{DC0F647D-D29C-4FDF-B889-80A0C293EEE7}" destId="{977B1622-ED73-4D0A-AF07-80C4545C6E84}" srcOrd="6" destOrd="0" presId="urn:microsoft.com/office/officeart/2008/layout/VerticalAccentList"/>
    <dgm:cxn modelId="{54271DAF-F29B-444D-A672-186A4CEC4C25}" type="presParOf" srcId="{DC0F647D-D29C-4FDF-B889-80A0C293EEE7}" destId="{3F2F251E-04EC-47DC-9E9C-4AE63B040EA6}" srcOrd="7" destOrd="0" presId="urn:microsoft.com/office/officeart/2008/layout/Vertical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EE2235AA-F6C9-4B40-AED2-F96C01F4FECE}" type="presOf" srcId="{AA53B6EC-F43C-4814-9BE0-C6863B2A1099}" destId="{50F48DDE-6F31-4BE2-BD53-01005FA12F97}" srcOrd="0" destOrd="0" presId="urn:microsoft.com/office/officeart/2005/8/layout/vList3#1"/>
    <dgm:cxn modelId="{B2356760-85E8-462C-9DC4-7AE3CE594F00}" type="presOf" srcId="{E5A037C5-B3A1-4433-823B-5B51C7B38BFA}" destId="{3B57FC71-AB95-4B06-9F09-5A54CB32C9D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60C6FCD8-466C-453F-B6FE-BB9F2E6EDD86}" srcId="{62F79DBA-4F41-4E99-B263-ABCFDFABDB36}" destId="{E5A037C5-B3A1-4433-823B-5B51C7B38BFA}" srcOrd="0" destOrd="0" parTransId="{CF5FB1E4-AF3C-4953-8DB4-DB60562EBC95}" sibTransId="{FDFD65CB-DFEB-40D7-94E7-5E803289C2DD}"/>
    <dgm:cxn modelId="{2E4D1DC4-6FAE-4C84-99F9-CE04C5ECE1CA}" srcId="{62F79DBA-4F41-4E99-B263-ABCFDFABDB36}" destId="{AA53B6EC-F43C-4814-9BE0-C6863B2A1099}" srcOrd="1" destOrd="0" parTransId="{549ACEBA-DC8A-4AF7-BBE7-61AB05110872}" sibTransId="{56A8596B-B3A1-436A-890C-063C3951C5A6}"/>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xmlns=""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xmlns=""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xmlns=""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645024"/>
            <a:ext cx="6840760" cy="2232248"/>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a:solidFill>
                  <a:schemeClr val="bg2">
                    <a:lumMod val="50000"/>
                  </a:schemeClr>
                </a:solidFill>
                <a:latin typeface="DFKai-SB" panose="03000509000000000000" pitchFamily="65" charset="-120"/>
                <a:ea typeface="DFKai-SB" panose="03000509000000000000" pitchFamily="65" charset="-120"/>
              </a:rPr>
              <a:t>但</a:t>
            </a:r>
            <a:r>
              <a:rPr lang="zh-CN" altLang="en-US" dirty="0" smtClean="0">
                <a:solidFill>
                  <a:schemeClr val="bg2">
                    <a:lumMod val="50000"/>
                  </a:schemeClr>
                </a:solidFill>
                <a:latin typeface="DFKai-SB" panose="03000509000000000000" pitchFamily="65" charset="-120"/>
                <a:ea typeface="DFKai-SB" panose="03000509000000000000" pitchFamily="65" charset="-120"/>
              </a:rPr>
              <a:t>是有一定技术门槛，如果技术跟不上就会被淘汰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xmlns=""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xmlns="" val="29624402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xmlns="" val="567323000"/>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a:t>
            </a:r>
            <a:r>
              <a:rPr lang="en-US" altLang="zh-CN" sz="3200" dirty="0" smtClean="0"/>
              <a:t>Web</a:t>
            </a:r>
            <a:r>
              <a:rPr lang="zh-CN" altLang="en-US" sz="3200" dirty="0" smtClean="0"/>
              <a:t>服务器 </a:t>
            </a:r>
            <a:r>
              <a:rPr lang="en-US" altLang="zh-CN" sz="3200" dirty="0" smtClean="0"/>
              <a:t>(</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a:t>
            </a:r>
            <a:r>
              <a:rPr lang="en-US" altLang="zh-CN" dirty="0" smtClean="0">
                <a:solidFill>
                  <a:schemeClr val="bg1"/>
                </a:solidFill>
                <a:latin typeface="楷体" pitchFamily="49" charset="-122"/>
                <a:ea typeface="楷体" pitchFamily="49" charset="-122"/>
              </a:rPr>
              <a:t>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a:t>
            </a:r>
            <a:r>
              <a:rPr lang="zh-CN" altLang="en-US" dirty="0" smtClean="0">
                <a:solidFill>
                  <a:srgbClr val="FF0000"/>
                </a:solidFill>
                <a:latin typeface="华文楷体" pitchFamily="2" charset="-122"/>
                <a:ea typeface="华文楷体" pitchFamily="2" charset="-122"/>
              </a:rPr>
              <a:t>特性</a:t>
            </a:r>
            <a:r>
              <a:rPr lang="zh-CN" altLang="en-US" dirty="0" smtClean="0">
                <a:solidFill>
                  <a:srgbClr val="FF0000"/>
                </a:solidFill>
                <a:latin typeface="华文楷体" pitchFamily="2" charset="-122"/>
                <a:ea typeface="华文楷体" pitchFamily="2" charset="-122"/>
              </a:rPr>
              <a:t>：图形界面为辅，性能强，服务加载速度快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endParaRPr lang="zh-CN" altLang="en-US" dirty="0" smtClean="0">
              <a:solidFill>
                <a:srgbClr val="FF0000"/>
              </a:solidFill>
              <a:latin typeface="华文楷体" pitchFamily="2" charset="-122"/>
              <a:ea typeface="华文楷体" pitchFamily="2" charset="-122"/>
            </a:endParaRPr>
          </a:p>
          <a:p>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什么情况下可以考虑转进</a:t>
            </a:r>
            <a:r>
              <a:rPr lang="en-US" altLang="zh-CN" dirty="0" smtClean="0">
                <a:latin typeface="DFKai-SB" panose="03000509000000000000" pitchFamily="65" charset="-120"/>
                <a:ea typeface="DFKai-SB" panose="03000509000000000000" pitchFamily="65" charset="-120"/>
              </a:rPr>
              <a:t>IT</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908720"/>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772816"/>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endParaRPr lang="ja-JP" altLang="en-US" sz="1600" dirty="0">
              <a:latin typeface="KF-GB Gothic" pitchFamily="49" charset="-122"/>
              <a:ea typeface="KF-GB Gothic" pitchFamily="49" charset="-122"/>
              <a:cs typeface="Arial Unicode MS" panose="020B0604020202020204" pitchFamily="50" charset="-128"/>
            </a:endParaRPr>
          </a:p>
          <a:p>
            <a:r>
              <a:rPr kumimoji="1" lang="en-US" altLang="ja-JP" dirty="0" smtClean="0">
                <a:latin typeface="KF-GB Gothic" pitchFamily="49" charset="-122"/>
                <a:ea typeface="KF-GB Gothic" pitchFamily="49" charset="-122"/>
              </a:rPr>
              <a:t>```A</a:t>
            </a:r>
            <a:endParaRPr kumimoji="1" lang="ja-JP" altLang="en-US" dirty="0">
              <a:latin typeface="KF-GB Gothic" pitchFamily="49" charset="-122"/>
              <a:ea typeface="KF-GB Gothic" pitchFamily="49" charset="-122"/>
            </a:endParaRPr>
          </a:p>
        </p:txBody>
      </p:sp>
    </p:spTree>
    <p:extLst>
      <p:ext uri="{BB962C8B-B14F-4D97-AF65-F5344CB8AC3E}">
        <p14:creationId xmlns:p14="http://schemas.microsoft.com/office/powerpoint/2010/main" xmlns=""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xmlns=""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xmlns=""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1980</TotalTime>
  <Words>3533</Words>
  <Application>Microsoft Office PowerPoint</Application>
  <PresentationFormat>全屏显示(4:3)</PresentationFormat>
  <Paragraphs>139</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什么情况下可以考虑转进IT</vt:lpstr>
      <vt:lpstr>开发技术可以自学</vt:lpstr>
      <vt:lpstr>建议参加靠谱的IT培训课程</vt:lpstr>
      <vt:lpstr>编程语言发展史</vt:lpstr>
      <vt:lpstr>幻灯片 7</vt:lpstr>
      <vt:lpstr>幻灯片 8</vt:lpstr>
      <vt:lpstr>幻灯片 9</vt:lpstr>
      <vt:lpstr>互联网Web前端、后端开发领域</vt:lpstr>
      <vt:lpstr>为何选择java</vt:lpstr>
      <vt:lpstr>java发展史</vt:lpstr>
      <vt:lpstr>幻灯片 13</vt:lpstr>
      <vt:lpstr>幻灯片 14</vt:lpstr>
      <vt:lpstr>幻灯片 15</vt:lpstr>
      <vt:lpstr>幻灯片 16</vt:lpstr>
      <vt:lpstr>技术应用</vt:lpstr>
      <vt:lpstr>幻灯片 18</vt:lpstr>
      <vt:lpstr>补充</vt:lpstr>
      <vt:lpstr>幻灯片 20</vt:lpstr>
      <vt:lpstr>知名项目</vt:lpstr>
      <vt:lpstr>幻灯片 22</vt:lpstr>
      <vt:lpstr>幻灯片 23</vt:lpstr>
      <vt:lpstr>Spring框架理念</vt:lpstr>
      <vt:lpstr>幻灯片 25</vt:lpstr>
      <vt:lpstr>幻灯片 26</vt:lpstr>
      <vt:lpstr>幻灯片 27</vt:lpstr>
      <vt:lpstr>Java Web服务器 (windows版,linux版)</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Administrator</cp:lastModifiedBy>
  <cp:revision>87</cp:revision>
  <dcterms:created xsi:type="dcterms:W3CDTF">2017-04-13T08:40:46Z</dcterms:created>
  <dcterms:modified xsi:type="dcterms:W3CDTF">2017-05-02T02:09:42Z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