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0" d="100"/>
          <a:sy n="80" d="100"/>
        </p:scale>
        <p:origin x="-104" y="-2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93776" y="3776472"/>
            <a:ext cx="7196328" cy="1470025"/>
          </a:xfrm>
        </p:spPr>
        <p:txBody>
          <a:bodyPr vert="horz" lIns="91440" tIns="45720" rIns="91440" bIns="45720" rtlCol="0" anchor="b" anchorCtr="0">
            <a:noAutofit/>
          </a:bodyPr>
          <a:lstStyle>
            <a:lvl1pPr algn="l" defTabSz="914400" rtl="0" eaLnBrk="1" latinLnBrk="0" hangingPunct="1">
              <a:spcBef>
                <a:spcPct val="0"/>
              </a:spcBef>
              <a:buNone/>
              <a:defRPr sz="4800" kern="1200">
                <a:solidFill>
                  <a:schemeClr val="tx2"/>
                </a:solidFill>
                <a:effectLst>
                  <a:outerShdw blurRad="50800" dist="25400" dir="2700000" algn="tl" rotWithShape="0">
                    <a:schemeClr val="bg1">
                      <a:alpha val="40000"/>
                    </a:schemeClr>
                  </a:outerShdw>
                </a:effectLst>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493776" y="5257800"/>
            <a:ext cx="7196328" cy="987552"/>
          </a:xfrm>
        </p:spPr>
        <p:txBody>
          <a:bodyPr vert="horz" lIns="91440" tIns="45720" rIns="91440" bIns="45720" rtlCol="0" anchor="t" anchorCtr="0">
            <a:noAutofit/>
          </a:bodyPr>
          <a:lstStyle>
            <a:lvl1pPr marL="0" indent="0" algn="l" defTabSz="914400" rtl="0" eaLnBrk="1" latinLnBrk="0" hangingPunct="1">
              <a:spcBef>
                <a:spcPct val="0"/>
              </a:spcBef>
              <a:buFont typeface="Wingdings 2" pitchFamily="18" charset="2"/>
              <a:buNone/>
              <a:defRPr sz="180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03CEC41E-48BD-4881-B6FF-D82EEBBCD904}" type="datetimeFigureOut">
              <a:rPr lang="en-US" smtClean="0"/>
              <a:t>10/18/18</a:t>
            </a:fld>
            <a:endParaRPr lang="en-US"/>
          </a:p>
        </p:txBody>
      </p:sp>
      <p:sp>
        <p:nvSpPr>
          <p:cNvPr id="5" name="Footer Placeholder 4"/>
          <p:cNvSpPr>
            <a:spLocks noGrp="1"/>
          </p:cNvSpPr>
          <p:nvPr>
            <p:ph type="ftr" sz="quarter" idx="11"/>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5175" y="4267200"/>
            <a:ext cx="7612063" cy="1100138"/>
          </a:xfrm>
        </p:spPr>
        <p:txBody>
          <a:bodyPr anchor="b"/>
          <a:lstStyle>
            <a:lvl1pPr algn="ctr">
              <a:defRPr sz="4400" b="0">
                <a:solidFill>
                  <a:schemeClr val="bg1"/>
                </a:solidFill>
                <a:effectLst>
                  <a:outerShdw blurRad="63500" dist="50800" dir="2700000" algn="tl" rotWithShape="0">
                    <a:prstClr val="black">
                      <a:alpha val="50000"/>
                    </a:prstClr>
                  </a:outerShdw>
                </a:effectLst>
              </a:defRPr>
            </a:lvl1pPr>
          </a:lstStyle>
          <a:p>
            <a:r>
              <a:rPr lang="en-US" smtClean="0"/>
              <a:t>Click to edit Master title style</a:t>
            </a:r>
            <a:endParaRPr/>
          </a:p>
        </p:txBody>
      </p:sp>
      <p:sp>
        <p:nvSpPr>
          <p:cNvPr id="3" name="Picture Placeholder 2"/>
          <p:cNvSpPr>
            <a:spLocks noGrp="1"/>
          </p:cNvSpPr>
          <p:nvPr>
            <p:ph type="pic" idx="1"/>
          </p:nvPr>
        </p:nvSpPr>
        <p:spPr>
          <a:xfrm rot="21414040">
            <a:off x="1779080" y="450465"/>
            <a:ext cx="5486400" cy="3626214"/>
          </a:xfrm>
          <a:solidFill>
            <a:srgbClr val="FFFFFF">
              <a:shade val="85000"/>
            </a:srgbClr>
          </a:solidFill>
          <a:ln w="38100" cap="sq">
            <a:solidFill>
              <a:srgbClr val="FDFDFD"/>
            </a:solidFill>
            <a:miter lim="800000"/>
          </a:ln>
          <a:effectLst>
            <a:outerShdw blurRad="88900" dist="25400" dir="5400000" sx="101000" sy="101000" algn="t" rotWithShape="0">
              <a:prstClr val="black">
                <a:alpha val="50000"/>
              </a:prstClr>
            </a:outerShdw>
          </a:effectLst>
          <a:scene3d>
            <a:camera prst="orthographicFront"/>
            <a:lightRig rig="twoPt" dir="t">
              <a:rot lat="0" lon="0" rev="7200000"/>
            </a:lightRig>
          </a:scene3d>
          <a:sp3d prstMaterial="matte">
            <a:bevelT w="22860" h="12700"/>
            <a:contourClr>
              <a:srgbClr val="FFFFFF"/>
            </a:contourClr>
          </a:sp3d>
        </p:spPr>
        <p:txBody>
          <a:bodyPr vert="horz" lIns="91440" tIns="45720" rIns="91440" bIns="45720" rtlCol="0">
            <a:normAutofit/>
          </a:bodyPr>
          <a:lstStyle>
            <a:lvl1pPr marL="342900" indent="-342900" algn="l" defTabSz="914400" rtl="0" eaLnBrk="1" latinLnBrk="0" hangingPunct="1">
              <a:spcBef>
                <a:spcPts val="2000"/>
              </a:spcBef>
              <a:buFont typeface="Wingdings 2" pitchFamily="18" charset="2"/>
              <a:buNone/>
              <a:defRPr sz="1800" kern="1200">
                <a:solidFill>
                  <a:schemeClr val="bg1"/>
                </a:solidFill>
                <a:effectLst>
                  <a:outerShdw blurRad="63500" dist="50800" dir="2700000" algn="tl" rotWithShape="0">
                    <a:prstClr val="black">
                      <a:alpha val="5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765175" y="5443538"/>
            <a:ext cx="7612063" cy="804862"/>
          </a:xfrm>
        </p:spPr>
        <p:txBody>
          <a:bodyPr>
            <a:normAutofit/>
          </a:bodyPr>
          <a:lstStyle>
            <a:lvl1pPr marL="0" indent="0" algn="ctr">
              <a:spcBef>
                <a:spcPts val="300"/>
              </a:spcBef>
              <a:buNone/>
              <a:defRPr sz="1800">
                <a:effectLst>
                  <a:outerShdw blurRad="63500" dist="50800" dir="2700000" algn="tl" rotWithShape="0">
                    <a:prstClr val="black">
                      <a:alpha val="50000"/>
                    </a:prstClr>
                  </a:outerShdw>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CEC41E-48BD-4881-B6FF-D82EEBBCD904}" type="datetimeFigureOut">
              <a:rPr lang="en-US" smtClean="0"/>
              <a:t>10/18/18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Pictures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946" y="381000"/>
            <a:ext cx="3250360" cy="16319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608946" y="2084389"/>
            <a:ext cx="3250360" cy="3935412"/>
          </a:xfrm>
        </p:spPr>
        <p:txBody>
          <a:bodyPr vert="horz" lIns="91440" tIns="45720" rIns="91440" bIns="45720" rtlCol="0" anchor="t" anchorCtr="0">
            <a:noAutofit/>
          </a:bodyPr>
          <a:lstStyle>
            <a:lvl1pPr marL="0" indent="0" algn="ctr" defTabSz="914400" rtl="0" eaLnBrk="1" latinLnBrk="0" hangingPunct="1">
              <a:spcBef>
                <a:spcPts val="600"/>
              </a:spcBef>
              <a:buNone/>
              <a:defRPr sz="1800" b="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495800" y="6356350"/>
            <a:ext cx="1143000" cy="365125"/>
          </a:xfrm>
        </p:spPr>
        <p:txBody>
          <a:bodyPr/>
          <a:lstStyle>
            <a:lvl1pPr algn="l">
              <a:defRPr/>
            </a:lvl1pPr>
          </a:lstStyle>
          <a:p>
            <a:fld id="{03CEC41E-48BD-4881-B6FF-D82EEBBCD904}" type="datetimeFigureOut">
              <a:rPr lang="en-US" smtClean="0"/>
              <a:t>10/18/18</a:t>
            </a:fld>
            <a:endParaRPr lang="en-US"/>
          </a:p>
        </p:txBody>
      </p:sp>
      <p:sp>
        <p:nvSpPr>
          <p:cNvPr id="6" name="Footer Placeholder 5"/>
          <p:cNvSpPr>
            <a:spLocks noGrp="1"/>
          </p:cNvSpPr>
          <p:nvPr>
            <p:ph type="ftr" sz="quarter" idx="11"/>
          </p:nvPr>
        </p:nvSpPr>
        <p:spPr>
          <a:xfrm>
            <a:off x="5791200" y="6356350"/>
            <a:ext cx="2895600" cy="365125"/>
          </a:xfrm>
        </p:spPr>
        <p:txBody>
          <a:bodyPr/>
          <a:lstStyle>
            <a:lvl1pPr algn="r">
              <a:defRPr/>
            </a:lvl1pPr>
          </a:lstStyle>
          <a:p>
            <a:endParaRPr lang="en-US"/>
          </a:p>
        </p:txBody>
      </p:sp>
      <p:sp>
        <p:nvSpPr>
          <p:cNvPr id="7" name="Slide Number Placeholder 6"/>
          <p:cNvSpPr>
            <a:spLocks noGrp="1"/>
          </p:cNvSpPr>
          <p:nvPr>
            <p:ph type="sldNum" sz="quarter" idx="12"/>
          </p:nvPr>
        </p:nvSpPr>
        <p:spPr>
          <a:xfrm>
            <a:off x="1967426" y="6356350"/>
            <a:ext cx="533400" cy="365125"/>
          </a:xfrm>
        </p:spPr>
        <p:txBody>
          <a:bodyPr/>
          <a:lstStyle>
            <a:lvl1pPr>
              <a:defRPr>
                <a:solidFill>
                  <a:schemeClr val="tx2"/>
                </a:solidFill>
              </a:defRPr>
            </a:lvl1pPr>
          </a:lstStyle>
          <a:p>
            <a:fld id="{459A5F39-4CE7-434C-A5CB-50A363451602}" type="slidenum">
              <a:rPr lang="en-US" smtClean="0"/>
              <a:t>‹#›</a:t>
            </a:fld>
            <a:endParaRPr lang="en-US"/>
          </a:p>
        </p:txBody>
      </p:sp>
      <p:sp>
        <p:nvSpPr>
          <p:cNvPr id="9" name="Picture Placeholder 7"/>
          <p:cNvSpPr>
            <a:spLocks noGrp="1"/>
          </p:cNvSpPr>
          <p:nvPr>
            <p:ph type="pic" sz="quarter" idx="14"/>
          </p:nvPr>
        </p:nvSpPr>
        <p:spPr>
          <a:xfrm rot="307655">
            <a:off x="4082874" y="3187732"/>
            <a:ext cx="4141140" cy="2881378"/>
          </a:xfrm>
          <a:solidFill>
            <a:srgbClr val="FFFFFF">
              <a:shade val="85000"/>
            </a:srgbClr>
          </a:solidFill>
          <a:ln w="38100" cap="sq">
            <a:solidFill>
              <a:srgbClr val="FDFDFD"/>
            </a:solidFill>
            <a:miter lim="800000"/>
          </a:ln>
          <a:effectLst>
            <a:outerShdw blurRad="88900" dist="25400" dir="7200000" sx="101000" sy="101000" algn="t" rotWithShape="0">
              <a:prstClr val="black">
                <a:alpha val="50000"/>
              </a:prstClr>
            </a:outerShdw>
          </a:effectLst>
          <a:scene3d>
            <a:camera prst="orthographicFront"/>
            <a:lightRig rig="twoPt" dir="t">
              <a:rot lat="0" lon="0" rev="7200000"/>
            </a:lightRig>
          </a:scene3d>
          <a:sp3d prstMaterial="matte">
            <a:bevelT w="22860" h="12700"/>
            <a:contourClr>
              <a:srgbClr val="FFFFFF"/>
            </a:contourClr>
          </a:sp3d>
        </p:spPr>
        <p:txBody>
          <a:bodyPr>
            <a:normAutofit/>
          </a:bodyPr>
          <a:lstStyle>
            <a:lvl1pPr>
              <a:buNone/>
              <a:defRPr sz="1800"/>
            </a:lvl1pPr>
          </a:lstStyle>
          <a:p>
            <a:r>
              <a:rPr lang="en-US" smtClean="0"/>
              <a:t>Drag picture to placeholder or click icon to add</a:t>
            </a:r>
            <a:endParaRPr/>
          </a:p>
        </p:txBody>
      </p:sp>
      <p:sp>
        <p:nvSpPr>
          <p:cNvPr id="8" name="Picture Placeholder 7"/>
          <p:cNvSpPr>
            <a:spLocks noGrp="1"/>
          </p:cNvSpPr>
          <p:nvPr>
            <p:ph type="pic" sz="quarter" idx="13"/>
          </p:nvPr>
        </p:nvSpPr>
        <p:spPr>
          <a:xfrm rot="21414752">
            <a:off x="4623469" y="338031"/>
            <a:ext cx="4141140" cy="2881378"/>
          </a:xfrm>
          <a:solidFill>
            <a:srgbClr val="FFFFFF">
              <a:shade val="85000"/>
            </a:srgbClr>
          </a:solidFill>
          <a:ln w="38100" cap="sq">
            <a:solidFill>
              <a:srgbClr val="FDFDFD"/>
            </a:solidFill>
            <a:miter lim="800000"/>
          </a:ln>
          <a:effectLst>
            <a:outerShdw blurRad="88900" dist="25400" dir="5400000" sx="101000" sy="101000" algn="t" rotWithShape="0">
              <a:prstClr val="black">
                <a:alpha val="50000"/>
              </a:prstClr>
            </a:outerShdw>
          </a:effectLst>
          <a:scene3d>
            <a:camera prst="orthographicFront"/>
            <a:lightRig rig="twoPt" dir="t">
              <a:rot lat="0" lon="0" rev="7200000"/>
            </a:lightRig>
          </a:scene3d>
          <a:sp3d prstMaterial="matte">
            <a:bevelT w="22860" h="12700"/>
            <a:contourClr>
              <a:srgbClr val="FFFFFF"/>
            </a:contourClr>
          </a:sp3d>
        </p:spPr>
        <p:txBody>
          <a:bodyPr>
            <a:normAutofit/>
          </a:bodyPr>
          <a:lstStyle>
            <a:lvl1pPr>
              <a:buNone/>
              <a:defRPr sz="1800"/>
            </a:lvl1pPr>
          </a:lstStyle>
          <a:p>
            <a:r>
              <a:rPr lang="en-US"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3CEC41E-48BD-4881-B6FF-D82EEBBCD904}" type="datetimeFigureOut">
              <a:rPr lang="en-US" smtClean="0"/>
              <a:t>10/18/18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0" y="457200"/>
            <a:ext cx="1497106" cy="581025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496888" y="457200"/>
            <a:ext cx="6513511" cy="581025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3CEC41E-48BD-4881-B6FF-D82EEBBCD904}" type="datetimeFigureOut">
              <a:rPr lang="en-US" smtClean="0"/>
              <a:t>10/18/18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3CEC41E-48BD-4881-B6FF-D82EEBBCD904}" type="datetimeFigureOut">
              <a:rPr lang="en-US" smtClean="0"/>
              <a:t>10/18/18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96889" y="3774328"/>
            <a:ext cx="7199311" cy="1470025"/>
          </a:xfrm>
        </p:spPr>
        <p:txBody>
          <a:bodyPr anchor="b" anchorCtr="0"/>
          <a:lstStyle>
            <a:lvl1pPr algn="l">
              <a:defRPr sz="4800"/>
            </a:lvl1pPr>
          </a:lstStyle>
          <a:p>
            <a:r>
              <a:rPr lang="en-US" smtClean="0"/>
              <a:t>Click to edit Master title style</a:t>
            </a:r>
            <a:endParaRPr/>
          </a:p>
        </p:txBody>
      </p:sp>
      <p:sp>
        <p:nvSpPr>
          <p:cNvPr id="3" name="Subtitle 2"/>
          <p:cNvSpPr>
            <a:spLocks noGrp="1"/>
          </p:cNvSpPr>
          <p:nvPr>
            <p:ph type="subTitle" idx="1"/>
          </p:nvPr>
        </p:nvSpPr>
        <p:spPr>
          <a:xfrm>
            <a:off x="496888" y="5257800"/>
            <a:ext cx="7199312" cy="990600"/>
          </a:xfrm>
        </p:spPr>
        <p:txBody>
          <a:bodyPr vert="horz" lIns="91440" tIns="45720" rIns="91440" bIns="45720" rtlCol="0" anchor="t" anchorCtr="0">
            <a:noAutofit/>
          </a:bodyPr>
          <a:lstStyle>
            <a:lvl1pPr marL="0" indent="0" algn="l" defTabSz="914400" rtl="0" eaLnBrk="1" latinLnBrk="0" hangingPunct="1">
              <a:spcBef>
                <a:spcPct val="0"/>
              </a:spcBef>
              <a:buNone/>
              <a:defRPr sz="180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03CEC41E-48BD-4881-B6FF-D82EEBBCD904}" type="datetimeFigureOut">
              <a:rPr lang="en-US" smtClean="0"/>
              <a:t>10/18/18</a:t>
            </a:fld>
            <a:endParaRPr lang="en-US"/>
          </a:p>
        </p:txBody>
      </p:sp>
      <p:sp>
        <p:nvSpPr>
          <p:cNvPr id="5" name="Footer Placeholder 4"/>
          <p:cNvSpPr>
            <a:spLocks noGrp="1"/>
          </p:cNvSpPr>
          <p:nvPr>
            <p:ph type="ftr" sz="quarter" idx="11"/>
          </p:nvPr>
        </p:nvSpPr>
        <p:spPr/>
        <p:txBody>
          <a:bodyPr/>
          <a:lstStyle/>
          <a:p>
            <a:endParaRPr lang="en-US"/>
          </a:p>
        </p:txBody>
      </p:sp>
      <p:sp>
        <p:nvSpPr>
          <p:cNvPr id="8" name="Picture Placeholder 7"/>
          <p:cNvSpPr>
            <a:spLocks noGrp="1"/>
          </p:cNvSpPr>
          <p:nvPr>
            <p:ph type="pic" sz="quarter" idx="12"/>
          </p:nvPr>
        </p:nvSpPr>
        <p:spPr>
          <a:xfrm rot="504148">
            <a:off x="4493544" y="555043"/>
            <a:ext cx="4142460" cy="3085398"/>
          </a:xfrm>
          <a:solidFill>
            <a:srgbClr val="FFFFFF">
              <a:shade val="85000"/>
            </a:srgbClr>
          </a:solidFill>
          <a:ln w="38100" cap="sq">
            <a:solidFill>
              <a:srgbClr val="FDFDFD"/>
            </a:solidFill>
            <a:miter lim="800000"/>
          </a:ln>
          <a:effectLst>
            <a:outerShdw blurRad="57150" dist="37500" dir="7560000" sy="98000" kx="110000" ky="200000" algn="tl" rotWithShape="0">
              <a:srgbClr val="000000">
                <a:alpha val="20000"/>
              </a:srgbClr>
            </a:outerShdw>
          </a:effectLst>
          <a:scene3d>
            <a:camera prst="orthographicFront"/>
            <a:lightRig rig="twoPt" dir="t">
              <a:rot lat="0" lon="0" rev="7200000"/>
            </a:lightRig>
          </a:scene3d>
          <a:sp3d prstMaterial="matte">
            <a:bevelT w="22860" h="12700"/>
            <a:contourClr>
              <a:srgbClr val="FFFFFF"/>
            </a:contourClr>
          </a:sp3d>
        </p:spPr>
        <p:txBody>
          <a:bodyPr>
            <a:normAutofit/>
          </a:bodyPr>
          <a:lstStyle>
            <a:lvl1pPr>
              <a:buNone/>
              <a:defRPr sz="1800"/>
            </a:lvl1pPr>
          </a:lstStyle>
          <a:p>
            <a:r>
              <a:rPr lang="en-US" smtClean="0"/>
              <a:t>Drag picture to placeholder or click icon to add</a:t>
            </a: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5175" y="2236694"/>
            <a:ext cx="7612063" cy="1362075"/>
          </a:xfrm>
        </p:spPr>
        <p:txBody>
          <a:bodyPr vert="horz" lIns="91440" tIns="45720" rIns="91440" bIns="45720" rtlCol="0" anchor="b" anchorCtr="0">
            <a:noAutofit/>
          </a:bodyPr>
          <a:lstStyle>
            <a:lvl1pPr algn="ctr" defTabSz="914400" rtl="0" eaLnBrk="1" latinLnBrk="0" hangingPunct="1">
              <a:spcBef>
                <a:spcPct val="0"/>
              </a:spcBef>
              <a:buNone/>
              <a:defRPr sz="4800" kern="1200">
                <a:solidFill>
                  <a:schemeClr val="tx2"/>
                </a:solidFill>
                <a:effectLst>
                  <a:outerShdw blurRad="50800" dist="25400" dir="2700000" algn="tl" rotWithShape="0">
                    <a:schemeClr val="bg1">
                      <a:alpha val="40000"/>
                    </a:scheme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765175" y="3617259"/>
            <a:ext cx="7612063" cy="1500187"/>
          </a:xfrm>
        </p:spPr>
        <p:txBody>
          <a:bodyPr vert="horz" lIns="91440" tIns="45720" rIns="91440" bIns="45720" rtlCol="0" anchor="t" anchorCtr="0">
            <a:noAutofit/>
          </a:bodyPr>
          <a:lstStyle>
            <a:lvl1pPr marL="0" indent="0" algn="ctr" defTabSz="914400" rtl="0" eaLnBrk="1" latinLnBrk="0" hangingPunct="1">
              <a:spcBef>
                <a:spcPct val="0"/>
              </a:spcBef>
              <a:buNone/>
              <a:defRPr sz="180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CEC41E-48BD-4881-B6FF-D82EEBBCD904}" type="datetimeFigureOut">
              <a:rPr lang="en-US" smtClean="0"/>
              <a:t>10/18/18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5174" y="79468"/>
            <a:ext cx="7612063" cy="1417638"/>
          </a:xfrm>
        </p:spPr>
        <p:txBody>
          <a:bodyPr/>
          <a:lstStyle/>
          <a:p>
            <a:r>
              <a:rPr lang="en-US" smtClean="0"/>
              <a:t>Click to edit Master title style</a:t>
            </a:r>
            <a:endParaRPr/>
          </a:p>
        </p:txBody>
      </p:sp>
      <p:sp>
        <p:nvSpPr>
          <p:cNvPr id="3" name="Content Placeholder 2"/>
          <p:cNvSpPr>
            <a:spLocks noGrp="1"/>
          </p:cNvSpPr>
          <p:nvPr>
            <p:ph sz="half" idx="1"/>
          </p:nvPr>
        </p:nvSpPr>
        <p:spPr>
          <a:xfrm>
            <a:off x="765175" y="2084388"/>
            <a:ext cx="3657600" cy="4183062"/>
          </a:xfrm>
        </p:spPr>
        <p:txBody>
          <a:bodyPr>
            <a:normAutofit/>
          </a:bodyPr>
          <a:lstStyle>
            <a:lvl1pPr>
              <a:defRPr sz="20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19637" y="2084388"/>
            <a:ext cx="3657600" cy="4183062"/>
          </a:xfrm>
        </p:spPr>
        <p:txBody>
          <a:bodyPr>
            <a:normAutofit/>
          </a:bodyPr>
          <a:lstStyle>
            <a:lvl1pPr>
              <a:defRPr sz="20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3CEC41E-48BD-4881-B6FF-D82EEBBCD904}" type="datetimeFigureOut">
              <a:rPr lang="en-US" smtClean="0"/>
              <a:t>10/18/18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5174" y="79468"/>
            <a:ext cx="7612063" cy="141763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65174" y="1687512"/>
            <a:ext cx="3657600" cy="903288"/>
          </a:xfrm>
        </p:spPr>
        <p:txBody>
          <a:bodyPr anchor="ctr"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65174" y="2649071"/>
            <a:ext cx="3657600" cy="3608293"/>
          </a:xfrm>
        </p:spPr>
        <p:txBody>
          <a:bodyPr>
            <a:normAutofit/>
          </a:bodyPr>
          <a:lstStyle>
            <a:lvl1pPr>
              <a:defRPr sz="20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19637" y="1687512"/>
            <a:ext cx="3657600" cy="903288"/>
          </a:xfrm>
        </p:spPr>
        <p:txBody>
          <a:bodyPr anchor="ctr"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19637" y="2649071"/>
            <a:ext cx="3657600" cy="3608293"/>
          </a:xfrm>
        </p:spPr>
        <p:txBody>
          <a:bodyPr>
            <a:normAutofit/>
          </a:bodyPr>
          <a:lstStyle>
            <a:lvl1pPr>
              <a:defRPr sz="20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03CEC41E-48BD-4881-B6FF-D82EEBBCD904}" type="datetimeFigureOut">
              <a:rPr lang="en-US" smtClean="0"/>
              <a:t>10/18/18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03CEC41E-48BD-4881-B6FF-D82EEBBCD904}" type="datetimeFigureOut">
              <a:rPr lang="en-US" smtClean="0"/>
              <a:t>10/18/18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CEC41E-48BD-4881-B6FF-D82EEBBCD904}" type="datetimeFigureOut">
              <a:rPr lang="en-US" smtClean="0"/>
              <a:t>10/18/18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9A5F39-4CE7-434C-A5CB-50A36345160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946" y="381000"/>
            <a:ext cx="3250360" cy="16319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495800" y="381000"/>
            <a:ext cx="4149725" cy="5886450"/>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608946" y="2084389"/>
            <a:ext cx="3250360" cy="3935412"/>
          </a:xfrm>
        </p:spPr>
        <p:txBody>
          <a:bodyPr vert="horz" lIns="91440" tIns="45720" rIns="91440" bIns="45720" rtlCol="0" anchor="t" anchorCtr="0">
            <a:noAutofit/>
          </a:bodyPr>
          <a:lstStyle>
            <a:lvl1pPr marL="0" indent="0" algn="ctr" defTabSz="914400" rtl="0" eaLnBrk="1" latinLnBrk="0" hangingPunct="1">
              <a:spcBef>
                <a:spcPts val="600"/>
              </a:spcBef>
              <a:buNone/>
              <a:defRPr sz="1800" b="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495800" y="6356350"/>
            <a:ext cx="1143000" cy="365125"/>
          </a:xfrm>
        </p:spPr>
        <p:txBody>
          <a:bodyPr/>
          <a:lstStyle>
            <a:lvl1pPr algn="l">
              <a:defRPr/>
            </a:lvl1pPr>
          </a:lstStyle>
          <a:p>
            <a:fld id="{03CEC41E-48BD-4881-B6FF-D82EEBBCD904}" type="datetimeFigureOut">
              <a:rPr lang="en-US" smtClean="0"/>
              <a:t>10/18/18</a:t>
            </a:fld>
            <a:endParaRPr lang="en-US"/>
          </a:p>
        </p:txBody>
      </p:sp>
      <p:sp>
        <p:nvSpPr>
          <p:cNvPr id="6" name="Footer Placeholder 5"/>
          <p:cNvSpPr>
            <a:spLocks noGrp="1"/>
          </p:cNvSpPr>
          <p:nvPr>
            <p:ph type="ftr" sz="quarter" idx="11"/>
          </p:nvPr>
        </p:nvSpPr>
        <p:spPr>
          <a:xfrm>
            <a:off x="5791200" y="6356350"/>
            <a:ext cx="2895600" cy="365125"/>
          </a:xfrm>
        </p:spPr>
        <p:txBody>
          <a:bodyPr/>
          <a:lstStyle>
            <a:lvl1pPr algn="r">
              <a:defRPr/>
            </a:lvl1pPr>
          </a:lstStyle>
          <a:p>
            <a:endParaRPr lang="en-US"/>
          </a:p>
        </p:txBody>
      </p:sp>
      <p:sp>
        <p:nvSpPr>
          <p:cNvPr id="7" name="Slide Number Placeholder 6"/>
          <p:cNvSpPr>
            <a:spLocks noGrp="1"/>
          </p:cNvSpPr>
          <p:nvPr>
            <p:ph type="sldNum" sz="quarter" idx="12"/>
          </p:nvPr>
        </p:nvSpPr>
        <p:spPr>
          <a:xfrm>
            <a:off x="1967426" y="6356350"/>
            <a:ext cx="533400" cy="365125"/>
          </a:xfrm>
        </p:spPr>
        <p:txBody>
          <a:bodyPr/>
          <a:lstStyle>
            <a:lvl1pPr>
              <a:defRPr>
                <a:solidFill>
                  <a:schemeClr val="tx2"/>
                </a:solidFill>
              </a:defRPr>
            </a:lvl1pPr>
          </a:lstStyle>
          <a:p>
            <a:fld id="{459A5F39-4CE7-434C-A5CB-50A36345160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5174" y="79468"/>
            <a:ext cx="7612063" cy="1417638"/>
          </a:xfrm>
          <a:prstGeom prst="rect">
            <a:avLst/>
          </a:prstGeom>
        </p:spPr>
        <p:txBody>
          <a:bodyPr vert="horz" lIns="91440" tIns="45720" rIns="91440" bIns="45720" rtlCol="0" anchor="ctr" anchorCtr="0">
            <a:noAutofit/>
          </a:bodyPr>
          <a:lstStyle/>
          <a:p>
            <a:r>
              <a:rPr lang="en-US" smtClean="0"/>
              <a:t>Click to edit Master title style</a:t>
            </a:r>
            <a:endParaRPr/>
          </a:p>
        </p:txBody>
      </p:sp>
      <p:sp>
        <p:nvSpPr>
          <p:cNvPr id="3" name="Text Placeholder 2"/>
          <p:cNvSpPr>
            <a:spLocks noGrp="1"/>
          </p:cNvSpPr>
          <p:nvPr>
            <p:ph type="body" idx="1"/>
          </p:nvPr>
        </p:nvSpPr>
        <p:spPr>
          <a:xfrm>
            <a:off x="765175" y="2070846"/>
            <a:ext cx="7612064" cy="418203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03CEC41E-48BD-4881-B6FF-D82EEBBCD904}" type="datetimeFigureOut">
              <a:rPr lang="en-US" smtClean="0"/>
              <a:t>10/18/18</a:t>
            </a:fld>
            <a:endParaRPr lang="en-US"/>
          </a:p>
        </p:txBody>
      </p:sp>
      <p:sp>
        <p:nvSpPr>
          <p:cNvPr id="5" name="Footer Placeholder 4"/>
          <p:cNvSpPr>
            <a:spLocks noGrp="1"/>
          </p:cNvSpPr>
          <p:nvPr>
            <p:ph type="ftr" sz="quarter" idx="3"/>
          </p:nvPr>
        </p:nvSpPr>
        <p:spPr>
          <a:xfrm>
            <a:off x="443753" y="6356350"/>
            <a:ext cx="2895600"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4305300" y="6356350"/>
            <a:ext cx="533400" cy="365125"/>
          </a:xfrm>
          <a:prstGeom prst="rect">
            <a:avLst/>
          </a:prstGeom>
        </p:spPr>
        <p:txBody>
          <a:bodyPr vert="horz" lIns="91440" tIns="45720" rIns="91440" bIns="45720" rtlCol="0" anchor="ctr"/>
          <a:lstStyle>
            <a:lvl1pPr algn="ctr">
              <a:defRPr sz="1200">
                <a:solidFill>
                  <a:schemeClr val="bg1"/>
                </a:solidFill>
              </a:defRPr>
            </a:lvl1pPr>
          </a:lstStyle>
          <a:p>
            <a:fld id="{459A5F39-4CE7-434C-A5CB-50A36345160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914400" rtl="0" eaLnBrk="1" latinLnBrk="0" hangingPunct="1">
        <a:spcBef>
          <a:spcPct val="0"/>
        </a:spcBef>
        <a:buNone/>
        <a:defRPr sz="4800" kern="1200">
          <a:solidFill>
            <a:schemeClr val="tx2"/>
          </a:solidFill>
          <a:effectLst>
            <a:outerShdw blurRad="50800" dist="25400" dir="2700000" algn="tl" rotWithShape="0">
              <a:schemeClr val="bg1">
                <a:alpha val="40000"/>
              </a:schemeClr>
            </a:outerShdw>
          </a:effectLst>
          <a:latin typeface="+mj-lt"/>
          <a:ea typeface="+mj-ea"/>
          <a:cs typeface="+mj-cs"/>
        </a:defRPr>
      </a:lvl1pPr>
    </p:titleStyle>
    <p:bodyStyle>
      <a:lvl1pPr marL="342900" indent="-342900" algn="l" defTabSz="914400" rtl="0" eaLnBrk="1" latinLnBrk="0" hangingPunct="1">
        <a:spcBef>
          <a:spcPts val="2000"/>
        </a:spcBef>
        <a:buFont typeface="Wingdings 2" pitchFamily="18" charset="2"/>
        <a:buChar char=""/>
        <a:defRPr sz="2400" kern="1200">
          <a:solidFill>
            <a:schemeClr val="bg1"/>
          </a:solidFill>
          <a:effectLst>
            <a:outerShdw blurRad="63500" dist="50800" dir="2700000" algn="tl" rotWithShape="0">
              <a:prstClr val="black">
                <a:alpha val="50000"/>
              </a:prstClr>
            </a:outerShdw>
          </a:effectLst>
          <a:latin typeface="+mn-lt"/>
          <a:ea typeface="+mn-ea"/>
          <a:cs typeface="+mn-cs"/>
        </a:defRPr>
      </a:lvl1pPr>
      <a:lvl2pPr marL="685800" indent="-336550" algn="l" defTabSz="914400" rtl="0" eaLnBrk="1" latinLnBrk="0" hangingPunct="1">
        <a:spcBef>
          <a:spcPts val="600"/>
        </a:spcBef>
        <a:buFont typeface="Wingdings 2" pitchFamily="18" charset="2"/>
        <a:buChar char=""/>
        <a:defRPr sz="2200" kern="1200">
          <a:solidFill>
            <a:schemeClr val="bg1"/>
          </a:solidFill>
          <a:effectLst>
            <a:outerShdw blurRad="63500" dist="50800" dir="2700000" algn="tl" rotWithShape="0">
              <a:prstClr val="black">
                <a:alpha val="50000"/>
              </a:prstClr>
            </a:outerShdw>
          </a:effectLst>
          <a:latin typeface="+mn-lt"/>
          <a:ea typeface="+mn-ea"/>
          <a:cs typeface="+mn-cs"/>
        </a:defRPr>
      </a:lvl2pPr>
      <a:lvl3pPr marL="1035050" indent="-349250" algn="l" defTabSz="914400" rtl="0" eaLnBrk="1" latinLnBrk="0" hangingPunct="1">
        <a:spcBef>
          <a:spcPts val="600"/>
        </a:spcBef>
        <a:buFont typeface="Wingdings 2" pitchFamily="18" charset="2"/>
        <a:buChar char=""/>
        <a:defRPr sz="2000" kern="1200">
          <a:solidFill>
            <a:schemeClr val="bg1"/>
          </a:solidFill>
          <a:effectLst>
            <a:outerShdw blurRad="63500" dist="50800" dir="2700000" algn="tl" rotWithShape="0">
              <a:prstClr val="black">
                <a:alpha val="50000"/>
              </a:prstClr>
            </a:outerShdw>
          </a:effectLst>
          <a:latin typeface="+mn-lt"/>
          <a:ea typeface="+mn-ea"/>
          <a:cs typeface="+mn-cs"/>
        </a:defRPr>
      </a:lvl3pPr>
      <a:lvl4pPr marL="1371600" indent="-336550" algn="l" defTabSz="914400" rtl="0" eaLnBrk="1" latinLnBrk="0" hangingPunct="1">
        <a:spcBef>
          <a:spcPts val="600"/>
        </a:spcBef>
        <a:buFont typeface="Wingdings 2" pitchFamily="18" charset="2"/>
        <a:buChar char=""/>
        <a:defRPr sz="1800" kern="1200">
          <a:solidFill>
            <a:schemeClr val="bg1"/>
          </a:solidFill>
          <a:effectLst>
            <a:outerShdw blurRad="63500" dist="50800" dir="2700000" algn="tl" rotWithShape="0">
              <a:prstClr val="black">
                <a:alpha val="50000"/>
              </a:prstClr>
            </a:outerShdw>
          </a:effectLst>
          <a:latin typeface="+mn-lt"/>
          <a:ea typeface="+mn-ea"/>
          <a:cs typeface="+mn-cs"/>
        </a:defRPr>
      </a:lvl4pPr>
      <a:lvl5pPr marL="1720850" indent="-349250" algn="l" defTabSz="914400" rtl="0" eaLnBrk="1" latinLnBrk="0" hangingPunct="1">
        <a:spcBef>
          <a:spcPts val="600"/>
        </a:spcBef>
        <a:buFont typeface="Wingdings 2" pitchFamily="18" charset="2"/>
        <a:buChar char=""/>
        <a:defRPr sz="1800" kern="1200">
          <a:solidFill>
            <a:schemeClr val="bg1"/>
          </a:solidFill>
          <a:effectLst>
            <a:outerShdw blurRad="63500" dist="50800" dir="2700000" algn="tl" rotWithShape="0">
              <a:prstClr val="black">
                <a:alpha val="50000"/>
              </a:prstClr>
            </a:outerShdw>
          </a:effectLst>
          <a:latin typeface="+mn-lt"/>
          <a:ea typeface="+mn-ea"/>
          <a:cs typeface="+mn-cs"/>
        </a:defRPr>
      </a:lvl5pPr>
      <a:lvl6pPr marL="2055813" indent="-344488" algn="l" defTabSz="914400" rtl="0" eaLnBrk="1" latinLnBrk="0" hangingPunct="1">
        <a:spcBef>
          <a:spcPct val="20000"/>
        </a:spcBef>
        <a:buFont typeface="Wingdings 2" pitchFamily="18" charset="2"/>
        <a:buChar char=""/>
        <a:defRPr lang="en-US" sz="1800" kern="1200" dirty="0" smtClean="0">
          <a:solidFill>
            <a:schemeClr val="bg1"/>
          </a:solidFill>
          <a:effectLst>
            <a:outerShdw blurRad="63500" dist="50800" dir="2700000" algn="tl" rotWithShape="0">
              <a:prstClr val="black">
                <a:alpha val="50000"/>
              </a:prstClr>
            </a:outerShdw>
          </a:effectLst>
          <a:latin typeface="+mn-lt"/>
          <a:ea typeface="+mn-ea"/>
          <a:cs typeface="+mn-cs"/>
        </a:defRPr>
      </a:lvl6pPr>
      <a:lvl7pPr marL="2398713" indent="-344488" algn="l" defTabSz="914400" rtl="0" eaLnBrk="1" latinLnBrk="0" hangingPunct="1">
        <a:spcBef>
          <a:spcPct val="20000"/>
        </a:spcBef>
        <a:buFont typeface="Wingdings 2" pitchFamily="18" charset="2"/>
        <a:buChar char=""/>
        <a:defRPr lang="en-US" sz="1800" kern="1200" dirty="0" smtClean="0">
          <a:solidFill>
            <a:schemeClr val="bg1"/>
          </a:solidFill>
          <a:effectLst>
            <a:outerShdw blurRad="63500" dist="50800" dir="2700000" algn="tl" rotWithShape="0">
              <a:prstClr val="black">
                <a:alpha val="50000"/>
              </a:prstClr>
            </a:outerShdw>
          </a:effectLst>
          <a:latin typeface="+mn-lt"/>
          <a:ea typeface="+mn-ea"/>
          <a:cs typeface="+mn-cs"/>
        </a:defRPr>
      </a:lvl7pPr>
      <a:lvl8pPr marL="2743200" indent="-344488" algn="l" defTabSz="914400" rtl="0" eaLnBrk="1" latinLnBrk="0" hangingPunct="1">
        <a:spcBef>
          <a:spcPct val="20000"/>
        </a:spcBef>
        <a:buFont typeface="Wingdings 2" pitchFamily="18" charset="2"/>
        <a:buChar char=""/>
        <a:defRPr lang="en-US" sz="1800" kern="1200" dirty="0" smtClean="0">
          <a:solidFill>
            <a:schemeClr val="bg1"/>
          </a:solidFill>
          <a:effectLst>
            <a:outerShdw blurRad="63500" dist="50800" dir="2700000" algn="tl" rotWithShape="0">
              <a:prstClr val="black">
                <a:alpha val="50000"/>
              </a:prstClr>
            </a:outerShdw>
          </a:effectLst>
          <a:latin typeface="+mn-lt"/>
          <a:ea typeface="+mn-ea"/>
          <a:cs typeface="+mn-cs"/>
        </a:defRPr>
      </a:lvl8pPr>
      <a:lvl9pPr marL="3087688" indent="-344488" algn="l" defTabSz="914400" rtl="0" eaLnBrk="1" latinLnBrk="0" hangingPunct="1">
        <a:spcBef>
          <a:spcPct val="20000"/>
        </a:spcBef>
        <a:buFont typeface="Wingdings 2" pitchFamily="18" charset="2"/>
        <a:buChar char=""/>
        <a:defRPr lang="en-US" sz="1800" kern="1200" dirty="0">
          <a:solidFill>
            <a:schemeClr val="bg1"/>
          </a:solidFill>
          <a:effectLst>
            <a:outerShdw blurRad="63500" dist="50800" dir="2700000" algn="tl" rotWithShape="0">
              <a:prstClr val="black">
                <a:alpha val="5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3776" y="3776472"/>
            <a:ext cx="6450744" cy="1470025"/>
          </a:xfrm>
        </p:spPr>
        <p:txBody>
          <a:bodyPr/>
          <a:lstStyle/>
          <a:p>
            <a:r>
              <a:rPr lang="en-US" dirty="0" smtClean="0"/>
              <a:t>Apply Effective Communication</a:t>
            </a:r>
            <a:endParaRPr lang="en-US" dirty="0"/>
          </a:p>
        </p:txBody>
      </p:sp>
      <p:sp>
        <p:nvSpPr>
          <p:cNvPr id="3" name="Subtitle 2"/>
          <p:cNvSpPr>
            <a:spLocks noGrp="1"/>
          </p:cNvSpPr>
          <p:nvPr>
            <p:ph type="subTitle" idx="1"/>
          </p:nvPr>
        </p:nvSpPr>
        <p:spPr/>
        <p:txBody>
          <a:bodyPr/>
          <a:lstStyle/>
          <a:p>
            <a:r>
              <a:rPr lang="en-US" dirty="0" smtClean="0"/>
              <a:t>ED125 CRLA Certified Tutor Training Class- Regular Level</a:t>
            </a:r>
            <a:endParaRPr lang="en-US" dirty="0"/>
          </a:p>
        </p:txBody>
      </p:sp>
    </p:spTree>
    <p:extLst>
      <p:ext uri="{BB962C8B-B14F-4D97-AF65-F5344CB8AC3E}">
        <p14:creationId xmlns:p14="http://schemas.microsoft.com/office/powerpoint/2010/main" val="4229654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well do you Communicate?</a:t>
            </a:r>
            <a:endParaRPr lang="en-US" dirty="0"/>
          </a:p>
        </p:txBody>
      </p:sp>
      <p:sp>
        <p:nvSpPr>
          <p:cNvPr id="3" name="Content Placeholder 2"/>
          <p:cNvSpPr>
            <a:spLocks noGrp="1"/>
          </p:cNvSpPr>
          <p:nvPr>
            <p:ph idx="1"/>
          </p:nvPr>
        </p:nvSpPr>
        <p:spPr/>
        <p:txBody>
          <a:bodyPr/>
          <a:lstStyle/>
          <a:p>
            <a:r>
              <a:rPr lang="en-US" dirty="0" smtClean="0"/>
              <a:t>You have assessed your skills.</a:t>
            </a:r>
          </a:p>
          <a:p>
            <a:r>
              <a:rPr lang="en-US" dirty="0" smtClean="0"/>
              <a:t>Share with another what you learned about yourself and how you hope to improve </a:t>
            </a:r>
            <a:r>
              <a:rPr lang="en-US" smtClean="0"/>
              <a:t>your skills.</a:t>
            </a:r>
            <a:endParaRPr lang="en-US" dirty="0"/>
          </a:p>
        </p:txBody>
      </p:sp>
    </p:spTree>
    <p:extLst>
      <p:ext uri="{BB962C8B-B14F-4D97-AF65-F5344CB8AC3E}">
        <p14:creationId xmlns:p14="http://schemas.microsoft.com/office/powerpoint/2010/main" val="3049857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C</a:t>
            </a:r>
            <a:r>
              <a:rPr lang="en-US" dirty="0" smtClean="0"/>
              <a:t>ommunication </a:t>
            </a:r>
            <a:r>
              <a:rPr lang="en-US" dirty="0"/>
              <a:t>P</a:t>
            </a:r>
            <a:r>
              <a:rPr lang="en-US" dirty="0" smtClean="0"/>
              <a:t>rocess</a:t>
            </a:r>
            <a:endParaRPr lang="en-US" dirty="0"/>
          </a:p>
        </p:txBody>
      </p:sp>
      <p:pic>
        <p:nvPicPr>
          <p:cNvPr id="4" name="Content Placeholder 3"/>
          <p:cNvPicPr>
            <a:picLocks noGrp="1" noChangeAspect="1"/>
          </p:cNvPicPr>
          <p:nvPr>
            <p:ph idx="1"/>
          </p:nvPr>
        </p:nvPicPr>
        <p:blipFill>
          <a:blip r:embed="rId2"/>
          <a:srcRect t="-4816" b="-4816"/>
          <a:stretch>
            <a:fillRect/>
          </a:stretch>
        </p:blipFill>
        <p:spPr>
          <a:xfrm>
            <a:off x="241103" y="1497106"/>
            <a:ext cx="8789723" cy="4829036"/>
          </a:xfrm>
        </p:spPr>
      </p:pic>
      <p:sp>
        <p:nvSpPr>
          <p:cNvPr id="5" name="TextBox 4"/>
          <p:cNvSpPr txBox="1"/>
          <p:nvPr/>
        </p:nvSpPr>
        <p:spPr>
          <a:xfrm>
            <a:off x="241103" y="6326142"/>
            <a:ext cx="8789723" cy="369332"/>
          </a:xfrm>
          <a:prstGeom prst="rect">
            <a:avLst/>
          </a:prstGeom>
          <a:noFill/>
        </p:spPr>
        <p:txBody>
          <a:bodyPr wrap="square" rtlCol="0">
            <a:spAutoFit/>
          </a:bodyPr>
          <a:lstStyle/>
          <a:p>
            <a:pPr algn="ctr"/>
            <a:r>
              <a:rPr lang="en-US" dirty="0" smtClean="0">
                <a:solidFill>
                  <a:schemeClr val="bg1"/>
                </a:solidFill>
              </a:rPr>
              <a:t>Make notes in your handout packet.</a:t>
            </a:r>
            <a:endParaRPr lang="en-US" dirty="0">
              <a:solidFill>
                <a:schemeClr val="bg1"/>
              </a:solidFill>
            </a:endParaRPr>
          </a:p>
        </p:txBody>
      </p:sp>
    </p:spTree>
    <p:extLst>
      <p:ext uri="{BB962C8B-B14F-4D97-AF65-F5344CB8AC3E}">
        <p14:creationId xmlns:p14="http://schemas.microsoft.com/office/powerpoint/2010/main" val="1859462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Listening Filters</a:t>
            </a:r>
            <a:br>
              <a:rPr lang="en-US" dirty="0" smtClean="0"/>
            </a:br>
            <a:r>
              <a:rPr lang="en-US" sz="1800" dirty="0" smtClean="0"/>
              <a:t>Make notes in your handout booklet </a:t>
            </a:r>
            <a:endParaRPr lang="en-US" sz="1800" dirty="0"/>
          </a:p>
        </p:txBody>
      </p:sp>
      <p:sp>
        <p:nvSpPr>
          <p:cNvPr id="4" name="Content Placeholder 3"/>
          <p:cNvSpPr>
            <a:spLocks noGrp="1"/>
          </p:cNvSpPr>
          <p:nvPr>
            <p:ph sz="half" idx="1"/>
          </p:nvPr>
        </p:nvSpPr>
        <p:spPr/>
        <p:txBody>
          <a:bodyPr>
            <a:normAutofit fontScale="77500" lnSpcReduction="20000"/>
          </a:bodyPr>
          <a:lstStyle/>
          <a:p>
            <a:r>
              <a:rPr lang="en-US" u="sng" dirty="0">
                <a:effectLst/>
              </a:rPr>
              <a:t>Attention ‑</a:t>
            </a:r>
            <a:r>
              <a:rPr lang="en-US" dirty="0">
                <a:effectLst/>
              </a:rPr>
              <a:t> An individual's listening span is brief. It is extremely easy to become "mentally derailed" while listening to someone only two feet away</a:t>
            </a:r>
            <a:r>
              <a:rPr lang="en-US" dirty="0" smtClean="0">
                <a:effectLst/>
              </a:rPr>
              <a:t>.</a:t>
            </a:r>
            <a:r>
              <a:rPr lang="en-US" dirty="0">
                <a:effectLst/>
              </a:rPr>
              <a:t> </a:t>
            </a:r>
          </a:p>
          <a:p>
            <a:r>
              <a:rPr lang="en-US" u="sng" dirty="0">
                <a:effectLst/>
              </a:rPr>
              <a:t>Understanding ‑</a:t>
            </a:r>
            <a:r>
              <a:rPr lang="en-US" dirty="0">
                <a:effectLst/>
              </a:rPr>
              <a:t> In a ten‑minute conversation a person will hear between 500 and 1000 words. No matter how closely he listens, some of these words are apt to have different meanings to him than to the speaker</a:t>
            </a:r>
            <a:r>
              <a:rPr lang="en-US" dirty="0" smtClean="0">
                <a:effectLst/>
              </a:rPr>
              <a:t>.</a:t>
            </a:r>
            <a:r>
              <a:rPr lang="en-US" dirty="0">
                <a:effectLst/>
              </a:rPr>
              <a:t> </a:t>
            </a:r>
          </a:p>
          <a:p>
            <a:r>
              <a:rPr lang="en-US" u="sng" dirty="0">
                <a:effectLst/>
              </a:rPr>
              <a:t>Speed ‑</a:t>
            </a:r>
            <a:r>
              <a:rPr lang="en-US" dirty="0">
                <a:effectLst/>
              </a:rPr>
              <a:t> People think much faster than they speak. Since the listener's thoughts are ahead of the speaker it is easy to allow them to wander while waiting for the speaker to catch up. </a:t>
            </a:r>
            <a:endParaRPr lang="en-US" dirty="0"/>
          </a:p>
        </p:txBody>
      </p:sp>
      <p:sp>
        <p:nvSpPr>
          <p:cNvPr id="5" name="Content Placeholder 4"/>
          <p:cNvSpPr>
            <a:spLocks noGrp="1"/>
          </p:cNvSpPr>
          <p:nvPr>
            <p:ph sz="half" idx="2"/>
          </p:nvPr>
        </p:nvSpPr>
        <p:spPr/>
        <p:txBody>
          <a:bodyPr>
            <a:normAutofit fontScale="77500" lnSpcReduction="20000"/>
          </a:bodyPr>
          <a:lstStyle/>
          <a:p>
            <a:r>
              <a:rPr lang="en-US" u="sng" dirty="0">
                <a:effectLst/>
              </a:rPr>
              <a:t>Environment ‑</a:t>
            </a:r>
            <a:r>
              <a:rPr lang="en-US" dirty="0">
                <a:effectLst/>
              </a:rPr>
              <a:t> Physical factors can affect listening as much as mental factors. Uncomfortable seats, noisy neighbors, poor lighting, and disagreeable temperatures can make listening difficult</a:t>
            </a:r>
            <a:r>
              <a:rPr lang="en-US" dirty="0" smtClean="0">
                <a:effectLst/>
              </a:rPr>
              <a:t>.</a:t>
            </a:r>
            <a:r>
              <a:rPr lang="en-US" dirty="0">
                <a:effectLst/>
              </a:rPr>
              <a:t> </a:t>
            </a:r>
          </a:p>
          <a:p>
            <a:r>
              <a:rPr lang="en-US" u="sng" dirty="0">
                <a:effectLst/>
              </a:rPr>
              <a:t>Bias </a:t>
            </a:r>
            <a:r>
              <a:rPr lang="en-US" dirty="0">
                <a:effectLst/>
              </a:rPr>
              <a:t>‑ Many people do not listen objectively. They tend to interpret what they hear in terms of their prejudices, moods, and their attitudes toward the topic and speaker.</a:t>
            </a:r>
          </a:p>
          <a:p>
            <a:endParaRPr lang="en-US" dirty="0"/>
          </a:p>
        </p:txBody>
      </p:sp>
    </p:spTree>
    <p:extLst>
      <p:ext uri="{BB962C8B-B14F-4D97-AF65-F5344CB8AC3E}">
        <p14:creationId xmlns:p14="http://schemas.microsoft.com/office/powerpoint/2010/main" val="3977518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TING</a:t>
            </a:r>
            <a:endParaRPr lang="en-US" dirty="0"/>
          </a:p>
        </p:txBody>
      </p:sp>
      <p:pic>
        <p:nvPicPr>
          <p:cNvPr id="7" name="Content Placeholder 6" descr="TING short.JPG"/>
          <p:cNvPicPr>
            <a:picLocks noGrp="1" noChangeAspect="1"/>
          </p:cNvPicPr>
          <p:nvPr>
            <p:ph sz="half" idx="1"/>
          </p:nvPr>
        </p:nvPicPr>
        <p:blipFill>
          <a:blip r:embed="rId2">
            <a:extLst>
              <a:ext uri="{28A0092B-C50C-407E-A947-70E740481C1C}">
                <a14:useLocalDpi xmlns:a14="http://schemas.microsoft.com/office/drawing/2010/main" val="0"/>
              </a:ext>
            </a:extLst>
          </a:blip>
          <a:srcRect t="-26559" b="-26559"/>
          <a:stretch>
            <a:fillRect/>
          </a:stretch>
        </p:blipFill>
        <p:spPr>
          <a:xfrm>
            <a:off x="1825752" y="879275"/>
            <a:ext cx="5472701" cy="6741980"/>
          </a:xfrm>
        </p:spPr>
      </p:pic>
    </p:spTree>
    <p:extLst>
      <p:ext uri="{BB962C8B-B14F-4D97-AF65-F5344CB8AC3E}">
        <p14:creationId xmlns:p14="http://schemas.microsoft.com/office/powerpoint/2010/main" val="3729006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Blooms Taxonomy</a:t>
            </a:r>
            <a:endParaRPr lang="en-US" dirty="0"/>
          </a:p>
        </p:txBody>
      </p:sp>
      <p:pic>
        <p:nvPicPr>
          <p:cNvPr id="5" name="Content Placeholder 4" descr="Blooms-Taxonomy_pyramid.png"/>
          <p:cNvPicPr>
            <a:picLocks noGrp="1" noChangeAspect="1"/>
          </p:cNvPicPr>
          <p:nvPr>
            <p:ph sz="half" idx="1"/>
          </p:nvPr>
        </p:nvPicPr>
        <p:blipFill>
          <a:blip r:embed="rId2">
            <a:extLst>
              <a:ext uri="{28A0092B-C50C-407E-A947-70E740481C1C}">
                <a14:useLocalDpi xmlns:a14="http://schemas.microsoft.com/office/drawing/2010/main" val="0"/>
              </a:ext>
            </a:extLst>
          </a:blip>
          <a:srcRect l="-7142" r="-7142"/>
          <a:stretch>
            <a:fillRect/>
          </a:stretch>
        </p:blipFill>
        <p:spPr>
          <a:xfrm>
            <a:off x="765175" y="1497106"/>
            <a:ext cx="7612063" cy="5360894"/>
          </a:xfrm>
        </p:spPr>
      </p:pic>
    </p:spTree>
    <p:extLst>
      <p:ext uri="{BB962C8B-B14F-4D97-AF65-F5344CB8AC3E}">
        <p14:creationId xmlns:p14="http://schemas.microsoft.com/office/powerpoint/2010/main" val="4081879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to Ask</a:t>
            </a:r>
            <a:endParaRPr lang="en-US" dirty="0"/>
          </a:p>
        </p:txBody>
      </p:sp>
      <p:pic>
        <p:nvPicPr>
          <p:cNvPr id="5" name="Content Placeholder 4" descr="BloomstTaxonomyVerbs.jpg"/>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20447" b="36221"/>
          <a:stretch/>
        </p:blipFill>
        <p:spPr>
          <a:xfrm>
            <a:off x="0" y="-1571625"/>
            <a:ext cx="9144000" cy="8429625"/>
          </a:xfrm>
        </p:spPr>
      </p:pic>
    </p:spTree>
    <p:extLst>
      <p:ext uri="{BB962C8B-B14F-4D97-AF65-F5344CB8AC3E}">
        <p14:creationId xmlns:p14="http://schemas.microsoft.com/office/powerpoint/2010/main" val="3376037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 Blooms Taxonomy</a:t>
            </a:r>
            <a:endParaRPr lang="en-US" dirty="0"/>
          </a:p>
        </p:txBody>
      </p:sp>
      <p:sp>
        <p:nvSpPr>
          <p:cNvPr id="3" name="Content Placeholder 2"/>
          <p:cNvSpPr>
            <a:spLocks noGrp="1"/>
          </p:cNvSpPr>
          <p:nvPr>
            <p:ph sz="half" idx="1"/>
          </p:nvPr>
        </p:nvSpPr>
        <p:spPr>
          <a:xfrm>
            <a:off x="765175" y="2084388"/>
            <a:ext cx="7612062" cy="4183062"/>
          </a:xfrm>
        </p:spPr>
        <p:txBody>
          <a:bodyPr/>
          <a:lstStyle/>
          <a:p>
            <a:r>
              <a:rPr lang="en-US" dirty="0" smtClean="0"/>
              <a:t>What kinds of questions do you normally (habitually) ask your students?</a:t>
            </a:r>
          </a:p>
          <a:p>
            <a:r>
              <a:rPr lang="en-US" dirty="0" smtClean="0"/>
              <a:t>Can you select 1-2  questions from the “remembering” and “understanding “ levels that you will intentionally and appropriately add to your tutor sessions.</a:t>
            </a:r>
          </a:p>
          <a:p>
            <a:r>
              <a:rPr lang="en-US" dirty="0" smtClean="0"/>
              <a:t>Think about your own learning: </a:t>
            </a:r>
          </a:p>
          <a:p>
            <a:pPr lvl="1"/>
            <a:r>
              <a:rPr lang="en-US" dirty="0" smtClean="0"/>
              <a:t> What level of thinking are you expected to use in one of your classes? </a:t>
            </a:r>
          </a:p>
          <a:p>
            <a:pPr lvl="1"/>
            <a:r>
              <a:rPr lang="en-US" dirty="0" smtClean="0"/>
              <a:t>What question from that level of thinking can you add to help you apply, analyze or </a:t>
            </a:r>
            <a:r>
              <a:rPr lang="en-US" smtClean="0"/>
              <a:t>create something? </a:t>
            </a:r>
            <a:endParaRPr lang="en-US" dirty="0"/>
          </a:p>
        </p:txBody>
      </p:sp>
    </p:spTree>
    <p:extLst>
      <p:ext uri="{BB962C8B-B14F-4D97-AF65-F5344CB8AC3E}">
        <p14:creationId xmlns:p14="http://schemas.microsoft.com/office/powerpoint/2010/main" val="3861964091"/>
      </p:ext>
    </p:extLst>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Habitat">
  <a:themeElements>
    <a:clrScheme name="Habitat">
      <a:dk1>
        <a:sysClr val="windowText" lastClr="000000"/>
      </a:dk1>
      <a:lt1>
        <a:sysClr val="window" lastClr="FFFFFF"/>
      </a:lt1>
      <a:dk2>
        <a:srgbClr val="194431"/>
      </a:dk2>
      <a:lt2>
        <a:srgbClr val="F0E6C3"/>
      </a:lt2>
      <a:accent1>
        <a:srgbClr val="F8C000"/>
      </a:accent1>
      <a:accent2>
        <a:srgbClr val="F88600"/>
      </a:accent2>
      <a:accent3>
        <a:srgbClr val="F83500"/>
      </a:accent3>
      <a:accent4>
        <a:srgbClr val="8B723D"/>
      </a:accent4>
      <a:accent5>
        <a:srgbClr val="818B3D"/>
      </a:accent5>
      <a:accent6>
        <a:srgbClr val="586215"/>
      </a:accent6>
      <a:hlink>
        <a:srgbClr val="FF621D"/>
      </a:hlink>
      <a:folHlink>
        <a:srgbClr val="F3D260"/>
      </a:folHlink>
    </a:clrScheme>
    <a:fontScheme name="Habitat">
      <a:majorFont>
        <a:latin typeface="Book Antiqua"/>
        <a:ea typeface=""/>
        <a:cs typeface=""/>
        <a:font script="Jpan" typeface="ＭＳ 明朝"/>
        <a:font script="Hans" typeface="宋体"/>
        <a:font script="Hant" typeface="新細明體"/>
      </a:majorFont>
      <a:minorFont>
        <a:latin typeface="Book Antiqua"/>
        <a:ea typeface=""/>
        <a:cs typeface=""/>
        <a:font script="Jpan" typeface="ＭＳ 明朝"/>
        <a:font script="Hans" typeface="宋体"/>
        <a:font script="Hant" typeface="新細明體"/>
      </a:minorFont>
    </a:fontScheme>
    <a:fmtScheme name="Habitat">
      <a:fillStyleLst>
        <a:solidFill>
          <a:schemeClr val="phClr"/>
        </a:solidFill>
        <a:blipFill rotWithShape="1">
          <a:blip xmlns:r="http://schemas.openxmlformats.org/officeDocument/2006/relationships" r:embed="rId1">
            <a:duotone>
              <a:schemeClr val="phClr">
                <a:shade val="10000"/>
                <a:satMod val="130000"/>
              </a:schemeClr>
              <a:schemeClr val="phClr">
                <a:satMod val="275000"/>
              </a:schemeClr>
            </a:duotone>
          </a:blip>
          <a:tile tx="0" ty="0" sx="40000" sy="40000" flip="none" algn="tl"/>
        </a:blipFill>
        <a:blipFill rotWithShape="1">
          <a:blip xmlns:r="http://schemas.openxmlformats.org/officeDocument/2006/relationships" r:embed="rId2">
            <a:duotone>
              <a:schemeClr val="phClr">
                <a:shade val="40000"/>
                <a:satMod val="130000"/>
              </a:schemeClr>
              <a:schemeClr val="phClr">
                <a:satMod val="275000"/>
              </a:schemeClr>
            </a:duotone>
          </a:blip>
          <a:stretch/>
        </a:blipFill>
      </a:fillStyleLst>
      <a:lnStyleLst>
        <a:ln w="12700" cap="flat" cmpd="sng" algn="ctr">
          <a:solidFill>
            <a:schemeClr val="phClr">
              <a:shade val="90000"/>
              <a:satMod val="105000"/>
            </a:schemeClr>
          </a:solidFill>
          <a:prstDash val="solid"/>
        </a:ln>
        <a:ln w="25400" cap="flat" cmpd="sng" algn="ctr">
          <a:solidFill>
            <a:schemeClr val="phClr">
              <a:shade val="80000"/>
            </a:schemeClr>
          </a:solidFill>
          <a:prstDash val="solid"/>
        </a:ln>
        <a:ln w="25400" cap="flat" cmpd="sng" algn="ctr">
          <a:solidFill>
            <a:schemeClr val="phClr">
              <a:shade val="70000"/>
            </a:schemeClr>
          </a:solidFill>
          <a:prstDash val="solid"/>
        </a:ln>
      </a:lnStyleLst>
      <a:effectStyleLst>
        <a:effectStyle>
          <a:effectLst/>
        </a:effectStyle>
        <a:effectStyle>
          <a:effectLst>
            <a:outerShdw blurRad="88900" dir="4200000" sx="105000" sy="105000" algn="t" rotWithShape="0">
              <a:srgbClr val="000000">
                <a:alpha val="40000"/>
              </a:srgbClr>
            </a:outerShdw>
          </a:effectLst>
        </a:effectStyle>
        <a:effectStyle>
          <a:effectLst>
            <a:innerShdw blurRad="76200" dist="25400" dir="13200000">
              <a:srgbClr val="000000">
                <a:alpha val="80000"/>
              </a:srgbClr>
            </a:innerShdw>
          </a:effectLst>
          <a:scene3d>
            <a:camera prst="orthographicFront">
              <a:rot lat="0" lon="0" rev="0"/>
            </a:camera>
            <a:lightRig rig="balanced" dir="t">
              <a:rot lat="0" lon="0" rev="19800000"/>
            </a:lightRig>
          </a:scene3d>
          <a:sp3d prstMaterial="softEdge">
            <a:bevelT w="0" h="0"/>
          </a:sp3d>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Habitat.thmx</Template>
  <TotalTime>140</TotalTime>
  <Words>205</Words>
  <Application>Microsoft Macintosh PowerPoint</Application>
  <PresentationFormat>On-screen Show (4:3)</PresentationFormat>
  <Paragraphs>22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Habitat</vt:lpstr>
      <vt:lpstr>Apply Effective Communication</vt:lpstr>
      <vt:lpstr>How well do you Communicate?</vt:lpstr>
      <vt:lpstr>The Communication Process</vt:lpstr>
      <vt:lpstr>Listening Filters Make notes in your handout booklet </vt:lpstr>
      <vt:lpstr>TING</vt:lpstr>
      <vt:lpstr>Blooms Taxonomy</vt:lpstr>
      <vt:lpstr>Questions to Ask</vt:lpstr>
      <vt:lpstr>Apply Blooms Taxonomy</vt:lpstr>
    </vt:vector>
  </TitlesOfParts>
  <Company>Lane Community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Apply Effective Communication</dc:title>
  <dc:creator>LCC Mac User</dc:creator>
  <cp:lastModifiedBy>LCC Mac User</cp:lastModifiedBy>
  <cp:revision>11</cp:revision>
  <dcterms:created xsi:type="dcterms:W3CDTF">2016-08-03T22:25:39Z</dcterms:created>
  <dcterms:modified xsi:type="dcterms:W3CDTF">2018-10-18T21:29:02Z</dcterms:modified>
</cp:coreProperties>
</file>