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11"/>
    <p:restoredTop sz="96327"/>
  </p:normalViewPr>
  <p:slideViewPr>
    <p:cSldViewPr snapToGrid="0" showGuides="1">
      <p:cViewPr varScale="1">
        <p:scale>
          <a:sx n="129" d="100"/>
          <a:sy n="129" d="100"/>
        </p:scale>
        <p:origin x="4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E18A-FE90-46F3-386D-733B480D8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55FF6-F842-0AC7-7781-BE584AF12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BB4B9-F5EF-1844-F0F4-4409B9CF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55D-D956-AB42-872D-082E2DCAAAB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6A0BA-A4A1-BC88-1639-D13D3E09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F123-CEE5-B953-4471-A4510AB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88E9-1155-FC4B-87C6-88C015D8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63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44DC-A24F-0484-3389-62E6C026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05777-4BD8-37C3-CC70-0DCB4421A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7A61E-9879-234E-F198-AE2BFD53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55D-D956-AB42-872D-082E2DCAAAB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85B6-B034-BEEA-BDF3-AAE8F9F8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F35DC-FEB6-3178-CB76-0BE0CC5F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88E9-1155-FC4B-87C6-88C015D8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1C130-3799-12DC-239C-7C8E9CED3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0A642-F721-98A2-4318-630E71BB7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D029-9391-C878-3AE8-352EF0B2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55D-D956-AB42-872D-082E2DCAAAB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22B7F-571B-C7E8-1879-92441BA0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B7784-D0C9-5B3C-CC25-23CF597F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88E9-1155-FC4B-87C6-88C015D8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3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6499-6CD4-F16E-4454-B6DE0FE2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C0B6-D319-8269-4551-E4695F9B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C8F10-208F-96CC-200B-E8012D76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55D-D956-AB42-872D-082E2DCAAAB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87AAE-F0D0-C609-A6AB-22D50291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5BAA4-56FC-02F8-168E-4A24F83A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88E9-1155-FC4B-87C6-88C015D8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7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D640-C0BE-C1D7-ECB5-01223632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2CA7C-0045-7188-0185-DA2A5EF29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0F1D6-E39B-3E80-107F-1A1A4D29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55D-D956-AB42-872D-082E2DCAAAB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4AF8-4695-186F-3B5E-9D72A6CC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D873D-448C-8BA0-8CEC-146805FD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88E9-1155-FC4B-87C6-88C015D8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0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6297-53DE-C65F-DDA7-71A37D84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EFBC9-00E5-CB66-CF6B-FC3F5BC6F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826F3-0E3C-035A-3B8A-89C5297C3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27012-CA43-6E41-E0B0-651F1650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55D-D956-AB42-872D-082E2DCAAAB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9C1B1-AF4E-0B75-C4AE-179F4414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D83FA-5549-FF31-EBAF-BB8FFEC2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88E9-1155-FC4B-87C6-88C015D8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3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9F9C-5C9E-9E30-2E38-39DB1B31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D2667-9A59-BE41-2600-A5D4FAAB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81418-3191-4C5B-3D06-01209B59E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A225B-6274-727D-3B53-343AC5744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6776B-CB16-5B36-B409-8947C2D3A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364E0-EB94-BEA5-AE42-2CC70FCA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55D-D956-AB42-872D-082E2DCAAAB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E8D62-7D4D-802B-AA4F-8ECFC714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7B5F4-5B2C-3820-B20A-AD7B5F09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88E9-1155-FC4B-87C6-88C015D8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3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A641-0338-02E8-94EE-86C0FEF7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4A759-1FBC-6D86-FCFA-51F3348C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55D-D956-AB42-872D-082E2DCAAAB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A3D10-8B91-1064-52AE-EE975FFB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5A3FE-A9C5-6C70-CC7F-30391DA3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88E9-1155-FC4B-87C6-88C015D8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0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A542D-1669-B298-3547-061954D3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55D-D956-AB42-872D-082E2DCAAAB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770A8-E560-8F83-C2E2-A35D0BBD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3731A-8557-961A-0F8E-AD6B93FF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88E9-1155-FC4B-87C6-88C015D8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0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3A5F-FCBF-733F-75E0-56558868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94898-38B2-2E36-0D70-4124BCD8D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8350-BDA1-5570-8DA9-81B7BF51A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6BA01-A356-1BD9-CB59-98E6C306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55D-D956-AB42-872D-082E2DCAAAB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B06EC-C16F-DDF4-DFC7-C4CB1709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B4874-233F-3D4E-007E-6DD34671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88E9-1155-FC4B-87C6-88C015D8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F35B-29CA-83F2-6301-BBECB890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29A2B-25F7-8AE6-FA47-0F9232288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E25BD-3E1D-31A2-EB60-10D82A90C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1E148-3B95-E401-85A7-3C664DAF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55D-D956-AB42-872D-082E2DCAAAB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7DB68-1A2E-4D6E-B0DA-453E3074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CD16-19B7-7B04-B235-A33EFABA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88E9-1155-FC4B-87C6-88C015D8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0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A587A-6B11-9C91-DC9A-86AA5127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532BD-1BB8-9454-B687-468778464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83074-7590-5453-02D6-2C3301141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fld id="{16C7D55D-D956-AB42-872D-082E2DCAAAB4}" type="datetimeFigureOut">
              <a:rPr lang="en-US" smtClean="0"/>
              <a:pPr/>
              <a:t>12/11/23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DF8E-65A3-D6E6-7BD5-7BBE34360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0203-47AB-1FBE-9748-201693BDB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fld id="{2D4B88E9-1155-FC4B-87C6-88C015D8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B2B2-93CC-CF56-79B1-60CFEA0C5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0487C-8BD1-E853-8DF7-D381A63F7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1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CMU Sans Serif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Bombara, David Paul</dc:creator>
  <cp:lastModifiedBy>Bombara, David Paul</cp:lastModifiedBy>
  <cp:revision>1</cp:revision>
  <dcterms:created xsi:type="dcterms:W3CDTF">2023-12-11T16:41:29Z</dcterms:created>
  <dcterms:modified xsi:type="dcterms:W3CDTF">2023-12-11T16:42:21Z</dcterms:modified>
</cp:coreProperties>
</file>