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300" r:id="rId6"/>
    <p:sldId id="293" r:id="rId7"/>
    <p:sldId id="310" r:id="rId8"/>
    <p:sldId id="317" r:id="rId9"/>
    <p:sldId id="316" r:id="rId10"/>
    <p:sldId id="319" r:id="rId11"/>
    <p:sldId id="320" r:id="rId12"/>
    <p:sldId id="315" r:id="rId13"/>
    <p:sldId id="318" r:id="rId14"/>
    <p:sldId id="325" r:id="rId15"/>
    <p:sldId id="32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61E9B5-A420-4B19-A404-14882DC364EF}" v="35" dt="2023-08-11T11:54:09.4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3725" autoAdjust="0"/>
  </p:normalViewPr>
  <p:slideViewPr>
    <p:cSldViewPr snapToGrid="0">
      <p:cViewPr>
        <p:scale>
          <a:sx n="114" d="100"/>
          <a:sy n="114" d="100"/>
        </p:scale>
        <p:origin x="240" y="360"/>
      </p:cViewPr>
      <p:guideLst>
        <p:guide orient="horz" pos="175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gnisius ameh" userId="2cfcc9dd010317fb" providerId="LiveId" clId="{8661E9B5-A420-4B19-A404-14882DC364EF}"/>
    <pc:docChg chg="undo redo custSel addSld delSld modSld sldOrd">
      <pc:chgData name="ignisius ameh" userId="2cfcc9dd010317fb" providerId="LiveId" clId="{8661E9B5-A420-4B19-A404-14882DC364EF}" dt="2023-08-11T11:55:49.222" v="1213" actId="26606"/>
      <pc:docMkLst>
        <pc:docMk/>
      </pc:docMkLst>
      <pc:sldChg chg="del">
        <pc:chgData name="ignisius ameh" userId="2cfcc9dd010317fb" providerId="LiveId" clId="{8661E9B5-A420-4B19-A404-14882DC364EF}" dt="2023-08-10T16:05:00.229" v="160" actId="47"/>
        <pc:sldMkLst>
          <pc:docMk/>
          <pc:sldMk cId="566997565" sldId="260"/>
        </pc:sldMkLst>
      </pc:sldChg>
      <pc:sldChg chg="del">
        <pc:chgData name="ignisius ameh" userId="2cfcc9dd010317fb" providerId="LiveId" clId="{8661E9B5-A420-4B19-A404-14882DC364EF}" dt="2023-08-10T16:04:51.628" v="155" actId="47"/>
        <pc:sldMkLst>
          <pc:docMk/>
          <pc:sldMk cId="4151694508" sldId="268"/>
        </pc:sldMkLst>
      </pc:sldChg>
      <pc:sldChg chg="del">
        <pc:chgData name="ignisius ameh" userId="2cfcc9dd010317fb" providerId="LiveId" clId="{8661E9B5-A420-4B19-A404-14882DC364EF}" dt="2023-08-10T16:04:56.475" v="158" actId="47"/>
        <pc:sldMkLst>
          <pc:docMk/>
          <pc:sldMk cId="460935096" sldId="271"/>
        </pc:sldMkLst>
      </pc:sldChg>
      <pc:sldChg chg="del">
        <pc:chgData name="ignisius ameh" userId="2cfcc9dd010317fb" providerId="LiveId" clId="{8661E9B5-A420-4B19-A404-14882DC364EF}" dt="2023-08-10T16:05:06.472" v="164" actId="47"/>
        <pc:sldMkLst>
          <pc:docMk/>
          <pc:sldMk cId="920173932" sldId="275"/>
        </pc:sldMkLst>
      </pc:sldChg>
      <pc:sldChg chg="add del">
        <pc:chgData name="ignisius ameh" userId="2cfcc9dd010317fb" providerId="LiveId" clId="{8661E9B5-A420-4B19-A404-14882DC364EF}" dt="2023-08-10T16:05:13.825" v="169" actId="47"/>
        <pc:sldMkLst>
          <pc:docMk/>
          <pc:sldMk cId="2436493926" sldId="276"/>
        </pc:sldMkLst>
      </pc:sldChg>
      <pc:sldChg chg="del">
        <pc:chgData name="ignisius ameh" userId="2cfcc9dd010317fb" providerId="LiveId" clId="{8661E9B5-A420-4B19-A404-14882DC364EF}" dt="2023-08-10T16:05:01.552" v="161" actId="47"/>
        <pc:sldMkLst>
          <pc:docMk/>
          <pc:sldMk cId="3477453048" sldId="282"/>
        </pc:sldMkLst>
      </pc:sldChg>
      <pc:sldChg chg="del">
        <pc:chgData name="ignisius ameh" userId="2cfcc9dd010317fb" providerId="LiveId" clId="{8661E9B5-A420-4B19-A404-14882DC364EF}" dt="2023-08-10T16:04:48.179" v="152" actId="47"/>
        <pc:sldMkLst>
          <pc:docMk/>
          <pc:sldMk cId="2216454182" sldId="285"/>
        </pc:sldMkLst>
      </pc:sldChg>
      <pc:sldChg chg="del">
        <pc:chgData name="ignisius ameh" userId="2cfcc9dd010317fb" providerId="LiveId" clId="{8661E9B5-A420-4B19-A404-14882DC364EF}" dt="2023-08-10T16:04:59.017" v="159" actId="47"/>
        <pc:sldMkLst>
          <pc:docMk/>
          <pc:sldMk cId="2952220199" sldId="288"/>
        </pc:sldMkLst>
      </pc:sldChg>
      <pc:sldChg chg="del">
        <pc:chgData name="ignisius ameh" userId="2cfcc9dd010317fb" providerId="LiveId" clId="{8661E9B5-A420-4B19-A404-14882DC364EF}" dt="2023-08-10T16:05:03.577" v="162" actId="47"/>
        <pc:sldMkLst>
          <pc:docMk/>
          <pc:sldMk cId="1642670190" sldId="290"/>
        </pc:sldMkLst>
      </pc:sldChg>
      <pc:sldChg chg="del">
        <pc:chgData name="ignisius ameh" userId="2cfcc9dd010317fb" providerId="LiveId" clId="{8661E9B5-A420-4B19-A404-14882DC364EF}" dt="2023-08-10T16:05:05.158" v="163" actId="47"/>
        <pc:sldMkLst>
          <pc:docMk/>
          <pc:sldMk cId="2563693612" sldId="299"/>
        </pc:sldMkLst>
      </pc:sldChg>
      <pc:sldChg chg="del">
        <pc:chgData name="ignisius ameh" userId="2cfcc9dd010317fb" providerId="LiveId" clId="{8661E9B5-A420-4B19-A404-14882DC364EF}" dt="2023-08-10T16:04:46.051" v="151" actId="2696"/>
        <pc:sldMkLst>
          <pc:docMk/>
          <pc:sldMk cId="2393761637" sldId="305"/>
        </pc:sldMkLst>
      </pc:sldChg>
      <pc:sldChg chg="del">
        <pc:chgData name="ignisius ameh" userId="2cfcc9dd010317fb" providerId="LiveId" clId="{8661E9B5-A420-4B19-A404-14882DC364EF}" dt="2023-08-10T16:04:49.645" v="153" actId="47"/>
        <pc:sldMkLst>
          <pc:docMk/>
          <pc:sldMk cId="3414231729" sldId="307"/>
        </pc:sldMkLst>
      </pc:sldChg>
      <pc:sldChg chg="del">
        <pc:chgData name="ignisius ameh" userId="2cfcc9dd010317fb" providerId="LiveId" clId="{8661E9B5-A420-4B19-A404-14882DC364EF}" dt="2023-08-10T16:04:50.697" v="154" actId="47"/>
        <pc:sldMkLst>
          <pc:docMk/>
          <pc:sldMk cId="738410202" sldId="311"/>
        </pc:sldMkLst>
      </pc:sldChg>
      <pc:sldChg chg="del">
        <pc:chgData name="ignisius ameh" userId="2cfcc9dd010317fb" providerId="LiveId" clId="{8661E9B5-A420-4B19-A404-14882DC364EF}" dt="2023-08-10T16:04:53.384" v="156" actId="47"/>
        <pc:sldMkLst>
          <pc:docMk/>
          <pc:sldMk cId="3011191872" sldId="312"/>
        </pc:sldMkLst>
      </pc:sldChg>
      <pc:sldChg chg="del">
        <pc:chgData name="ignisius ameh" userId="2cfcc9dd010317fb" providerId="LiveId" clId="{8661E9B5-A420-4B19-A404-14882DC364EF}" dt="2023-08-10T16:04:54.837" v="157" actId="47"/>
        <pc:sldMkLst>
          <pc:docMk/>
          <pc:sldMk cId="3118071827" sldId="313"/>
        </pc:sldMkLst>
      </pc:sldChg>
      <pc:sldChg chg="addSp delSp modSp new mod">
        <pc:chgData name="ignisius ameh" userId="2cfcc9dd010317fb" providerId="LiveId" clId="{8661E9B5-A420-4B19-A404-14882DC364EF}" dt="2023-08-10T13:01:33.606" v="7"/>
        <pc:sldMkLst>
          <pc:docMk/>
          <pc:sldMk cId="3256051540" sldId="317"/>
        </pc:sldMkLst>
        <pc:spChg chg="mod">
          <ac:chgData name="ignisius ameh" userId="2cfcc9dd010317fb" providerId="LiveId" clId="{8661E9B5-A420-4B19-A404-14882DC364EF}" dt="2023-08-10T12:59:25.844" v="1"/>
          <ac:spMkLst>
            <pc:docMk/>
            <pc:sldMk cId="3256051540" sldId="317"/>
            <ac:spMk id="2" creationId="{124963BE-A7E1-1B0D-9BF0-1B2C201BF306}"/>
          </ac:spMkLst>
        </pc:spChg>
        <pc:spChg chg="del">
          <ac:chgData name="ignisius ameh" userId="2cfcc9dd010317fb" providerId="LiveId" clId="{8661E9B5-A420-4B19-A404-14882DC364EF}" dt="2023-08-10T13:01:09.328" v="2" actId="931"/>
          <ac:spMkLst>
            <pc:docMk/>
            <pc:sldMk cId="3256051540" sldId="317"/>
            <ac:spMk id="3" creationId="{6D310CB0-8592-B4ED-0B31-FF7FBA2D6157}"/>
          </ac:spMkLst>
        </pc:spChg>
        <pc:spChg chg="mod">
          <ac:chgData name="ignisius ameh" userId="2cfcc9dd010317fb" providerId="LiveId" clId="{8661E9B5-A420-4B19-A404-14882DC364EF}" dt="2023-08-10T13:01:33.606" v="7"/>
          <ac:spMkLst>
            <pc:docMk/>
            <pc:sldMk cId="3256051540" sldId="317"/>
            <ac:spMk id="4" creationId="{0425FF0E-0D65-D89E-3B30-020E2C57DF0F}"/>
          </ac:spMkLst>
        </pc:spChg>
        <pc:picChg chg="add mod">
          <ac:chgData name="ignisius ameh" userId="2cfcc9dd010317fb" providerId="LiveId" clId="{8661E9B5-A420-4B19-A404-14882DC364EF}" dt="2023-08-10T13:01:09.328" v="2" actId="931"/>
          <ac:picMkLst>
            <pc:docMk/>
            <pc:sldMk cId="3256051540" sldId="317"/>
            <ac:picMk id="9" creationId="{850C2BF1-8DF6-F927-60AA-4B2E04AF6934}"/>
          </ac:picMkLst>
        </pc:picChg>
      </pc:sldChg>
      <pc:sldChg chg="addSp delSp modSp new mod">
        <pc:chgData name="ignisius ameh" userId="2cfcc9dd010317fb" providerId="LiveId" clId="{8661E9B5-A420-4B19-A404-14882DC364EF}" dt="2023-08-10T13:29:03.809" v="41" actId="20577"/>
        <pc:sldMkLst>
          <pc:docMk/>
          <pc:sldMk cId="3568962985" sldId="318"/>
        </pc:sldMkLst>
        <pc:spChg chg="mod">
          <ac:chgData name="ignisius ameh" userId="2cfcc9dd010317fb" providerId="LiveId" clId="{8661E9B5-A420-4B19-A404-14882DC364EF}" dt="2023-08-10T13:23:16.589" v="9"/>
          <ac:spMkLst>
            <pc:docMk/>
            <pc:sldMk cId="3568962985" sldId="318"/>
            <ac:spMk id="2" creationId="{09B342AF-8640-2A12-154A-14DDD18D7093}"/>
          </ac:spMkLst>
        </pc:spChg>
        <pc:spChg chg="del">
          <ac:chgData name="ignisius ameh" userId="2cfcc9dd010317fb" providerId="LiveId" clId="{8661E9B5-A420-4B19-A404-14882DC364EF}" dt="2023-08-10T13:27:46.919" v="15" actId="931"/>
          <ac:spMkLst>
            <pc:docMk/>
            <pc:sldMk cId="3568962985" sldId="318"/>
            <ac:spMk id="3" creationId="{32BBC60F-EBFF-0CB6-0391-2DAF780D8BB6}"/>
          </ac:spMkLst>
        </pc:spChg>
        <pc:spChg chg="mod">
          <ac:chgData name="ignisius ameh" userId="2cfcc9dd010317fb" providerId="LiveId" clId="{8661E9B5-A420-4B19-A404-14882DC364EF}" dt="2023-08-10T13:29:03.809" v="41" actId="20577"/>
          <ac:spMkLst>
            <pc:docMk/>
            <pc:sldMk cId="3568962985" sldId="318"/>
            <ac:spMk id="4" creationId="{37E175EE-9264-D4C9-3276-29996B2E9F27}"/>
          </ac:spMkLst>
        </pc:spChg>
        <pc:picChg chg="add mod">
          <ac:chgData name="ignisius ameh" userId="2cfcc9dd010317fb" providerId="LiveId" clId="{8661E9B5-A420-4B19-A404-14882DC364EF}" dt="2023-08-10T13:28:05.251" v="17" actId="962"/>
          <ac:picMkLst>
            <pc:docMk/>
            <pc:sldMk cId="3568962985" sldId="318"/>
            <ac:picMk id="9" creationId="{0439940F-8607-7C87-5992-4635DA7F153A}"/>
          </ac:picMkLst>
        </pc:picChg>
      </pc:sldChg>
      <pc:sldChg chg="addSp delSp modSp new mod">
        <pc:chgData name="ignisius ameh" userId="2cfcc9dd010317fb" providerId="LiveId" clId="{8661E9B5-A420-4B19-A404-14882DC364EF}" dt="2023-08-11T11:49:48.185" v="1168" actId="931"/>
        <pc:sldMkLst>
          <pc:docMk/>
          <pc:sldMk cId="32945509" sldId="319"/>
        </pc:sldMkLst>
        <pc:spChg chg="mod">
          <ac:chgData name="ignisius ameh" userId="2cfcc9dd010317fb" providerId="LiveId" clId="{8661E9B5-A420-4B19-A404-14882DC364EF}" dt="2023-08-10T13:53:58.642" v="43"/>
          <ac:spMkLst>
            <pc:docMk/>
            <pc:sldMk cId="32945509" sldId="319"/>
            <ac:spMk id="2" creationId="{A84BCAF4-C35A-11CF-631A-8C64375F8EA4}"/>
          </ac:spMkLst>
        </pc:spChg>
        <pc:spChg chg="del">
          <ac:chgData name="ignisius ameh" userId="2cfcc9dd010317fb" providerId="LiveId" clId="{8661E9B5-A420-4B19-A404-14882DC364EF}" dt="2023-08-10T13:55:27.870" v="51" actId="931"/>
          <ac:spMkLst>
            <pc:docMk/>
            <pc:sldMk cId="32945509" sldId="319"/>
            <ac:spMk id="3" creationId="{CB9B9748-DEEC-F827-A9BF-B0C30EA4236C}"/>
          </ac:spMkLst>
        </pc:spChg>
        <pc:spChg chg="mod">
          <ac:chgData name="ignisius ameh" userId="2cfcc9dd010317fb" providerId="LiveId" clId="{8661E9B5-A420-4B19-A404-14882DC364EF}" dt="2023-08-10T13:54:58.452" v="50" actId="27636"/>
          <ac:spMkLst>
            <pc:docMk/>
            <pc:sldMk cId="32945509" sldId="319"/>
            <ac:spMk id="4" creationId="{ABD3F40E-B7A6-432F-756D-5C233A5B3A76}"/>
          </ac:spMkLst>
        </pc:spChg>
        <pc:spChg chg="add del mod">
          <ac:chgData name="ignisius ameh" userId="2cfcc9dd010317fb" providerId="LiveId" clId="{8661E9B5-A420-4B19-A404-14882DC364EF}" dt="2023-08-11T11:49:48.185" v="1168" actId="931"/>
          <ac:spMkLst>
            <pc:docMk/>
            <pc:sldMk cId="32945509" sldId="319"/>
            <ac:spMk id="11" creationId="{295EAEDE-4DF8-6329-55B9-4B7C5EF8C2CA}"/>
          </ac:spMkLst>
        </pc:spChg>
        <pc:picChg chg="add del">
          <ac:chgData name="ignisius ameh" userId="2cfcc9dd010317fb" providerId="LiveId" clId="{8661E9B5-A420-4B19-A404-14882DC364EF}" dt="2023-08-11T11:49:32.309" v="1166" actId="22"/>
          <ac:picMkLst>
            <pc:docMk/>
            <pc:sldMk cId="32945509" sldId="319"/>
            <ac:picMk id="8" creationId="{5771B24A-9571-4C7E-57C4-E06A4D31653A}"/>
          </ac:picMkLst>
        </pc:picChg>
        <pc:picChg chg="add del mod">
          <ac:chgData name="ignisius ameh" userId="2cfcc9dd010317fb" providerId="LiveId" clId="{8661E9B5-A420-4B19-A404-14882DC364EF}" dt="2023-08-11T11:49:34.161" v="1167" actId="478"/>
          <ac:picMkLst>
            <pc:docMk/>
            <pc:sldMk cId="32945509" sldId="319"/>
            <ac:picMk id="9" creationId="{BB7B4D9E-A0C0-E799-07C2-ACED089052E9}"/>
          </ac:picMkLst>
        </pc:picChg>
        <pc:picChg chg="add mod">
          <ac:chgData name="ignisius ameh" userId="2cfcc9dd010317fb" providerId="LiveId" clId="{8661E9B5-A420-4B19-A404-14882DC364EF}" dt="2023-08-11T11:49:48.185" v="1168" actId="931"/>
          <ac:picMkLst>
            <pc:docMk/>
            <pc:sldMk cId="32945509" sldId="319"/>
            <ac:picMk id="13" creationId="{CFBF7A05-2389-30C6-387F-D58CB0C83E6E}"/>
          </ac:picMkLst>
        </pc:picChg>
      </pc:sldChg>
      <pc:sldChg chg="addSp delSp modSp new mod">
        <pc:chgData name="ignisius ameh" userId="2cfcc9dd010317fb" providerId="LiveId" clId="{8661E9B5-A420-4B19-A404-14882DC364EF}" dt="2023-08-10T14:30:27.784" v="75" actId="14100"/>
        <pc:sldMkLst>
          <pc:docMk/>
          <pc:sldMk cId="2859908264" sldId="320"/>
        </pc:sldMkLst>
        <pc:spChg chg="mod">
          <ac:chgData name="ignisius ameh" userId="2cfcc9dd010317fb" providerId="LiveId" clId="{8661E9B5-A420-4B19-A404-14882DC364EF}" dt="2023-08-10T14:29:04.112" v="73" actId="26606"/>
          <ac:spMkLst>
            <pc:docMk/>
            <pc:sldMk cId="2859908264" sldId="320"/>
            <ac:spMk id="2" creationId="{F988FBFF-42B9-31D1-AED6-96AB0EDCBC9B}"/>
          </ac:spMkLst>
        </pc:spChg>
        <pc:spChg chg="del">
          <ac:chgData name="ignisius ameh" userId="2cfcc9dd010317fb" providerId="LiveId" clId="{8661E9B5-A420-4B19-A404-14882DC364EF}" dt="2023-08-10T14:28:52.036" v="72" actId="931"/>
          <ac:spMkLst>
            <pc:docMk/>
            <pc:sldMk cId="2859908264" sldId="320"/>
            <ac:spMk id="3" creationId="{09ABA3A0-BBD9-BA69-E947-41A3FDF4413E}"/>
          </ac:spMkLst>
        </pc:spChg>
        <pc:spChg chg="mod">
          <ac:chgData name="ignisius ameh" userId="2cfcc9dd010317fb" providerId="LiveId" clId="{8661E9B5-A420-4B19-A404-14882DC364EF}" dt="2023-08-10T14:30:27.784" v="75" actId="14100"/>
          <ac:spMkLst>
            <pc:docMk/>
            <pc:sldMk cId="2859908264" sldId="320"/>
            <ac:spMk id="4" creationId="{C7948ED2-9D92-7685-2007-F97BD82E85B5}"/>
          </ac:spMkLst>
        </pc:spChg>
        <pc:spChg chg="mod">
          <ac:chgData name="ignisius ameh" userId="2cfcc9dd010317fb" providerId="LiveId" clId="{8661E9B5-A420-4B19-A404-14882DC364EF}" dt="2023-08-10T14:29:04.112" v="73" actId="26606"/>
          <ac:spMkLst>
            <pc:docMk/>
            <pc:sldMk cId="2859908264" sldId="320"/>
            <ac:spMk id="5" creationId="{2032FDF8-6302-8646-A451-9964B4B3C5BD}"/>
          </ac:spMkLst>
        </pc:spChg>
        <pc:spChg chg="mod">
          <ac:chgData name="ignisius ameh" userId="2cfcc9dd010317fb" providerId="LiveId" clId="{8661E9B5-A420-4B19-A404-14882DC364EF}" dt="2023-08-10T14:29:04.112" v="73" actId="26606"/>
          <ac:spMkLst>
            <pc:docMk/>
            <pc:sldMk cId="2859908264" sldId="320"/>
            <ac:spMk id="6" creationId="{8BFA5B17-C877-B9B4-8C5C-7DF2C2223B46}"/>
          </ac:spMkLst>
        </pc:spChg>
        <pc:spChg chg="mod">
          <ac:chgData name="ignisius ameh" userId="2cfcc9dd010317fb" providerId="LiveId" clId="{8661E9B5-A420-4B19-A404-14882DC364EF}" dt="2023-08-10T14:29:04.112" v="73" actId="26606"/>
          <ac:spMkLst>
            <pc:docMk/>
            <pc:sldMk cId="2859908264" sldId="320"/>
            <ac:spMk id="7" creationId="{157292FD-738A-003B-A63A-B60F7DEC4824}"/>
          </ac:spMkLst>
        </pc:spChg>
        <pc:picChg chg="add mod">
          <ac:chgData name="ignisius ameh" userId="2cfcc9dd010317fb" providerId="LiveId" clId="{8661E9B5-A420-4B19-A404-14882DC364EF}" dt="2023-08-10T14:29:04.112" v="73" actId="26606"/>
          <ac:picMkLst>
            <pc:docMk/>
            <pc:sldMk cId="2859908264" sldId="320"/>
            <ac:picMk id="9" creationId="{E881B02B-83BB-4812-3528-5C011CCB0BD6}"/>
          </ac:picMkLst>
        </pc:picChg>
      </pc:sldChg>
      <pc:sldChg chg="addSp delSp modSp new del mod ord modClrScheme chgLayout">
        <pc:chgData name="ignisius ameh" userId="2cfcc9dd010317fb" providerId="LiveId" clId="{8661E9B5-A420-4B19-A404-14882DC364EF}" dt="2023-08-11T11:48:53.339" v="1160" actId="47"/>
        <pc:sldMkLst>
          <pc:docMk/>
          <pc:sldMk cId="1934390243" sldId="321"/>
        </pc:sldMkLst>
        <pc:spChg chg="del">
          <ac:chgData name="ignisius ameh" userId="2cfcc9dd010317fb" providerId="LiveId" clId="{8661E9B5-A420-4B19-A404-14882DC364EF}" dt="2023-08-10T15:08:17.170" v="77" actId="26606"/>
          <ac:spMkLst>
            <pc:docMk/>
            <pc:sldMk cId="1934390243" sldId="321"/>
            <ac:spMk id="2" creationId="{E5E6B5C4-A535-58EF-8225-1FAF73B96BD1}"/>
          </ac:spMkLst>
        </pc:spChg>
        <pc:spChg chg="del">
          <ac:chgData name="ignisius ameh" userId="2cfcc9dd010317fb" providerId="LiveId" clId="{8661E9B5-A420-4B19-A404-14882DC364EF}" dt="2023-08-10T15:08:17.170" v="77" actId="26606"/>
          <ac:spMkLst>
            <pc:docMk/>
            <pc:sldMk cId="1934390243" sldId="321"/>
            <ac:spMk id="3" creationId="{FB9D39E1-E5CD-8C84-6639-569F85921CF3}"/>
          </ac:spMkLst>
        </pc:spChg>
        <pc:spChg chg="del">
          <ac:chgData name="ignisius ameh" userId="2cfcc9dd010317fb" providerId="LiveId" clId="{8661E9B5-A420-4B19-A404-14882DC364EF}" dt="2023-08-10T15:08:17.170" v="77" actId="26606"/>
          <ac:spMkLst>
            <pc:docMk/>
            <pc:sldMk cId="1934390243" sldId="321"/>
            <ac:spMk id="4" creationId="{C4B90404-D94C-9946-CBF5-49237DE686C3}"/>
          </ac:spMkLst>
        </pc:spChg>
        <pc:spChg chg="mod">
          <ac:chgData name="ignisius ameh" userId="2cfcc9dd010317fb" providerId="LiveId" clId="{8661E9B5-A420-4B19-A404-14882DC364EF}" dt="2023-08-11T10:34:05.300" v="467" actId="26606"/>
          <ac:spMkLst>
            <pc:docMk/>
            <pc:sldMk cId="1934390243" sldId="321"/>
            <ac:spMk id="5" creationId="{E431E00B-A56F-AFAB-3D7F-A004D903600F}"/>
          </ac:spMkLst>
        </pc:spChg>
        <pc:spChg chg="mod">
          <ac:chgData name="ignisius ameh" userId="2cfcc9dd010317fb" providerId="LiveId" clId="{8661E9B5-A420-4B19-A404-14882DC364EF}" dt="2023-08-11T10:34:05.300" v="467" actId="26606"/>
          <ac:spMkLst>
            <pc:docMk/>
            <pc:sldMk cId="1934390243" sldId="321"/>
            <ac:spMk id="6" creationId="{BEFC039F-FADF-0026-59E9-8D062B7C8450}"/>
          </ac:spMkLst>
        </pc:spChg>
        <pc:spChg chg="mod">
          <ac:chgData name="ignisius ameh" userId="2cfcc9dd010317fb" providerId="LiveId" clId="{8661E9B5-A420-4B19-A404-14882DC364EF}" dt="2023-08-11T10:34:05.300" v="467" actId="26606"/>
          <ac:spMkLst>
            <pc:docMk/>
            <pc:sldMk cId="1934390243" sldId="321"/>
            <ac:spMk id="7" creationId="{C4C3B157-8595-1DDF-B280-D19BAFB448E0}"/>
          </ac:spMkLst>
        </pc:spChg>
        <pc:spChg chg="add del mod">
          <ac:chgData name="ignisius ameh" userId="2cfcc9dd010317fb" providerId="LiveId" clId="{8661E9B5-A420-4B19-A404-14882DC364EF}" dt="2023-08-10T15:14:43.782" v="94"/>
          <ac:spMkLst>
            <pc:docMk/>
            <pc:sldMk cId="1934390243" sldId="321"/>
            <ac:spMk id="12" creationId="{3424B6F7-3954-DD83-74BB-AB50464C84F7}"/>
          </ac:spMkLst>
        </pc:spChg>
        <pc:spChg chg="add del mod">
          <ac:chgData name="ignisius ameh" userId="2cfcc9dd010317fb" providerId="LiveId" clId="{8661E9B5-A420-4B19-A404-14882DC364EF}" dt="2023-08-11T10:52:43.146" v="1150" actId="20577"/>
          <ac:spMkLst>
            <pc:docMk/>
            <pc:sldMk cId="1934390243" sldId="321"/>
            <ac:spMk id="14" creationId="{4310CC0E-8125-06AB-422C-29559D483712}"/>
          </ac:spMkLst>
        </pc:spChg>
        <pc:spChg chg="add del mod">
          <ac:chgData name="ignisius ameh" userId="2cfcc9dd010317fb" providerId="LiveId" clId="{8661E9B5-A420-4B19-A404-14882DC364EF}" dt="2023-08-10T15:13:44.901" v="91" actId="26606"/>
          <ac:spMkLst>
            <pc:docMk/>
            <pc:sldMk cId="1934390243" sldId="321"/>
            <ac:spMk id="20" creationId="{74273D09-4637-4E01-710C-A00997AD36EA}"/>
          </ac:spMkLst>
        </pc:spChg>
        <pc:spChg chg="add del mod">
          <ac:chgData name="ignisius ameh" userId="2cfcc9dd010317fb" providerId="LiveId" clId="{8661E9B5-A420-4B19-A404-14882DC364EF}" dt="2023-08-10T15:13:44.901" v="91" actId="26606"/>
          <ac:spMkLst>
            <pc:docMk/>
            <pc:sldMk cId="1934390243" sldId="321"/>
            <ac:spMk id="22" creationId="{ED8EF919-5A73-3277-2FE3-BC4FE1CC6005}"/>
          </ac:spMkLst>
        </pc:spChg>
        <pc:spChg chg="add del mod">
          <ac:chgData name="ignisius ameh" userId="2cfcc9dd010317fb" providerId="LiveId" clId="{8661E9B5-A420-4B19-A404-14882DC364EF}" dt="2023-08-10T15:13:44.901" v="91" actId="26606"/>
          <ac:spMkLst>
            <pc:docMk/>
            <pc:sldMk cId="1934390243" sldId="321"/>
            <ac:spMk id="24" creationId="{28D92FB8-B7DB-EB6F-AE7D-F81310AE5997}"/>
          </ac:spMkLst>
        </pc:spChg>
        <pc:spChg chg="add del mod">
          <ac:chgData name="ignisius ameh" userId="2cfcc9dd010317fb" providerId="LiveId" clId="{8661E9B5-A420-4B19-A404-14882DC364EF}" dt="2023-08-10T15:13:44.901" v="91" actId="26606"/>
          <ac:spMkLst>
            <pc:docMk/>
            <pc:sldMk cId="1934390243" sldId="321"/>
            <ac:spMk id="26" creationId="{FEEE833A-CDE0-335E-8188-C5BD4AC41D18}"/>
          </ac:spMkLst>
        </pc:spChg>
        <pc:spChg chg="add del mod">
          <ac:chgData name="ignisius ameh" userId="2cfcc9dd010317fb" providerId="LiveId" clId="{8661E9B5-A420-4B19-A404-14882DC364EF}" dt="2023-08-10T15:13:44.901" v="91" actId="26606"/>
          <ac:spMkLst>
            <pc:docMk/>
            <pc:sldMk cId="1934390243" sldId="321"/>
            <ac:spMk id="28" creationId="{75277AAD-D036-CA95-EC6E-E17EBB18439A}"/>
          </ac:spMkLst>
        </pc:spChg>
        <pc:spChg chg="add del mod">
          <ac:chgData name="ignisius ameh" userId="2cfcc9dd010317fb" providerId="LiveId" clId="{8661E9B5-A420-4B19-A404-14882DC364EF}" dt="2023-08-10T15:13:44.901" v="91" actId="26606"/>
          <ac:spMkLst>
            <pc:docMk/>
            <pc:sldMk cId="1934390243" sldId="321"/>
            <ac:spMk id="30" creationId="{7CD1DBED-AE0A-031C-AC3E-B0E7B484D239}"/>
          </ac:spMkLst>
        </pc:spChg>
        <pc:spChg chg="add del mod">
          <ac:chgData name="ignisius ameh" userId="2cfcc9dd010317fb" providerId="LiveId" clId="{8661E9B5-A420-4B19-A404-14882DC364EF}" dt="2023-08-10T15:13:44.901" v="91" actId="26606"/>
          <ac:spMkLst>
            <pc:docMk/>
            <pc:sldMk cId="1934390243" sldId="321"/>
            <ac:spMk id="32" creationId="{19874DCB-88C0-34E5-8C57-A4BF42049F7C}"/>
          </ac:spMkLst>
        </pc:spChg>
        <pc:spChg chg="add del mod">
          <ac:chgData name="ignisius ameh" userId="2cfcc9dd010317fb" providerId="LiveId" clId="{8661E9B5-A420-4B19-A404-14882DC364EF}" dt="2023-08-10T15:13:44.901" v="91" actId="26606"/>
          <ac:spMkLst>
            <pc:docMk/>
            <pc:sldMk cId="1934390243" sldId="321"/>
            <ac:spMk id="34" creationId="{F61CD6DA-6A5E-E237-C2F9-78C46910F690}"/>
          </ac:spMkLst>
        </pc:spChg>
        <pc:spChg chg="add del mod">
          <ac:chgData name="ignisius ameh" userId="2cfcc9dd010317fb" providerId="LiveId" clId="{8661E9B5-A420-4B19-A404-14882DC364EF}" dt="2023-08-10T15:13:44.901" v="91" actId="26606"/>
          <ac:spMkLst>
            <pc:docMk/>
            <pc:sldMk cId="1934390243" sldId="321"/>
            <ac:spMk id="36" creationId="{0CC3E476-F3DB-3BDB-B486-370C6FA92C5B}"/>
          </ac:spMkLst>
        </pc:spChg>
        <pc:spChg chg="add del mod">
          <ac:chgData name="ignisius ameh" userId="2cfcc9dd010317fb" providerId="LiveId" clId="{8661E9B5-A420-4B19-A404-14882DC364EF}" dt="2023-08-10T15:13:44.901" v="91" actId="26606"/>
          <ac:spMkLst>
            <pc:docMk/>
            <pc:sldMk cId="1934390243" sldId="321"/>
            <ac:spMk id="38" creationId="{D5E55213-C36D-0D77-8C0D-1F059A6DCD8B}"/>
          </ac:spMkLst>
        </pc:spChg>
        <pc:spChg chg="add del mod">
          <ac:chgData name="ignisius ameh" userId="2cfcc9dd010317fb" providerId="LiveId" clId="{8661E9B5-A420-4B19-A404-14882DC364EF}" dt="2023-08-10T15:13:44.901" v="91" actId="26606"/>
          <ac:spMkLst>
            <pc:docMk/>
            <pc:sldMk cId="1934390243" sldId="321"/>
            <ac:spMk id="40" creationId="{00224FB9-1CB8-EF14-06E5-23A0E4E484C4}"/>
          </ac:spMkLst>
        </pc:spChg>
        <pc:spChg chg="add del mod">
          <ac:chgData name="ignisius ameh" userId="2cfcc9dd010317fb" providerId="LiveId" clId="{8661E9B5-A420-4B19-A404-14882DC364EF}" dt="2023-08-10T15:13:44.901" v="91" actId="26606"/>
          <ac:spMkLst>
            <pc:docMk/>
            <pc:sldMk cId="1934390243" sldId="321"/>
            <ac:spMk id="42" creationId="{DF3DE67B-E466-9DF0-134C-292397C8BD1F}"/>
          </ac:spMkLst>
        </pc:spChg>
        <pc:spChg chg="add del mod">
          <ac:chgData name="ignisius ameh" userId="2cfcc9dd010317fb" providerId="LiveId" clId="{8661E9B5-A420-4B19-A404-14882DC364EF}" dt="2023-08-10T15:13:44.901" v="91" actId="26606"/>
          <ac:spMkLst>
            <pc:docMk/>
            <pc:sldMk cId="1934390243" sldId="321"/>
            <ac:spMk id="44" creationId="{A5DFECD4-01B5-DA67-2CEF-7B9439F57D9B}"/>
          </ac:spMkLst>
        </pc:spChg>
        <pc:spChg chg="add del mod">
          <ac:chgData name="ignisius ameh" userId="2cfcc9dd010317fb" providerId="LiveId" clId="{8661E9B5-A420-4B19-A404-14882DC364EF}" dt="2023-08-10T15:13:44.901" v="91" actId="26606"/>
          <ac:spMkLst>
            <pc:docMk/>
            <pc:sldMk cId="1934390243" sldId="321"/>
            <ac:spMk id="46" creationId="{7E0B2713-CC1F-21CD-30AC-7F89915BAB56}"/>
          </ac:spMkLst>
        </pc:spChg>
        <pc:spChg chg="add del mod">
          <ac:chgData name="ignisius ameh" userId="2cfcc9dd010317fb" providerId="LiveId" clId="{8661E9B5-A420-4B19-A404-14882DC364EF}" dt="2023-08-10T15:13:44.901" v="91" actId="26606"/>
          <ac:spMkLst>
            <pc:docMk/>
            <pc:sldMk cId="1934390243" sldId="321"/>
            <ac:spMk id="48" creationId="{C4466654-30C1-9147-3ECC-3821B5B137E7}"/>
          </ac:spMkLst>
        </pc:spChg>
        <pc:spChg chg="add del mod">
          <ac:chgData name="ignisius ameh" userId="2cfcc9dd010317fb" providerId="LiveId" clId="{8661E9B5-A420-4B19-A404-14882DC364EF}" dt="2023-08-11T10:33:28.369" v="455" actId="26606"/>
          <ac:spMkLst>
            <pc:docMk/>
            <pc:sldMk cId="1934390243" sldId="321"/>
            <ac:spMk id="49" creationId="{094D890C-27D1-F965-5EEE-2EAF7E938702}"/>
          </ac:spMkLst>
        </pc:spChg>
        <pc:spChg chg="add del mod">
          <ac:chgData name="ignisius ameh" userId="2cfcc9dd010317fb" providerId="LiveId" clId="{8661E9B5-A420-4B19-A404-14882DC364EF}" dt="2023-08-10T15:13:44.901" v="91" actId="26606"/>
          <ac:spMkLst>
            <pc:docMk/>
            <pc:sldMk cId="1934390243" sldId="321"/>
            <ac:spMk id="50" creationId="{2C418A70-FD45-BAC1-F7FD-A4D13F61BE5C}"/>
          </ac:spMkLst>
        </pc:spChg>
        <pc:spChg chg="add del mod">
          <ac:chgData name="ignisius ameh" userId="2cfcc9dd010317fb" providerId="LiveId" clId="{8661E9B5-A420-4B19-A404-14882DC364EF}" dt="2023-08-11T10:33:28.369" v="455" actId="26606"/>
          <ac:spMkLst>
            <pc:docMk/>
            <pc:sldMk cId="1934390243" sldId="321"/>
            <ac:spMk id="51" creationId="{0A9C1447-9507-0C36-3D91-D687B102CFB7}"/>
          </ac:spMkLst>
        </pc:spChg>
        <pc:spChg chg="add del mod">
          <ac:chgData name="ignisius ameh" userId="2cfcc9dd010317fb" providerId="LiveId" clId="{8661E9B5-A420-4B19-A404-14882DC364EF}" dt="2023-08-10T15:13:44.901" v="91" actId="26606"/>
          <ac:spMkLst>
            <pc:docMk/>
            <pc:sldMk cId="1934390243" sldId="321"/>
            <ac:spMk id="52" creationId="{EBDDDA22-86AE-331E-F6CB-D1425E7F3408}"/>
          </ac:spMkLst>
        </pc:spChg>
        <pc:spChg chg="add del mod">
          <ac:chgData name="ignisius ameh" userId="2cfcc9dd010317fb" providerId="LiveId" clId="{8661E9B5-A420-4B19-A404-14882DC364EF}" dt="2023-08-11T10:33:31.139" v="457" actId="26606"/>
          <ac:spMkLst>
            <pc:docMk/>
            <pc:sldMk cId="1934390243" sldId="321"/>
            <ac:spMk id="53" creationId="{82DD8CC5-7EB8-6022-D7AD-44B8D56606A6}"/>
          </ac:spMkLst>
        </pc:spChg>
        <pc:spChg chg="add del mod">
          <ac:chgData name="ignisius ameh" userId="2cfcc9dd010317fb" providerId="LiveId" clId="{8661E9B5-A420-4B19-A404-14882DC364EF}" dt="2023-08-10T15:13:44.901" v="91" actId="26606"/>
          <ac:spMkLst>
            <pc:docMk/>
            <pc:sldMk cId="1934390243" sldId="321"/>
            <ac:spMk id="54" creationId="{0A1F143B-0D5B-E31A-19B8-B2DCF905E74B}"/>
          </ac:spMkLst>
        </pc:spChg>
        <pc:spChg chg="add del mod">
          <ac:chgData name="ignisius ameh" userId="2cfcc9dd010317fb" providerId="LiveId" clId="{8661E9B5-A420-4B19-A404-14882DC364EF}" dt="2023-08-11T10:33:45.584" v="459" actId="26606"/>
          <ac:spMkLst>
            <pc:docMk/>
            <pc:sldMk cId="1934390243" sldId="321"/>
            <ac:spMk id="55" creationId="{50583898-2AEA-B1E7-905F-AECE5209ACE5}"/>
          </ac:spMkLst>
        </pc:spChg>
        <pc:spChg chg="add del mod">
          <ac:chgData name="ignisius ameh" userId="2cfcc9dd010317fb" providerId="LiveId" clId="{8661E9B5-A420-4B19-A404-14882DC364EF}" dt="2023-08-10T15:13:44.901" v="91" actId="26606"/>
          <ac:spMkLst>
            <pc:docMk/>
            <pc:sldMk cId="1934390243" sldId="321"/>
            <ac:spMk id="56" creationId="{BA2E9CFD-9DE2-4099-C367-E568D1EE058A}"/>
          </ac:spMkLst>
        </pc:spChg>
        <pc:spChg chg="add del mod">
          <ac:chgData name="ignisius ameh" userId="2cfcc9dd010317fb" providerId="LiveId" clId="{8661E9B5-A420-4B19-A404-14882DC364EF}" dt="2023-08-11T10:33:45.584" v="459" actId="26606"/>
          <ac:spMkLst>
            <pc:docMk/>
            <pc:sldMk cId="1934390243" sldId="321"/>
            <ac:spMk id="57" creationId="{72AA9BDA-5F10-2349-E62A-AD9835394765}"/>
          </ac:spMkLst>
        </pc:spChg>
        <pc:spChg chg="add del mod">
          <ac:chgData name="ignisius ameh" userId="2cfcc9dd010317fb" providerId="LiveId" clId="{8661E9B5-A420-4B19-A404-14882DC364EF}" dt="2023-08-10T15:13:44.901" v="91" actId="26606"/>
          <ac:spMkLst>
            <pc:docMk/>
            <pc:sldMk cId="1934390243" sldId="321"/>
            <ac:spMk id="58" creationId="{8765D13E-2FFB-04CE-9FC6-9A1B8104DF28}"/>
          </ac:spMkLst>
        </pc:spChg>
        <pc:spChg chg="add del mod">
          <ac:chgData name="ignisius ameh" userId="2cfcc9dd010317fb" providerId="LiveId" clId="{8661E9B5-A420-4B19-A404-14882DC364EF}" dt="2023-08-11T10:33:45.584" v="459" actId="26606"/>
          <ac:spMkLst>
            <pc:docMk/>
            <pc:sldMk cId="1934390243" sldId="321"/>
            <ac:spMk id="59" creationId="{ECC1086D-BD4C-DD99-A90A-0E5A6CD3A6F6}"/>
          </ac:spMkLst>
        </pc:spChg>
        <pc:spChg chg="add del mod">
          <ac:chgData name="ignisius ameh" userId="2cfcc9dd010317fb" providerId="LiveId" clId="{8661E9B5-A420-4B19-A404-14882DC364EF}" dt="2023-08-10T15:13:44.901" v="91" actId="26606"/>
          <ac:spMkLst>
            <pc:docMk/>
            <pc:sldMk cId="1934390243" sldId="321"/>
            <ac:spMk id="60" creationId="{1C44ED78-0865-93C0-9E8E-53C4EFA7F8FE}"/>
          </ac:spMkLst>
        </pc:spChg>
        <pc:spChg chg="add del mod">
          <ac:chgData name="ignisius ameh" userId="2cfcc9dd010317fb" providerId="LiveId" clId="{8661E9B5-A420-4B19-A404-14882DC364EF}" dt="2023-08-11T10:33:45.584" v="459" actId="26606"/>
          <ac:spMkLst>
            <pc:docMk/>
            <pc:sldMk cId="1934390243" sldId="321"/>
            <ac:spMk id="61" creationId="{D6D886ED-9637-A4FE-EBA1-364C56ED1C37}"/>
          </ac:spMkLst>
        </pc:spChg>
        <pc:spChg chg="add del mod">
          <ac:chgData name="ignisius ameh" userId="2cfcc9dd010317fb" providerId="LiveId" clId="{8661E9B5-A420-4B19-A404-14882DC364EF}" dt="2023-08-10T15:13:44.901" v="91" actId="26606"/>
          <ac:spMkLst>
            <pc:docMk/>
            <pc:sldMk cId="1934390243" sldId="321"/>
            <ac:spMk id="62" creationId="{6FE7D605-62B6-6FBC-B89D-362BE08F1279}"/>
          </ac:spMkLst>
        </pc:spChg>
        <pc:spChg chg="add del mod">
          <ac:chgData name="ignisius ameh" userId="2cfcc9dd010317fb" providerId="LiveId" clId="{8661E9B5-A420-4B19-A404-14882DC364EF}" dt="2023-08-11T10:34:05.300" v="467" actId="26606"/>
          <ac:spMkLst>
            <pc:docMk/>
            <pc:sldMk cId="1934390243" sldId="321"/>
            <ac:spMk id="63" creationId="{094D890C-27D1-F965-5EEE-2EAF7E938702}"/>
          </ac:spMkLst>
        </pc:spChg>
        <pc:spChg chg="add del mod">
          <ac:chgData name="ignisius ameh" userId="2cfcc9dd010317fb" providerId="LiveId" clId="{8661E9B5-A420-4B19-A404-14882DC364EF}" dt="2023-08-11T10:34:05.300" v="467" actId="26606"/>
          <ac:spMkLst>
            <pc:docMk/>
            <pc:sldMk cId="1934390243" sldId="321"/>
            <ac:spMk id="64" creationId="{0A9C1447-9507-0C36-3D91-D687B102CFB7}"/>
          </ac:spMkLst>
        </pc:spChg>
        <pc:picChg chg="add del mod">
          <ac:chgData name="ignisius ameh" userId="2cfcc9dd010317fb" providerId="LiveId" clId="{8661E9B5-A420-4B19-A404-14882DC364EF}" dt="2023-08-10T15:13:46.847" v="93" actId="931"/>
          <ac:picMkLst>
            <pc:docMk/>
            <pc:sldMk cId="1934390243" sldId="321"/>
            <ac:picMk id="9" creationId="{70012DC8-D1A0-BD8D-7E2C-F6724D0957D5}"/>
          </ac:picMkLst>
        </pc:picChg>
        <pc:picChg chg="add del mod ord">
          <ac:chgData name="ignisius ameh" userId="2cfcc9dd010317fb" providerId="LiveId" clId="{8661E9B5-A420-4B19-A404-14882DC364EF}" dt="2023-08-10T15:13:46.847" v="93" actId="931"/>
          <ac:picMkLst>
            <pc:docMk/>
            <pc:sldMk cId="1934390243" sldId="321"/>
            <ac:picMk id="11" creationId="{D94AC048-4CA7-BF35-3590-AAE6E044E8C8}"/>
          </ac:picMkLst>
        </pc:picChg>
        <pc:picChg chg="add del mod ord">
          <ac:chgData name="ignisius ameh" userId="2cfcc9dd010317fb" providerId="LiveId" clId="{8661E9B5-A420-4B19-A404-14882DC364EF}" dt="2023-08-10T15:13:46.847" v="93" actId="931"/>
          <ac:picMkLst>
            <pc:docMk/>
            <pc:sldMk cId="1934390243" sldId="321"/>
            <ac:picMk id="15" creationId="{BF669817-69AD-12C3-392D-A194ECE2C01F}"/>
          </ac:picMkLst>
        </pc:picChg>
        <pc:picChg chg="add del mod">
          <ac:chgData name="ignisius ameh" userId="2cfcc9dd010317fb" providerId="LiveId" clId="{8661E9B5-A420-4B19-A404-14882DC364EF}" dt="2023-08-10T15:13:43.150" v="87"/>
          <ac:picMkLst>
            <pc:docMk/>
            <pc:sldMk cId="1934390243" sldId="321"/>
            <ac:picMk id="17" creationId="{9B66D0CE-7715-CEC8-B238-BD1FB390C350}"/>
          </ac:picMkLst>
        </pc:picChg>
        <pc:picChg chg="add del mod">
          <ac:chgData name="ignisius ameh" userId="2cfcc9dd010317fb" providerId="LiveId" clId="{8661E9B5-A420-4B19-A404-14882DC364EF}" dt="2023-08-10T15:13:42.521" v="86"/>
          <ac:picMkLst>
            <pc:docMk/>
            <pc:sldMk cId="1934390243" sldId="321"/>
            <ac:picMk id="19" creationId="{71057AD6-8AFF-8925-7DD9-BF6617153CAE}"/>
          </ac:picMkLst>
        </pc:picChg>
        <pc:picChg chg="add mod">
          <ac:chgData name="ignisius ameh" userId="2cfcc9dd010317fb" providerId="LiveId" clId="{8661E9B5-A420-4B19-A404-14882DC364EF}" dt="2023-08-11T10:37:35.822" v="468" actId="1076"/>
          <ac:picMkLst>
            <pc:docMk/>
            <pc:sldMk cId="1934390243" sldId="321"/>
            <ac:picMk id="23" creationId="{F2D0F60B-72BF-6353-5EA4-0E010FD0CAA5}"/>
          </ac:picMkLst>
        </pc:picChg>
        <pc:picChg chg="add del mod">
          <ac:chgData name="ignisius ameh" userId="2cfcc9dd010317fb" providerId="LiveId" clId="{8661E9B5-A420-4B19-A404-14882DC364EF}" dt="2023-08-11T10:13:25.650" v="405" actId="21"/>
          <ac:picMkLst>
            <pc:docMk/>
            <pc:sldMk cId="1934390243" sldId="321"/>
            <ac:picMk id="27" creationId="{395B7B18-0051-B5D0-EC0E-3F8CE464034B}"/>
          </ac:picMkLst>
        </pc:picChg>
        <pc:picChg chg="add del mod">
          <ac:chgData name="ignisius ameh" userId="2cfcc9dd010317fb" providerId="LiveId" clId="{8661E9B5-A420-4B19-A404-14882DC364EF}" dt="2023-08-11T10:13:41.884" v="407" actId="21"/>
          <ac:picMkLst>
            <pc:docMk/>
            <pc:sldMk cId="1934390243" sldId="321"/>
            <ac:picMk id="31" creationId="{5D2D14EA-8F3A-86B7-F84E-6A39CBBE43AF}"/>
          </ac:picMkLst>
        </pc:picChg>
        <pc:picChg chg="add del mod">
          <ac:chgData name="ignisius ameh" userId="2cfcc9dd010317fb" providerId="LiveId" clId="{8661E9B5-A420-4B19-A404-14882DC364EF}" dt="2023-08-11T10:07:31.150" v="177" actId="21"/>
          <ac:picMkLst>
            <pc:docMk/>
            <pc:sldMk cId="1934390243" sldId="321"/>
            <ac:picMk id="35" creationId="{7369DB46-05EE-34AE-9685-EB2F77CAC927}"/>
          </ac:picMkLst>
        </pc:picChg>
        <pc:picChg chg="add del mod">
          <ac:chgData name="ignisius ameh" userId="2cfcc9dd010317fb" providerId="LiveId" clId="{8661E9B5-A420-4B19-A404-14882DC364EF}" dt="2023-08-11T10:06:45.492" v="175" actId="21"/>
          <ac:picMkLst>
            <pc:docMk/>
            <pc:sldMk cId="1934390243" sldId="321"/>
            <ac:picMk id="39" creationId="{521AB058-3AA2-1485-8A3A-77AA3BB43519}"/>
          </ac:picMkLst>
        </pc:picChg>
        <pc:picChg chg="add del mod">
          <ac:chgData name="ignisius ameh" userId="2cfcc9dd010317fb" providerId="LiveId" clId="{8661E9B5-A420-4B19-A404-14882DC364EF}" dt="2023-08-11T10:22:00.919" v="429" actId="21"/>
          <ac:picMkLst>
            <pc:docMk/>
            <pc:sldMk cId="1934390243" sldId="321"/>
            <ac:picMk id="43" creationId="{70AD93B7-EFE7-6C89-02E1-21C751410DB9}"/>
          </ac:picMkLst>
        </pc:picChg>
        <pc:picChg chg="add mod ord">
          <ac:chgData name="ignisius ameh" userId="2cfcc9dd010317fb" providerId="LiveId" clId="{8661E9B5-A420-4B19-A404-14882DC364EF}" dt="2023-08-11T10:37:40.335" v="469" actId="1076"/>
          <ac:picMkLst>
            <pc:docMk/>
            <pc:sldMk cId="1934390243" sldId="321"/>
            <ac:picMk id="47" creationId="{1A0DC08E-5883-404D-18F0-7A1F1CE8C821}"/>
          </ac:picMkLst>
        </pc:picChg>
      </pc:sldChg>
      <pc:sldChg chg="new add del">
        <pc:chgData name="ignisius ameh" userId="2cfcc9dd010317fb" providerId="LiveId" clId="{8661E9B5-A420-4B19-A404-14882DC364EF}" dt="2023-08-10T16:05:15.121" v="170" actId="47"/>
        <pc:sldMkLst>
          <pc:docMk/>
          <pc:sldMk cId="2778981940" sldId="322"/>
        </pc:sldMkLst>
      </pc:sldChg>
      <pc:sldChg chg="addSp delSp modSp new mod ord">
        <pc:chgData name="ignisius ameh" userId="2cfcc9dd010317fb" providerId="LiveId" clId="{8661E9B5-A420-4B19-A404-14882DC364EF}" dt="2023-08-10T15:56:05.067" v="150" actId="931"/>
        <pc:sldMkLst>
          <pc:docMk/>
          <pc:sldMk cId="139320965" sldId="323"/>
        </pc:sldMkLst>
        <pc:spChg chg="mod">
          <ac:chgData name="ignisius ameh" userId="2cfcc9dd010317fb" providerId="LiveId" clId="{8661E9B5-A420-4B19-A404-14882DC364EF}" dt="2023-08-10T15:54:01.162" v="124"/>
          <ac:spMkLst>
            <pc:docMk/>
            <pc:sldMk cId="139320965" sldId="323"/>
            <ac:spMk id="2" creationId="{B6EAB6B6-E7D0-BC1B-F955-EAABC261DF51}"/>
          </ac:spMkLst>
        </pc:spChg>
        <pc:spChg chg="del">
          <ac:chgData name="ignisius ameh" userId="2cfcc9dd010317fb" providerId="LiveId" clId="{8661E9B5-A420-4B19-A404-14882DC364EF}" dt="2023-08-10T15:56:05.067" v="150" actId="931"/>
          <ac:spMkLst>
            <pc:docMk/>
            <pc:sldMk cId="139320965" sldId="323"/>
            <ac:spMk id="3" creationId="{CFDE4017-4DDA-3311-4187-16A9B71B4B01}"/>
          </ac:spMkLst>
        </pc:spChg>
        <pc:spChg chg="mod">
          <ac:chgData name="ignisius ameh" userId="2cfcc9dd010317fb" providerId="LiveId" clId="{8661E9B5-A420-4B19-A404-14882DC364EF}" dt="2023-08-10T15:55:05.917" v="149" actId="27636"/>
          <ac:spMkLst>
            <pc:docMk/>
            <pc:sldMk cId="139320965" sldId="323"/>
            <ac:spMk id="4" creationId="{5691EEE1-CA8A-B8F2-094B-0C1FAF9B5B2A}"/>
          </ac:spMkLst>
        </pc:spChg>
        <pc:picChg chg="add mod">
          <ac:chgData name="ignisius ameh" userId="2cfcc9dd010317fb" providerId="LiveId" clId="{8661E9B5-A420-4B19-A404-14882DC364EF}" dt="2023-08-10T15:56:05.067" v="150" actId="931"/>
          <ac:picMkLst>
            <pc:docMk/>
            <pc:sldMk cId="139320965" sldId="323"/>
            <ac:picMk id="9" creationId="{C4C67810-D099-56D3-70A4-17495D15B0FC}"/>
          </ac:picMkLst>
        </pc:picChg>
      </pc:sldChg>
      <pc:sldChg chg="addSp delSp modSp new mod modClrScheme chgLayout">
        <pc:chgData name="ignisius ameh" userId="2cfcc9dd010317fb" providerId="LiveId" clId="{8661E9B5-A420-4B19-A404-14882DC364EF}" dt="2023-08-11T11:55:49.222" v="1213" actId="26606"/>
        <pc:sldMkLst>
          <pc:docMk/>
          <pc:sldMk cId="2197946977" sldId="324"/>
        </pc:sldMkLst>
        <pc:spChg chg="del">
          <ac:chgData name="ignisius ameh" userId="2cfcc9dd010317fb" providerId="LiveId" clId="{8661E9B5-A420-4B19-A404-14882DC364EF}" dt="2023-08-11T11:53:52.937" v="1181" actId="26606"/>
          <ac:spMkLst>
            <pc:docMk/>
            <pc:sldMk cId="2197946977" sldId="324"/>
            <ac:spMk id="2" creationId="{EBDE3AE8-BF88-21C8-24CA-86351421CCE1}"/>
          </ac:spMkLst>
        </pc:spChg>
        <pc:spChg chg="add del mod">
          <ac:chgData name="ignisius ameh" userId="2cfcc9dd010317fb" providerId="LiveId" clId="{8661E9B5-A420-4B19-A404-14882DC364EF}" dt="2023-08-11T11:53:52.937" v="1181" actId="26606"/>
          <ac:spMkLst>
            <pc:docMk/>
            <pc:sldMk cId="2197946977" sldId="324"/>
            <ac:spMk id="3" creationId="{A6663DA2-C0D3-67F1-41E5-BD48CB2F9B9A}"/>
          </ac:spMkLst>
        </pc:spChg>
        <pc:spChg chg="del">
          <ac:chgData name="ignisius ameh" userId="2cfcc9dd010317fb" providerId="LiveId" clId="{8661E9B5-A420-4B19-A404-14882DC364EF}" dt="2023-08-11T11:53:52.937" v="1181" actId="26606"/>
          <ac:spMkLst>
            <pc:docMk/>
            <pc:sldMk cId="2197946977" sldId="324"/>
            <ac:spMk id="4" creationId="{B7B94071-8C7E-32A2-82D3-5CD0CEE8678C}"/>
          </ac:spMkLst>
        </pc:spChg>
        <pc:spChg chg="mod">
          <ac:chgData name="ignisius ameh" userId="2cfcc9dd010317fb" providerId="LiveId" clId="{8661E9B5-A420-4B19-A404-14882DC364EF}" dt="2023-08-11T11:55:12.821" v="1210" actId="26606"/>
          <ac:spMkLst>
            <pc:docMk/>
            <pc:sldMk cId="2197946977" sldId="324"/>
            <ac:spMk id="5" creationId="{09B31F1D-0FF7-C756-5969-0C137074F6FE}"/>
          </ac:spMkLst>
        </pc:spChg>
        <pc:spChg chg="mod">
          <ac:chgData name="ignisius ameh" userId="2cfcc9dd010317fb" providerId="LiveId" clId="{8661E9B5-A420-4B19-A404-14882DC364EF}" dt="2023-08-11T11:55:12.821" v="1210" actId="26606"/>
          <ac:spMkLst>
            <pc:docMk/>
            <pc:sldMk cId="2197946977" sldId="324"/>
            <ac:spMk id="6" creationId="{D213D06E-8C4E-54B3-12FF-702B36F9993E}"/>
          </ac:spMkLst>
        </pc:spChg>
        <pc:spChg chg="mod">
          <ac:chgData name="ignisius ameh" userId="2cfcc9dd010317fb" providerId="LiveId" clId="{8661E9B5-A420-4B19-A404-14882DC364EF}" dt="2023-08-11T11:55:12.821" v="1210" actId="26606"/>
          <ac:spMkLst>
            <pc:docMk/>
            <pc:sldMk cId="2197946977" sldId="324"/>
            <ac:spMk id="7" creationId="{54234302-E3CC-51B2-3C73-7E5B7BE140C8}"/>
          </ac:spMkLst>
        </pc:spChg>
        <pc:spChg chg="add del mod">
          <ac:chgData name="ignisius ameh" userId="2cfcc9dd010317fb" providerId="LiveId" clId="{8661E9B5-A420-4B19-A404-14882DC364EF}" dt="2023-08-11T11:52:58.370" v="1173"/>
          <ac:spMkLst>
            <pc:docMk/>
            <pc:sldMk cId="2197946977" sldId="324"/>
            <ac:spMk id="8" creationId="{30497AD5-AECB-D298-AC99-32E7F814747A}"/>
          </ac:spMkLst>
        </pc:spChg>
        <pc:spChg chg="add del mod">
          <ac:chgData name="ignisius ameh" userId="2cfcc9dd010317fb" providerId="LiveId" clId="{8661E9B5-A420-4B19-A404-14882DC364EF}" dt="2023-08-11T11:54:09.354" v="1201"/>
          <ac:spMkLst>
            <pc:docMk/>
            <pc:sldMk cId="2197946977" sldId="324"/>
            <ac:spMk id="9" creationId="{EB263F70-2F02-E337-74F1-F0626DDE0692}"/>
          </ac:spMkLst>
        </pc:spChg>
        <pc:spChg chg="add del mod">
          <ac:chgData name="ignisius ameh" userId="2cfcc9dd010317fb" providerId="LiveId" clId="{8661E9B5-A420-4B19-A404-14882DC364EF}" dt="2023-08-11T11:55:13.234" v="1211" actId="26606"/>
          <ac:spMkLst>
            <pc:docMk/>
            <pc:sldMk cId="2197946977" sldId="324"/>
            <ac:spMk id="12" creationId="{55B821AC-4C23-5AB6-BD25-5FD55A7EEBFF}"/>
          </ac:spMkLst>
        </pc:spChg>
        <pc:spChg chg="add mod">
          <ac:chgData name="ignisius ameh" userId="2cfcc9dd010317fb" providerId="LiveId" clId="{8661E9B5-A420-4B19-A404-14882DC364EF}" dt="2023-08-11T11:55:13.234" v="1211" actId="26606"/>
          <ac:spMkLst>
            <pc:docMk/>
            <pc:sldMk cId="2197946977" sldId="324"/>
            <ac:spMk id="14" creationId="{5B16D277-87BF-546E-5527-4024BF4BCEA2}"/>
          </ac:spMkLst>
        </pc:spChg>
        <pc:spChg chg="add del mod">
          <ac:chgData name="ignisius ameh" userId="2cfcc9dd010317fb" providerId="LiveId" clId="{8661E9B5-A420-4B19-A404-14882DC364EF}" dt="2023-08-11T11:55:12.821" v="1210" actId="26606"/>
          <ac:spMkLst>
            <pc:docMk/>
            <pc:sldMk cId="2197946977" sldId="324"/>
            <ac:spMk id="20" creationId="{43BDB2BC-E53F-3A03-8EA8-6111EDF431E3}"/>
          </ac:spMkLst>
        </pc:spChg>
        <pc:graphicFrameChg chg="add del mod">
          <ac:chgData name="ignisius ameh" userId="2cfcc9dd010317fb" providerId="LiveId" clId="{8661E9B5-A420-4B19-A404-14882DC364EF}" dt="2023-08-11T11:55:12.821" v="1210" actId="26606"/>
          <ac:graphicFrameMkLst>
            <pc:docMk/>
            <pc:sldMk cId="2197946977" sldId="324"/>
            <ac:graphicFrameMk id="16" creationId="{47093E9E-3D31-6A76-76ED-8CF0C4CBD9F8}"/>
          </ac:graphicFrameMkLst>
        </pc:graphicFrameChg>
        <pc:graphicFrameChg chg="add mod modGraphic">
          <ac:chgData name="ignisius ameh" userId="2cfcc9dd010317fb" providerId="LiveId" clId="{8661E9B5-A420-4B19-A404-14882DC364EF}" dt="2023-08-11T11:55:49.222" v="1213" actId="26606"/>
          <ac:graphicFrameMkLst>
            <pc:docMk/>
            <pc:sldMk cId="2197946977" sldId="324"/>
            <ac:graphicFrameMk id="22" creationId="{3D1CC221-E9F1-1198-E966-ACFACF4E704F}"/>
          </ac:graphicFrameMkLst>
        </pc:graphicFrameChg>
      </pc:sldChg>
      <pc:sldChg chg="addSp delSp modSp new del mod modClrScheme chgLayout">
        <pc:chgData name="ignisius ameh" userId="2cfcc9dd010317fb" providerId="LiveId" clId="{8661E9B5-A420-4B19-A404-14882DC364EF}" dt="2023-08-11T11:48:56.449" v="1161" actId="47"/>
        <pc:sldMkLst>
          <pc:docMk/>
          <pc:sldMk cId="4283508138" sldId="324"/>
        </pc:sldMkLst>
        <pc:spChg chg="del">
          <ac:chgData name="ignisius ameh" userId="2cfcc9dd010317fb" providerId="LiveId" clId="{8661E9B5-A420-4B19-A404-14882DC364EF}" dt="2023-08-11T10:08:36.141" v="179" actId="26606"/>
          <ac:spMkLst>
            <pc:docMk/>
            <pc:sldMk cId="4283508138" sldId="324"/>
            <ac:spMk id="2" creationId="{16371A58-8332-470E-2355-0D43A4A46175}"/>
          </ac:spMkLst>
        </pc:spChg>
        <pc:spChg chg="del">
          <ac:chgData name="ignisius ameh" userId="2cfcc9dd010317fb" providerId="LiveId" clId="{8661E9B5-A420-4B19-A404-14882DC364EF}" dt="2023-08-11T10:07:02.860" v="176"/>
          <ac:spMkLst>
            <pc:docMk/>
            <pc:sldMk cId="4283508138" sldId="324"/>
            <ac:spMk id="3" creationId="{5323C330-3830-CD61-B94B-5B8F9B41FC51}"/>
          </ac:spMkLst>
        </pc:spChg>
        <pc:spChg chg="del">
          <ac:chgData name="ignisius ameh" userId="2cfcc9dd010317fb" providerId="LiveId" clId="{8661E9B5-A420-4B19-A404-14882DC364EF}" dt="2023-08-11T10:08:36.141" v="179" actId="26606"/>
          <ac:spMkLst>
            <pc:docMk/>
            <pc:sldMk cId="4283508138" sldId="324"/>
            <ac:spMk id="4" creationId="{D6F1ED5E-A6C8-A531-B5A8-89148335351E}"/>
          </ac:spMkLst>
        </pc:spChg>
        <pc:spChg chg="mod">
          <ac:chgData name="ignisius ameh" userId="2cfcc9dd010317fb" providerId="LiveId" clId="{8661E9B5-A420-4B19-A404-14882DC364EF}" dt="2023-08-11T10:44:20.394" v="707" actId="26606"/>
          <ac:spMkLst>
            <pc:docMk/>
            <pc:sldMk cId="4283508138" sldId="324"/>
            <ac:spMk id="5" creationId="{5CB8BFAE-5D6A-4565-B764-4E5D7100B26B}"/>
          </ac:spMkLst>
        </pc:spChg>
        <pc:spChg chg="mod">
          <ac:chgData name="ignisius ameh" userId="2cfcc9dd010317fb" providerId="LiveId" clId="{8661E9B5-A420-4B19-A404-14882DC364EF}" dt="2023-08-11T10:44:20.394" v="707" actId="26606"/>
          <ac:spMkLst>
            <pc:docMk/>
            <pc:sldMk cId="4283508138" sldId="324"/>
            <ac:spMk id="6" creationId="{07F1E096-8D5E-ECC5-179D-C476AF6A305E}"/>
          </ac:spMkLst>
        </pc:spChg>
        <pc:spChg chg="mod">
          <ac:chgData name="ignisius ameh" userId="2cfcc9dd010317fb" providerId="LiveId" clId="{8661E9B5-A420-4B19-A404-14882DC364EF}" dt="2023-08-11T10:44:20.394" v="707" actId="26606"/>
          <ac:spMkLst>
            <pc:docMk/>
            <pc:sldMk cId="4283508138" sldId="324"/>
            <ac:spMk id="7" creationId="{5682AFBB-29C9-5C65-BC63-8A80A858BC88}"/>
          </ac:spMkLst>
        </pc:spChg>
        <pc:spChg chg="add mod">
          <ac:chgData name="ignisius ameh" userId="2cfcc9dd010317fb" providerId="LiveId" clId="{8661E9B5-A420-4B19-A404-14882DC364EF}" dt="2023-08-11T10:44:20.394" v="707" actId="26606"/>
          <ac:spMkLst>
            <pc:docMk/>
            <pc:sldMk cId="4283508138" sldId="324"/>
            <ac:spMk id="14" creationId="{A842C270-7EC4-7AC6-8894-DEB9D5241ED9}"/>
          </ac:spMkLst>
        </pc:spChg>
        <pc:spChg chg="add del mod">
          <ac:chgData name="ignisius ameh" userId="2cfcc9dd010317fb" providerId="LiveId" clId="{8661E9B5-A420-4B19-A404-14882DC364EF}" dt="2023-08-11T10:44:20.394" v="707" actId="26606"/>
          <ac:spMkLst>
            <pc:docMk/>
            <pc:sldMk cId="4283508138" sldId="324"/>
            <ac:spMk id="19" creationId="{153B829E-174D-F471-F1CA-28F8751AE7AE}"/>
          </ac:spMkLst>
        </pc:spChg>
        <pc:picChg chg="add mod ord">
          <ac:chgData name="ignisius ameh" userId="2cfcc9dd010317fb" providerId="LiveId" clId="{8661E9B5-A420-4B19-A404-14882DC364EF}" dt="2023-08-11T10:44:20.394" v="707" actId="26606"/>
          <ac:picMkLst>
            <pc:docMk/>
            <pc:sldMk cId="4283508138" sldId="324"/>
            <ac:picMk id="8" creationId="{FA19734D-D568-D884-18EF-CF1D98C1A8BE}"/>
          </ac:picMkLst>
        </pc:picChg>
        <pc:picChg chg="add mod ord">
          <ac:chgData name="ignisius ameh" userId="2cfcc9dd010317fb" providerId="LiveId" clId="{8661E9B5-A420-4B19-A404-14882DC364EF}" dt="2023-08-11T10:44:20.394" v="707" actId="26606"/>
          <ac:picMkLst>
            <pc:docMk/>
            <pc:sldMk cId="4283508138" sldId="324"/>
            <ac:picMk id="9" creationId="{6A29FD87-DF98-EC77-CCAD-2BF4D8DAE0C4}"/>
          </ac:picMkLst>
        </pc:picChg>
      </pc:sldChg>
      <pc:sldChg chg="addSp delSp modSp new del mod modClrScheme chgLayout">
        <pc:chgData name="ignisius ameh" userId="2cfcc9dd010317fb" providerId="LiveId" clId="{8661E9B5-A420-4B19-A404-14882DC364EF}" dt="2023-08-11T11:49:00.132" v="1163" actId="47"/>
        <pc:sldMkLst>
          <pc:docMk/>
          <pc:sldMk cId="2873732454" sldId="325"/>
        </pc:sldMkLst>
        <pc:spChg chg="del">
          <ac:chgData name="ignisius ameh" userId="2cfcc9dd010317fb" providerId="LiveId" clId="{8661E9B5-A420-4B19-A404-14882DC364EF}" dt="2023-08-11T10:13:58.023" v="409" actId="26606"/>
          <ac:spMkLst>
            <pc:docMk/>
            <pc:sldMk cId="2873732454" sldId="325"/>
            <ac:spMk id="2" creationId="{612E4DC6-22FB-77B7-D43B-DB0640F2A01D}"/>
          </ac:spMkLst>
        </pc:spChg>
        <pc:spChg chg="del">
          <ac:chgData name="ignisius ameh" userId="2cfcc9dd010317fb" providerId="LiveId" clId="{8661E9B5-A420-4B19-A404-14882DC364EF}" dt="2023-08-11T10:13:32.067" v="406"/>
          <ac:spMkLst>
            <pc:docMk/>
            <pc:sldMk cId="2873732454" sldId="325"/>
            <ac:spMk id="3" creationId="{33466171-930F-F622-6E03-3A4DE64359C1}"/>
          </ac:spMkLst>
        </pc:spChg>
        <pc:spChg chg="del">
          <ac:chgData name="ignisius ameh" userId="2cfcc9dd010317fb" providerId="LiveId" clId="{8661E9B5-A420-4B19-A404-14882DC364EF}" dt="2023-08-11T10:13:58.023" v="409" actId="26606"/>
          <ac:spMkLst>
            <pc:docMk/>
            <pc:sldMk cId="2873732454" sldId="325"/>
            <ac:spMk id="4" creationId="{8BDD9929-B8F6-ADFD-6689-828662B04664}"/>
          </ac:spMkLst>
        </pc:spChg>
        <pc:spChg chg="mod">
          <ac:chgData name="ignisius ameh" userId="2cfcc9dd010317fb" providerId="LiveId" clId="{8661E9B5-A420-4B19-A404-14882DC364EF}" dt="2023-08-11T10:14:30.963" v="415" actId="26606"/>
          <ac:spMkLst>
            <pc:docMk/>
            <pc:sldMk cId="2873732454" sldId="325"/>
            <ac:spMk id="5" creationId="{6E135611-FDDC-54FC-13C4-79F6106C6619}"/>
          </ac:spMkLst>
        </pc:spChg>
        <pc:spChg chg="mod">
          <ac:chgData name="ignisius ameh" userId="2cfcc9dd010317fb" providerId="LiveId" clId="{8661E9B5-A420-4B19-A404-14882DC364EF}" dt="2023-08-11T10:14:30.963" v="415" actId="26606"/>
          <ac:spMkLst>
            <pc:docMk/>
            <pc:sldMk cId="2873732454" sldId="325"/>
            <ac:spMk id="6" creationId="{E1834F84-932A-FCA0-A2C7-E3D83B421ACD}"/>
          </ac:spMkLst>
        </pc:spChg>
        <pc:spChg chg="mod">
          <ac:chgData name="ignisius ameh" userId="2cfcc9dd010317fb" providerId="LiveId" clId="{8661E9B5-A420-4B19-A404-14882DC364EF}" dt="2023-08-11T10:14:30.963" v="415" actId="26606"/>
          <ac:spMkLst>
            <pc:docMk/>
            <pc:sldMk cId="2873732454" sldId="325"/>
            <ac:spMk id="7" creationId="{69BAB455-2637-3F44-0AC0-51DCC225C635}"/>
          </ac:spMkLst>
        </pc:spChg>
        <pc:spChg chg="add del mod">
          <ac:chgData name="ignisius ameh" userId="2cfcc9dd010317fb" providerId="LiveId" clId="{8661E9B5-A420-4B19-A404-14882DC364EF}" dt="2023-08-11T10:21:17.297" v="422" actId="931"/>
          <ac:spMkLst>
            <pc:docMk/>
            <pc:sldMk cId="2873732454" sldId="325"/>
            <ac:spMk id="11" creationId="{AF177519-A4DF-FC96-9794-39A22B043D26}"/>
          </ac:spMkLst>
        </pc:spChg>
        <pc:spChg chg="add del">
          <ac:chgData name="ignisius ameh" userId="2cfcc9dd010317fb" providerId="LiveId" clId="{8661E9B5-A420-4B19-A404-14882DC364EF}" dt="2023-08-11T10:14:30.973" v="416" actId="26606"/>
          <ac:spMkLst>
            <pc:docMk/>
            <pc:sldMk cId="2873732454" sldId="325"/>
            <ac:spMk id="14" creationId="{A9F3A54D-152D-B85B-4340-8B229075610A}"/>
          </ac:spMkLst>
        </pc:spChg>
        <pc:spChg chg="add del mod">
          <ac:chgData name="ignisius ameh" userId="2cfcc9dd010317fb" providerId="LiveId" clId="{8661E9B5-A420-4B19-A404-14882DC364EF}" dt="2023-08-11T10:14:27.404" v="413" actId="26606"/>
          <ac:spMkLst>
            <pc:docMk/>
            <pc:sldMk cId="2873732454" sldId="325"/>
            <ac:spMk id="19" creationId="{704FA151-5CCA-D9E2-383C-7B55F256B430}"/>
          </ac:spMkLst>
        </pc:spChg>
        <pc:spChg chg="add del mod">
          <ac:chgData name="ignisius ameh" userId="2cfcc9dd010317fb" providerId="LiveId" clId="{8661E9B5-A420-4B19-A404-14882DC364EF}" dt="2023-08-11T10:14:27.404" v="413" actId="26606"/>
          <ac:spMkLst>
            <pc:docMk/>
            <pc:sldMk cId="2873732454" sldId="325"/>
            <ac:spMk id="21" creationId="{CE544095-2B45-9B99-133F-7C9E3B48577A}"/>
          </ac:spMkLst>
        </pc:spChg>
        <pc:spChg chg="add del mod">
          <ac:chgData name="ignisius ameh" userId="2cfcc9dd010317fb" providerId="LiveId" clId="{8661E9B5-A420-4B19-A404-14882DC364EF}" dt="2023-08-11T10:14:30.963" v="415" actId="26606"/>
          <ac:spMkLst>
            <pc:docMk/>
            <pc:sldMk cId="2873732454" sldId="325"/>
            <ac:spMk id="23" creationId="{4CBCDA3E-8322-9E7B-B7C0-E6DD2B5C0A34}"/>
          </ac:spMkLst>
        </pc:spChg>
        <pc:spChg chg="add del mod">
          <ac:chgData name="ignisius ameh" userId="2cfcc9dd010317fb" providerId="LiveId" clId="{8661E9B5-A420-4B19-A404-14882DC364EF}" dt="2023-08-11T10:14:30.963" v="415" actId="26606"/>
          <ac:spMkLst>
            <pc:docMk/>
            <pc:sldMk cId="2873732454" sldId="325"/>
            <ac:spMk id="24" creationId="{AA8710E3-658D-2AF7-60D5-CEF2F6D6C913}"/>
          </ac:spMkLst>
        </pc:spChg>
        <pc:spChg chg="add del mod">
          <ac:chgData name="ignisius ameh" userId="2cfcc9dd010317fb" providerId="LiveId" clId="{8661E9B5-A420-4B19-A404-14882DC364EF}" dt="2023-08-11T10:14:30.963" v="415" actId="26606"/>
          <ac:spMkLst>
            <pc:docMk/>
            <pc:sldMk cId="2873732454" sldId="325"/>
            <ac:spMk id="25" creationId="{FBC60FFF-13EA-9D8F-14B2-CB3DCB222AFC}"/>
          </ac:spMkLst>
        </pc:spChg>
        <pc:spChg chg="add del mod">
          <ac:chgData name="ignisius ameh" userId="2cfcc9dd010317fb" providerId="LiveId" clId="{8661E9B5-A420-4B19-A404-14882DC364EF}" dt="2023-08-11T10:14:30.963" v="415" actId="26606"/>
          <ac:spMkLst>
            <pc:docMk/>
            <pc:sldMk cId="2873732454" sldId="325"/>
            <ac:spMk id="26" creationId="{ACFF460A-EE8C-7F8B-72BF-F50F7D1FE5F1}"/>
          </ac:spMkLst>
        </pc:spChg>
        <pc:spChg chg="add mod">
          <ac:chgData name="ignisius ameh" userId="2cfcc9dd010317fb" providerId="LiveId" clId="{8661E9B5-A420-4B19-A404-14882DC364EF}" dt="2023-08-11T10:45:28.770" v="731" actId="20577"/>
          <ac:spMkLst>
            <pc:docMk/>
            <pc:sldMk cId="2873732454" sldId="325"/>
            <ac:spMk id="28" creationId="{D2B33291-7234-535B-1D93-04BEB029075E}"/>
          </ac:spMkLst>
        </pc:spChg>
        <pc:picChg chg="add del mod ord">
          <ac:chgData name="ignisius ameh" userId="2cfcc9dd010317fb" providerId="LiveId" clId="{8661E9B5-A420-4B19-A404-14882DC364EF}" dt="2023-08-11T10:15:13.055" v="421" actId="478"/>
          <ac:picMkLst>
            <pc:docMk/>
            <pc:sldMk cId="2873732454" sldId="325"/>
            <ac:picMk id="8" creationId="{C1D59A25-1C6C-6D69-4DBA-D32D3A8272FF}"/>
          </ac:picMkLst>
        </pc:picChg>
        <pc:picChg chg="add del mod ord">
          <ac:chgData name="ignisius ameh" userId="2cfcc9dd010317fb" providerId="LiveId" clId="{8661E9B5-A420-4B19-A404-14882DC364EF}" dt="2023-08-11T10:14:54.153" v="419" actId="21"/>
          <ac:picMkLst>
            <pc:docMk/>
            <pc:sldMk cId="2873732454" sldId="325"/>
            <ac:picMk id="9" creationId="{A0A3A91B-78C3-AA1C-420C-8F7413CD2DB5}"/>
          </ac:picMkLst>
        </pc:picChg>
        <pc:picChg chg="add mod">
          <ac:chgData name="ignisius ameh" userId="2cfcc9dd010317fb" providerId="LiveId" clId="{8661E9B5-A420-4B19-A404-14882DC364EF}" dt="2023-08-11T10:27:18.091" v="440" actId="14100"/>
          <ac:picMkLst>
            <pc:docMk/>
            <pc:sldMk cId="2873732454" sldId="325"/>
            <ac:picMk id="13" creationId="{8F8CC58C-6A89-6B6F-DB04-9AF74B18B18A}"/>
          </ac:picMkLst>
        </pc:picChg>
        <pc:picChg chg="add del">
          <ac:chgData name="ignisius ameh" userId="2cfcc9dd010317fb" providerId="LiveId" clId="{8661E9B5-A420-4B19-A404-14882DC364EF}" dt="2023-08-11T10:21:41.109" v="424" actId="478"/>
          <ac:picMkLst>
            <pc:docMk/>
            <pc:sldMk cId="2873732454" sldId="325"/>
            <ac:picMk id="16" creationId="{60C746C4-9FAB-2B63-0CF8-2EC92F9D1FAF}"/>
          </ac:picMkLst>
        </pc:picChg>
        <pc:picChg chg="add mod">
          <ac:chgData name="ignisius ameh" userId="2cfcc9dd010317fb" providerId="LiveId" clId="{8661E9B5-A420-4B19-A404-14882DC364EF}" dt="2023-08-11T10:28:18.502" v="441" actId="1076"/>
          <ac:picMkLst>
            <pc:docMk/>
            <pc:sldMk cId="2873732454" sldId="325"/>
            <ac:picMk id="18" creationId="{CC0F8570-B21A-8AAE-53D7-E77C59E604BE}"/>
          </ac:picMkLst>
        </pc:picChg>
      </pc:sldChg>
      <pc:sldChg chg="addSp delSp modSp new del mod modClrScheme chgLayout">
        <pc:chgData name="ignisius ameh" userId="2cfcc9dd010317fb" providerId="LiveId" clId="{8661E9B5-A420-4B19-A404-14882DC364EF}" dt="2023-08-11T11:48:58.214" v="1162" actId="47"/>
        <pc:sldMkLst>
          <pc:docMk/>
          <pc:sldMk cId="304177823" sldId="326"/>
        </pc:sldMkLst>
        <pc:spChg chg="add del">
          <ac:chgData name="ignisius ameh" userId="2cfcc9dd010317fb" providerId="LiveId" clId="{8661E9B5-A420-4B19-A404-14882DC364EF}" dt="2023-08-11T10:40:15.967" v="476" actId="26606"/>
          <ac:spMkLst>
            <pc:docMk/>
            <pc:sldMk cId="304177823" sldId="326"/>
            <ac:spMk id="2" creationId="{FB95917C-602B-BB8E-3F69-91FA2BE61EEC}"/>
          </ac:spMkLst>
        </pc:spChg>
        <pc:spChg chg="del">
          <ac:chgData name="ignisius ameh" userId="2cfcc9dd010317fb" providerId="LiveId" clId="{8661E9B5-A420-4B19-A404-14882DC364EF}" dt="2023-08-11T10:40:03.301" v="471" actId="22"/>
          <ac:spMkLst>
            <pc:docMk/>
            <pc:sldMk cId="304177823" sldId="326"/>
            <ac:spMk id="3" creationId="{952628B4-96B3-D8F1-F5D2-C12F12B99F19}"/>
          </ac:spMkLst>
        </pc:spChg>
        <pc:spChg chg="add del">
          <ac:chgData name="ignisius ameh" userId="2cfcc9dd010317fb" providerId="LiveId" clId="{8661E9B5-A420-4B19-A404-14882DC364EF}" dt="2023-08-11T10:40:15.967" v="476" actId="26606"/>
          <ac:spMkLst>
            <pc:docMk/>
            <pc:sldMk cId="304177823" sldId="326"/>
            <ac:spMk id="4" creationId="{1D3BFC9D-833C-4691-3CBA-65E247630B35}"/>
          </ac:spMkLst>
        </pc:spChg>
        <pc:spChg chg="mod modVis">
          <ac:chgData name="ignisius ameh" userId="2cfcc9dd010317fb" providerId="LiveId" clId="{8661E9B5-A420-4B19-A404-14882DC364EF}" dt="2023-08-11T10:40:15.967" v="476" actId="26606"/>
          <ac:spMkLst>
            <pc:docMk/>
            <pc:sldMk cId="304177823" sldId="326"/>
            <ac:spMk id="5" creationId="{0F25A09E-C8E9-B29D-E0C8-6A326D250909}"/>
          </ac:spMkLst>
        </pc:spChg>
        <pc:spChg chg="mod">
          <ac:chgData name="ignisius ameh" userId="2cfcc9dd010317fb" providerId="LiveId" clId="{8661E9B5-A420-4B19-A404-14882DC364EF}" dt="2023-08-11T10:40:15.967" v="476" actId="26606"/>
          <ac:spMkLst>
            <pc:docMk/>
            <pc:sldMk cId="304177823" sldId="326"/>
            <ac:spMk id="6" creationId="{558130D0-6B9A-ED3D-57AD-35353D3A397C}"/>
          </ac:spMkLst>
        </pc:spChg>
        <pc:spChg chg="mod modVis">
          <ac:chgData name="ignisius ameh" userId="2cfcc9dd010317fb" providerId="LiveId" clId="{8661E9B5-A420-4B19-A404-14882DC364EF}" dt="2023-08-11T10:40:15.967" v="476" actId="26606"/>
          <ac:spMkLst>
            <pc:docMk/>
            <pc:sldMk cId="304177823" sldId="326"/>
            <ac:spMk id="7" creationId="{F7D645EA-42DE-523D-CA8B-11FFB62C4C65}"/>
          </ac:spMkLst>
        </pc:spChg>
        <pc:spChg chg="add del mod">
          <ac:chgData name="ignisius ameh" userId="2cfcc9dd010317fb" providerId="LiveId" clId="{8661E9B5-A420-4B19-A404-14882DC364EF}" dt="2023-08-11T10:40:15.925" v="475" actId="26606"/>
          <ac:spMkLst>
            <pc:docMk/>
            <pc:sldMk cId="304177823" sldId="326"/>
            <ac:spMk id="14" creationId="{BBC6405B-3ED6-737E-92CA-2891EB95EDA1}"/>
          </ac:spMkLst>
        </pc:spChg>
        <pc:spChg chg="add mod">
          <ac:chgData name="ignisius ameh" userId="2cfcc9dd010317fb" providerId="LiveId" clId="{8661E9B5-A420-4B19-A404-14882DC364EF}" dt="2023-08-11T10:41:29.749" v="601" actId="20577"/>
          <ac:spMkLst>
            <pc:docMk/>
            <pc:sldMk cId="304177823" sldId="326"/>
            <ac:spMk id="16" creationId="{36B49917-62BD-CB86-D395-3D3CE9429C06}"/>
          </ac:spMkLst>
        </pc:spChg>
        <pc:spChg chg="add mod">
          <ac:chgData name="ignisius ameh" userId="2cfcc9dd010317fb" providerId="LiveId" clId="{8661E9B5-A420-4B19-A404-14882DC364EF}" dt="2023-08-11T10:53:00.738" v="1153" actId="14100"/>
          <ac:spMkLst>
            <pc:docMk/>
            <pc:sldMk cId="304177823" sldId="326"/>
            <ac:spMk id="17" creationId="{8CB47CC0-0487-E2BB-2C89-EBC26DE2F821}"/>
          </ac:spMkLst>
        </pc:spChg>
        <pc:picChg chg="add mod ord">
          <ac:chgData name="ignisius ameh" userId="2cfcc9dd010317fb" providerId="LiveId" clId="{8661E9B5-A420-4B19-A404-14882DC364EF}" dt="2023-08-11T10:40:31.491" v="479" actId="1076"/>
          <ac:picMkLst>
            <pc:docMk/>
            <pc:sldMk cId="304177823" sldId="326"/>
            <ac:picMk id="9" creationId="{14557F40-29E9-2E0D-8DFB-4ECB56BC3B2A}"/>
          </ac:picMkLst>
        </pc:picChg>
      </pc:sldChg>
      <pc:sldChg chg="modSp new del mod">
        <pc:chgData name="ignisius ameh" userId="2cfcc9dd010317fb" providerId="LiveId" clId="{8661E9B5-A420-4B19-A404-14882DC364EF}" dt="2023-08-11T11:49:05.212" v="1164" actId="47"/>
        <pc:sldMkLst>
          <pc:docMk/>
          <pc:sldMk cId="4122630982" sldId="327"/>
        </pc:sldMkLst>
        <pc:spChg chg="mod">
          <ac:chgData name="ignisius ameh" userId="2cfcc9dd010317fb" providerId="LiveId" clId="{8661E9B5-A420-4B19-A404-14882DC364EF}" dt="2023-08-11T10:51:31.411" v="1050" actId="20577"/>
          <ac:spMkLst>
            <pc:docMk/>
            <pc:sldMk cId="4122630982" sldId="327"/>
            <ac:spMk id="2" creationId="{DE3A369C-F7A5-B908-2958-6A2FC01E2D8B}"/>
          </ac:spMkLst>
        </pc:spChg>
        <pc:spChg chg="mod">
          <ac:chgData name="ignisius ameh" userId="2cfcc9dd010317fb" providerId="LiveId" clId="{8661E9B5-A420-4B19-A404-14882DC364EF}" dt="2023-08-11T10:53:52.722" v="1159" actId="20577"/>
          <ac:spMkLst>
            <pc:docMk/>
            <pc:sldMk cId="4122630982" sldId="327"/>
            <ac:spMk id="3" creationId="{FF749134-0AB5-8586-1BAA-7A0FA621952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440F78-2C9E-4C7F-818C-B40BB19D3A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D3FB98-80B9-4155-809A-82659D34A0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18EB1-FF96-47AA-9A30-F1BFF2FFD1F7}" type="datetimeFigureOut">
              <a:rPr lang="en-US" smtClean="0"/>
              <a:t>8/11/23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DEF847-3492-4888-9C23-1504238536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E48C54-2332-4748-9C65-6A27E550C1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75FB2-D12E-4669-8522-D3E2C7E6D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918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4A361-7934-4769-9B16-8A939698742C}" type="datetimeFigureOut">
              <a:rPr lang="en-US" smtClean="0"/>
              <a:t>8/11/23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8E0B9-48E4-499D-93B2-B07D00395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043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D3492AC-2023-4442-AF40-53B11C2EF8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457200"/>
            <a:ext cx="11274552" cy="59436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5966" y="1008063"/>
            <a:ext cx="5120640" cy="2054388"/>
          </a:xfrm>
        </p:spPr>
        <p:txBody>
          <a:bodyPr anchor="b">
            <a:normAutofit/>
          </a:bodyPr>
          <a:lstStyle>
            <a:lvl1pPr algn="r">
              <a:defRPr sz="5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8970" y="3105163"/>
            <a:ext cx="3167636" cy="64767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06C6CB5-A7CF-4AA0-8E61-3C46EFA04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524" y="4572000"/>
            <a:ext cx="12188952" cy="2286000"/>
          </a:xfrm>
          <a:solidFill>
            <a:schemeClr val="accent6"/>
          </a:solidFill>
        </p:spPr>
        <p:txBody>
          <a:bodyPr anchor="b"/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8305" y="1696389"/>
            <a:ext cx="3210331" cy="3647605"/>
          </a:xfr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lIns="91440" tIns="457200">
            <a:noAutofit/>
          </a:bodyPr>
          <a:lstStyle>
            <a:lvl1pPr marL="0" indent="0" algn="ctr">
              <a:buNone/>
              <a:defRPr sz="3200" b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95593" y="2750695"/>
            <a:ext cx="2743200" cy="2465883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5F3F79F-C68B-4A8C-B9F0-4BF82DCC6D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16628" y="1696389"/>
            <a:ext cx="3209544" cy="3648456"/>
          </a:xfr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tIns="457200">
            <a:noAutofit/>
          </a:bodyPr>
          <a:lstStyle>
            <a:lvl1pPr marL="0" indent="0" algn="ctr">
              <a:buNone/>
              <a:defRPr sz="3200" b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7E2099CC-3C3F-4C3B-825F-C69EBE0F0D1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765548" y="2750695"/>
            <a:ext cx="2743200" cy="2465883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D904408A-D9CD-40EC-A60A-5AFD4501F7B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148764" y="1696389"/>
            <a:ext cx="3209544" cy="3648456"/>
          </a:xfr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tIns="457200">
            <a:noAutofit/>
          </a:bodyPr>
          <a:lstStyle>
            <a:lvl1pPr marL="0" indent="0" algn="ctr">
              <a:buNone/>
              <a:defRPr sz="3200" b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F6FD60C1-21C4-4DFB-A5A9-717DE2A98BA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77130" y="2750695"/>
            <a:ext cx="2743200" cy="2465883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585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3A5BA28D-2313-499F-93AB-7C86B030570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466593" y="2207455"/>
            <a:ext cx="1351811" cy="10972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anchor="ctr" anchorCtr="1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98516B14-EF29-444F-82DA-19F5011C7DD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466592" y="3559605"/>
            <a:ext cx="1353313" cy="10972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anchor="ctr" anchorCtr="1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2</a:t>
            </a:r>
            <a:endParaRPr lang="en-ZA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BFDD67D8-D69E-405B-825C-A9AF88C1A80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466592" y="4905756"/>
            <a:ext cx="1353314" cy="10972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anchor="ctr" anchorCtr="1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3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3354A33-C884-44F0-A320-DF2EBA500D10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1371600" y="2202883"/>
            <a:ext cx="1106424" cy="1106424"/>
          </a:xfrm>
          <a:solidFill>
            <a:schemeClr val="accent6"/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7AF29B8F-D39A-4F3A-909A-9D298FB7224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1371600" y="3555033"/>
            <a:ext cx="1106424" cy="1106424"/>
          </a:xfrm>
          <a:solidFill>
            <a:schemeClr val="accent6"/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83A1C8AA-5F7D-4C12-9724-97F4B72D8A78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371600" y="4901184"/>
            <a:ext cx="1106424" cy="1106424"/>
          </a:xfrm>
          <a:solidFill>
            <a:schemeClr val="accent6"/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19BE8230-B656-44E2-9319-E1464125040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813048" y="2207455"/>
            <a:ext cx="3657600" cy="109728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/>
                </a:solidFill>
              </a:defRPr>
            </a:lvl1pPr>
          </a:lstStyle>
          <a:p>
            <a:pPr marL="266700" lvl="0" indent="-266700" algn="ctr"/>
            <a:r>
              <a:rPr lang="en-ZA" dirty="0"/>
              <a:t>Section Header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4ADD189D-5EFF-456A-9AEB-E8DB3452742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813048" y="3559605"/>
            <a:ext cx="3657600" cy="109728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/>
                </a:solidFill>
              </a:defRPr>
            </a:lvl1pPr>
          </a:lstStyle>
          <a:p>
            <a:pPr marL="266700" lvl="0" indent="-266700" algn="ctr"/>
            <a:r>
              <a:rPr lang="en-ZA" dirty="0"/>
              <a:t>Section Header</a:t>
            </a:r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53862BA6-E42C-4C58-871B-8705122D668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813048" y="4905756"/>
            <a:ext cx="3657600" cy="109728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/>
                </a:solidFill>
              </a:defRPr>
            </a:lvl1pPr>
          </a:lstStyle>
          <a:p>
            <a:pPr marL="266700" lvl="0" indent="-266700" algn="ctr"/>
            <a:r>
              <a:rPr lang="en-ZA" dirty="0"/>
              <a:t>Section Header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1F9D630-F36F-43B5-B6A8-62245E084CA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470648" y="2207455"/>
            <a:ext cx="3657600" cy="1097280"/>
          </a:xfrm>
          <a:solidFill>
            <a:schemeClr val="accent3"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  <a:endParaRPr lang="en-ZA" dirty="0"/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C670C5D6-AD2E-415C-BAFE-A8239C15159E}"/>
              </a:ext>
            </a:extLst>
          </p:cNvPr>
          <p:cNvSpPr>
            <a:spLocks noGrp="1"/>
          </p:cNvSpPr>
          <p:nvPr>
            <p:ph sz="half" idx="38" hasCustomPrompt="1"/>
          </p:nvPr>
        </p:nvSpPr>
        <p:spPr>
          <a:xfrm>
            <a:off x="7470648" y="3559605"/>
            <a:ext cx="3657600" cy="1097280"/>
          </a:xfrm>
          <a:solidFill>
            <a:schemeClr val="accent3"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  <a:endParaRPr lang="en-ZA" dirty="0"/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26DDBF97-B5FA-415C-9E0D-A4A556C40805}"/>
              </a:ext>
            </a:extLst>
          </p:cNvPr>
          <p:cNvSpPr>
            <a:spLocks noGrp="1"/>
          </p:cNvSpPr>
          <p:nvPr>
            <p:ph sz="half" idx="41" hasCustomPrompt="1"/>
          </p:nvPr>
        </p:nvSpPr>
        <p:spPr>
          <a:xfrm>
            <a:off x="7470648" y="4905756"/>
            <a:ext cx="3657600" cy="1097280"/>
          </a:xfrm>
          <a:solidFill>
            <a:schemeClr val="accent3"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  <a:endParaRPr lang="en-ZA" dirty="0"/>
          </a:p>
        </p:txBody>
      </p:sp>
      <p:sp>
        <p:nvSpPr>
          <p:cNvPr id="17" name="Date Placeholder 1">
            <a:extLst>
              <a:ext uri="{FF2B5EF4-FFF2-40B4-BE49-F238E27FC236}">
                <a16:creationId xmlns:a16="http://schemas.microsoft.com/office/drawing/2014/main" id="{8408DD66-4FD2-41B2-AD2E-24ADA0398198}"/>
              </a:ext>
            </a:extLst>
          </p:cNvPr>
          <p:cNvSpPr>
            <a:spLocks noGrp="1"/>
          </p:cNvSpPr>
          <p:nvPr>
            <p:ph type="dt" sz="half" idx="43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1540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92992" y="2232908"/>
            <a:ext cx="2194560" cy="27432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8728" y="3494402"/>
            <a:ext cx="2194560" cy="27432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310732" y="3494402"/>
            <a:ext cx="2194560" cy="274320"/>
          </a:xfrm>
        </p:spPr>
        <p:txBody>
          <a:bodyPr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92992" y="5287722"/>
            <a:ext cx="2194560" cy="27432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7F7357E-EB66-4B24-BD83-CDF02BFE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67923" y="2586939"/>
            <a:ext cx="10677317" cy="2637195"/>
            <a:chOff x="767923" y="2586939"/>
            <a:chExt cx="10677317" cy="2637195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5CC96AF-1ECA-45C5-A903-6341850289F9}"/>
                </a:ext>
              </a:extLst>
            </p:cNvPr>
            <p:cNvSpPr/>
            <p:nvPr userDrawn="1"/>
          </p:nvSpPr>
          <p:spPr>
            <a:xfrm>
              <a:off x="6098501" y="2586991"/>
              <a:ext cx="46095" cy="1231565"/>
            </a:xfrm>
            <a:custGeom>
              <a:avLst/>
              <a:gdLst>
                <a:gd name="connsiteX0" fmla="*/ 375 w 46095"/>
                <a:gd name="connsiteY0" fmla="*/ 0 h 1231565"/>
                <a:gd name="connsiteX1" fmla="*/ 46095 w 46095"/>
                <a:gd name="connsiteY1" fmla="*/ 114776 h 1231565"/>
                <a:gd name="connsiteX2" fmla="*/ 46095 w 46095"/>
                <a:gd name="connsiteY2" fmla="*/ 1231565 h 1231565"/>
                <a:gd name="connsiteX3" fmla="*/ 0 w 46095"/>
                <a:gd name="connsiteY3" fmla="*/ 1231565 h 1231565"/>
                <a:gd name="connsiteX4" fmla="*/ 0 w 46095"/>
                <a:gd name="connsiteY4" fmla="*/ 942 h 1231565"/>
                <a:gd name="connsiteX5" fmla="*/ 375 w 46095"/>
                <a:gd name="connsiteY5" fmla="*/ 0 h 1231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095" h="1231565">
                  <a:moveTo>
                    <a:pt x="375" y="0"/>
                  </a:moveTo>
                  <a:lnTo>
                    <a:pt x="46095" y="114776"/>
                  </a:lnTo>
                  <a:lnTo>
                    <a:pt x="46095" y="1231565"/>
                  </a:lnTo>
                  <a:lnTo>
                    <a:pt x="0" y="1231565"/>
                  </a:lnTo>
                  <a:lnTo>
                    <a:pt x="0" y="942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7574821-21A4-483A-9824-B9CB9EC4B770}"/>
                </a:ext>
              </a:extLst>
            </p:cNvPr>
            <p:cNvSpPr/>
            <p:nvPr userDrawn="1"/>
          </p:nvSpPr>
          <p:spPr>
            <a:xfrm>
              <a:off x="6053156" y="3818555"/>
              <a:ext cx="45345" cy="97190"/>
            </a:xfrm>
            <a:custGeom>
              <a:avLst/>
              <a:gdLst>
                <a:gd name="connsiteX0" fmla="*/ 0 w 45345"/>
                <a:gd name="connsiteY0" fmla="*/ 0 h 97190"/>
                <a:gd name="connsiteX1" fmla="*/ 45345 w 45345"/>
                <a:gd name="connsiteY1" fmla="*/ 0 h 97190"/>
                <a:gd name="connsiteX2" fmla="*/ 45345 w 45345"/>
                <a:gd name="connsiteY2" fmla="*/ 97190 h 97190"/>
                <a:gd name="connsiteX3" fmla="*/ 0 w 45345"/>
                <a:gd name="connsiteY3" fmla="*/ 97190 h 97190"/>
                <a:gd name="connsiteX4" fmla="*/ 0 w 45345"/>
                <a:gd name="connsiteY4" fmla="*/ 0 h 97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45" h="97190">
                  <a:moveTo>
                    <a:pt x="0" y="0"/>
                  </a:moveTo>
                  <a:lnTo>
                    <a:pt x="45345" y="0"/>
                  </a:lnTo>
                  <a:lnTo>
                    <a:pt x="45345" y="97190"/>
                  </a:lnTo>
                  <a:lnTo>
                    <a:pt x="0" y="971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8C191E1-94CD-4DEF-9125-7E667370926A}"/>
                </a:ext>
              </a:extLst>
            </p:cNvPr>
            <p:cNvSpPr/>
            <p:nvPr userDrawn="1"/>
          </p:nvSpPr>
          <p:spPr>
            <a:xfrm>
              <a:off x="6098500" y="2586939"/>
              <a:ext cx="111238" cy="1231616"/>
            </a:xfrm>
            <a:custGeom>
              <a:avLst/>
              <a:gdLst>
                <a:gd name="connsiteX0" fmla="*/ 0 w 111238"/>
                <a:gd name="connsiteY0" fmla="*/ 0 h 1231616"/>
                <a:gd name="connsiteX1" fmla="*/ 111238 w 111238"/>
                <a:gd name="connsiteY1" fmla="*/ 0 h 1231616"/>
                <a:gd name="connsiteX2" fmla="*/ 111238 w 111238"/>
                <a:gd name="connsiteY2" fmla="*/ 1231616 h 1231616"/>
                <a:gd name="connsiteX3" fmla="*/ 46095 w 111238"/>
                <a:gd name="connsiteY3" fmla="*/ 1231616 h 1231616"/>
                <a:gd name="connsiteX4" fmla="*/ 46095 w 111238"/>
                <a:gd name="connsiteY4" fmla="*/ 114827 h 1231616"/>
                <a:gd name="connsiteX5" fmla="*/ 375 w 111238"/>
                <a:gd name="connsiteY5" fmla="*/ 51 h 1231616"/>
                <a:gd name="connsiteX6" fmla="*/ 0 w 111238"/>
                <a:gd name="connsiteY6" fmla="*/ 993 h 1231616"/>
                <a:gd name="connsiteX7" fmla="*/ 0 w 111238"/>
                <a:gd name="connsiteY7" fmla="*/ 0 h 1231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238" h="1231616">
                  <a:moveTo>
                    <a:pt x="0" y="0"/>
                  </a:moveTo>
                  <a:lnTo>
                    <a:pt x="111238" y="0"/>
                  </a:lnTo>
                  <a:lnTo>
                    <a:pt x="111238" y="1231616"/>
                  </a:lnTo>
                  <a:lnTo>
                    <a:pt x="46095" y="1231616"/>
                  </a:lnTo>
                  <a:lnTo>
                    <a:pt x="46095" y="114827"/>
                  </a:lnTo>
                  <a:lnTo>
                    <a:pt x="375" y="51"/>
                  </a:lnTo>
                  <a:lnTo>
                    <a:pt x="0" y="9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E6DEF02-ADC5-487F-AA38-28AE410EBEB1}"/>
                </a:ext>
              </a:extLst>
            </p:cNvPr>
            <p:cNvSpPr/>
            <p:nvPr userDrawn="1"/>
          </p:nvSpPr>
          <p:spPr>
            <a:xfrm>
              <a:off x="6053156" y="2587933"/>
              <a:ext cx="36576" cy="126204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F5BD053-8127-4207-8BB6-88934D1FE4A5}"/>
                </a:ext>
              </a:extLst>
            </p:cNvPr>
            <p:cNvSpPr/>
            <p:nvPr userDrawn="1"/>
          </p:nvSpPr>
          <p:spPr>
            <a:xfrm>
              <a:off x="767923" y="3818556"/>
              <a:ext cx="5349240" cy="3657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6CFD50B-0B31-48EB-8D44-673C8CEC29B7}"/>
                </a:ext>
              </a:extLst>
            </p:cNvPr>
            <p:cNvSpPr/>
            <p:nvPr userDrawn="1"/>
          </p:nvSpPr>
          <p:spPr>
            <a:xfrm>
              <a:off x="6117163" y="3818554"/>
              <a:ext cx="5328077" cy="3657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C715010-62CF-4E58-992F-47427FCB0C02}"/>
                </a:ext>
              </a:extLst>
            </p:cNvPr>
            <p:cNvSpPr/>
            <p:nvPr userDrawn="1"/>
          </p:nvSpPr>
          <p:spPr>
            <a:xfrm>
              <a:off x="6053155" y="3852534"/>
              <a:ext cx="36576" cy="1371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7" name="Date Placeholder 1">
            <a:extLst>
              <a:ext uri="{FF2B5EF4-FFF2-40B4-BE49-F238E27FC236}">
                <a16:creationId xmlns:a16="http://schemas.microsoft.com/office/drawing/2014/main" id="{17311117-A0EF-438B-BF68-75DF09D85045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7803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wth st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9924"/>
          </a:xfrm>
        </p:spPr>
        <p:txBody>
          <a:bodyPr bIns="91440" anchor="b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8FDD847D-284F-43B9-91A9-0A2AE4977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426525"/>
            <a:ext cx="105156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97280" y="2458260"/>
            <a:ext cx="3200400" cy="731520"/>
          </a:xfrm>
          <a:solidFill>
            <a:schemeClr val="accent2"/>
          </a:solidFill>
        </p:spPr>
        <p:txBody>
          <a:bodyPr anchor="ctr" anchorCtr="1"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95593" y="3191256"/>
            <a:ext cx="3200400" cy="2465883"/>
          </a:xfrm>
          <a:noFill/>
          <a:ln>
            <a:solidFill>
              <a:schemeClr val="accent2"/>
            </a:solidFill>
          </a:ln>
        </p:spPr>
        <p:txBody>
          <a:bodyPr lIns="182880" tIns="91440" rIns="182880" anchor="t" anchorCtr="1">
            <a:norm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5F3F79F-C68B-4A8C-B9F0-4BF82DCC6D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25274" y="2458260"/>
            <a:ext cx="3200400" cy="731520"/>
          </a:xfrm>
          <a:solidFill>
            <a:schemeClr val="accent2"/>
          </a:solidFill>
        </p:spPr>
        <p:txBody>
          <a:bodyPr anchor="ctr" anchorCtr="1"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7E2099CC-3C3F-4C3B-825F-C69EBE0F0D1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626864" y="3191256"/>
            <a:ext cx="3200400" cy="2465883"/>
          </a:xfrm>
          <a:noFill/>
          <a:ln>
            <a:solidFill>
              <a:schemeClr val="accent2"/>
            </a:solidFill>
          </a:ln>
        </p:spPr>
        <p:txBody>
          <a:bodyPr lIns="182880" tIns="182880" rIns="182880" anchor="t" anchorCtr="1">
            <a:norm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D904408A-D9CD-40EC-A60A-5AFD4501F7B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153269" y="2458260"/>
            <a:ext cx="3200400" cy="731520"/>
          </a:xfrm>
          <a:solidFill>
            <a:schemeClr val="accent2"/>
          </a:solidFill>
        </p:spPr>
        <p:txBody>
          <a:bodyPr anchor="ctr" anchorCtr="1"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F6FD60C1-21C4-4DFB-A5A9-717DE2A98BA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156448" y="3191256"/>
            <a:ext cx="3200400" cy="2465883"/>
          </a:xfrm>
          <a:noFill/>
          <a:ln>
            <a:solidFill>
              <a:schemeClr val="accent2"/>
            </a:solidFill>
          </a:ln>
        </p:spPr>
        <p:txBody>
          <a:bodyPr lIns="182880" tIns="182880" rIns="182880" anchor="t" anchorCtr="1">
            <a:norm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863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DD8E1C1-2F29-4EF8-B7B9-75E2DC5049C7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31850" y="1426525"/>
            <a:ext cx="105156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6438" y="2071688"/>
            <a:ext cx="5029200" cy="4572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BC8B9-8F2B-4131-A090-0ACBEEE80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6438" y="2641555"/>
            <a:ext cx="502920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7475" y="2071688"/>
            <a:ext cx="5029200" cy="4572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96ED23-22F0-421E-849C-630BEABF8B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7475" y="2641555"/>
            <a:ext cx="502920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630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4" name="Text Placeholder 3">
            <a:extLst>
              <a:ext uri="{FF2B5EF4-FFF2-40B4-BE49-F238E27FC236}">
                <a16:creationId xmlns:a16="http://schemas.microsoft.com/office/drawing/2014/main" id="{A8B6EDEE-DE90-436D-BFA9-9709BE86FD0A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58568" y="2304288"/>
            <a:ext cx="1554480" cy="561975"/>
          </a:xfrm>
          <a:solidFill>
            <a:schemeClr val="accent3"/>
          </a:solidFill>
          <a:ln>
            <a:noFill/>
          </a:ln>
        </p:spPr>
        <p:txBody>
          <a:bodyPr tIns="36000" anchor="ctr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5FBFE975-0A80-48E8-AA52-A4674F3B96A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8BD9D56F-24FE-4F7D-8E40-A0D0AC71979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D46B7BD9-7D98-4035-8A5E-463BD7C3BF1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8AA70B58-94EB-4879-8CBB-F170B13437D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7309DED8-0AF6-493B-A2EC-E3C6524C403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634511C9-82EE-4918-850A-C11AB497D8C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9DFB519F-3772-4743-A8B2-EE749BE7907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FF1ED3A9-45CD-4A8C-94E6-BFD948CC06A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DF614219-217C-4657-8BF6-1BDE7D2907CA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9" name="Text Placeholder 10">
            <a:extLst>
              <a:ext uri="{FF2B5EF4-FFF2-40B4-BE49-F238E27FC236}">
                <a16:creationId xmlns:a16="http://schemas.microsoft.com/office/drawing/2014/main" id="{CF5EB19D-BC9E-40FA-BC6F-DA9B98DA7DCA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1E8B9B06-EF32-482E-A7E7-C1BAFE1A45D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B243085E-635F-44B9-A90B-BCE5763AD3E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5E2D6E88-5F8C-4406-9211-D4A50B968BA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CC994534-ACB6-4B33-A7F8-59ED88636D9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BFBFB5AF-B984-48A4-A2D5-B0F9A7168B9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5920D2EA-A217-4744-834D-D00BD41BD38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FD2FC71C-590D-4C50-9D20-D98F73D8442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5" name="Text Placeholder 10">
            <a:extLst>
              <a:ext uri="{FF2B5EF4-FFF2-40B4-BE49-F238E27FC236}">
                <a16:creationId xmlns:a16="http://schemas.microsoft.com/office/drawing/2014/main" id="{AD895D25-09BE-492D-944C-8B0E710ADF1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F6192086-61CF-42A5-905D-851D1EEBC25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7" name="Text Placeholder 10">
            <a:extLst>
              <a:ext uri="{FF2B5EF4-FFF2-40B4-BE49-F238E27FC236}">
                <a16:creationId xmlns:a16="http://schemas.microsoft.com/office/drawing/2014/main" id="{FD1AF556-814F-4B48-B1F0-29450A00904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EEEE7A48-BA7F-4AD6-948F-8AF34748D37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1ECC3963-8620-45EA-8E9B-B5ED79CD7A4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61" name="Text Placeholder 10">
            <a:extLst>
              <a:ext uri="{FF2B5EF4-FFF2-40B4-BE49-F238E27FC236}">
                <a16:creationId xmlns:a16="http://schemas.microsoft.com/office/drawing/2014/main" id="{8A5FB4BB-2FEF-496A-8E3A-C4D43AE0498C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9" name="Text Placeholder 10">
            <a:extLst>
              <a:ext uri="{FF2B5EF4-FFF2-40B4-BE49-F238E27FC236}">
                <a16:creationId xmlns:a16="http://schemas.microsoft.com/office/drawing/2014/main" id="{A7187E67-FC95-4CA0-9570-815E315916E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62" name="Text Placeholder 10">
            <a:extLst>
              <a:ext uri="{FF2B5EF4-FFF2-40B4-BE49-F238E27FC236}">
                <a16:creationId xmlns:a16="http://schemas.microsoft.com/office/drawing/2014/main" id="{D03EF82F-F37F-48CB-A978-E3BAD66F5C7D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63" name="Text Placeholder 10">
            <a:extLst>
              <a:ext uri="{FF2B5EF4-FFF2-40B4-BE49-F238E27FC236}">
                <a16:creationId xmlns:a16="http://schemas.microsoft.com/office/drawing/2014/main" id="{5F250D41-02CE-4633-9E26-F722FCA110BB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11E3559-68CA-437E-BD12-A9953AE1E8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40445" y="4069080"/>
            <a:ext cx="10332720" cy="0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ate Placeholder 1">
            <a:extLst>
              <a:ext uri="{FF2B5EF4-FFF2-40B4-BE49-F238E27FC236}">
                <a16:creationId xmlns:a16="http://schemas.microsoft.com/office/drawing/2014/main" id="{62C0F98D-B2D7-4EDC-ADD0-9B61A901FCEA}"/>
              </a:ext>
            </a:extLst>
          </p:cNvPr>
          <p:cNvSpPr>
            <a:spLocks noGrp="1"/>
          </p:cNvSpPr>
          <p:nvPr>
            <p:ph type="dt" sz="half" idx="6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42866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5925"/>
            <a:ext cx="10515600" cy="40970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optio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7BA1CDE-376A-4ABA-B8B8-75D6A67809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35515" y="1718402"/>
            <a:ext cx="2286000" cy="356616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B8F9B77-308B-48E1-BCAC-0C74FB9A1C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35515" y="5359799"/>
            <a:ext cx="2286000" cy="365125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0BA97C8-6774-46D2-9678-1BA2BE8C9D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5515" y="5743005"/>
            <a:ext cx="2286000" cy="365125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D48977F0-CAE5-4054-B1AC-16B25EB28C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54036" y="1718798"/>
            <a:ext cx="2286000" cy="356616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35550F1-A852-48F3-9C1C-C64F3B8D4D7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54036" y="5360195"/>
            <a:ext cx="2286000" cy="365125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D757D7CE-02BE-4D9B-A676-F2967D660E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54036" y="5743401"/>
            <a:ext cx="2286000" cy="365125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64C29CA7-3B83-4C84-8407-F05C8CA7084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72557" y="1718402"/>
            <a:ext cx="2286000" cy="356616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62304448-704D-4C85-87B3-13204A597E0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2557" y="5360195"/>
            <a:ext cx="2286000" cy="365125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BB608A2D-D2B2-4E41-89DB-745BBE2D8B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72557" y="5743401"/>
            <a:ext cx="2286000" cy="365125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B1A1DC22-0E05-43FC-8E91-0BE7AA25EEF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578378" y="1718798"/>
            <a:ext cx="2286000" cy="356616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25676C67-0CCC-403A-9B15-B42740FCF06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78378" y="5360195"/>
            <a:ext cx="2286000" cy="365125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25CC45AB-977D-4580-9F1A-2E786542EE5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78378" y="5743401"/>
            <a:ext cx="2286000" cy="365125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6992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optio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7BA1CDE-376A-4ABA-B8B8-75D6A67809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35515" y="1717141"/>
            <a:ext cx="2286000" cy="155448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B8F9B77-308B-48E1-BCAC-0C74FB9A1C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35515" y="3323013"/>
            <a:ext cx="2286000" cy="27432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0BA97C8-6774-46D2-9678-1BA2BE8C9D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5515" y="3610807"/>
            <a:ext cx="2286000" cy="274320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D48977F0-CAE5-4054-B1AC-16B25EB28C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54036" y="1717537"/>
            <a:ext cx="2286000" cy="155448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35550F1-A852-48F3-9C1C-C64F3B8D4D7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54036" y="3323409"/>
            <a:ext cx="2286000" cy="27432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D757D7CE-02BE-4D9B-A676-F2967D660E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54036" y="3611203"/>
            <a:ext cx="2286000" cy="274320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64C29CA7-3B83-4C84-8407-F05C8CA7084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72557" y="1717141"/>
            <a:ext cx="2286000" cy="155448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62304448-704D-4C85-87B3-13204A597E0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2557" y="3323013"/>
            <a:ext cx="2286000" cy="27432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BB608A2D-D2B2-4E41-89DB-745BBE2D8B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72557" y="3610807"/>
            <a:ext cx="2286000" cy="274320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B1A1DC22-0E05-43FC-8E91-0BE7AA25EEF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578378" y="1717141"/>
            <a:ext cx="2286000" cy="155448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25676C67-0CCC-403A-9B15-B42740FCF06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78378" y="3323013"/>
            <a:ext cx="2286000" cy="27432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25CC45AB-977D-4580-9F1A-2E786542EE5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78378" y="3610807"/>
            <a:ext cx="2286000" cy="274320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4" name="Picture Placeholder 6">
            <a:extLst>
              <a:ext uri="{FF2B5EF4-FFF2-40B4-BE49-F238E27FC236}">
                <a16:creationId xmlns:a16="http://schemas.microsoft.com/office/drawing/2014/main" id="{27688D91-F8AA-4C0A-BF29-90F8FE202DA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325219" y="4131915"/>
            <a:ext cx="2286000" cy="155448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8">
            <a:extLst>
              <a:ext uri="{FF2B5EF4-FFF2-40B4-BE49-F238E27FC236}">
                <a16:creationId xmlns:a16="http://schemas.microsoft.com/office/drawing/2014/main" id="{D9AECBF7-0508-4905-9DF6-C0FF9D9ADA4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25219" y="5737787"/>
            <a:ext cx="2286000" cy="27432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6" name="Text Placeholder 8">
            <a:extLst>
              <a:ext uri="{FF2B5EF4-FFF2-40B4-BE49-F238E27FC236}">
                <a16:creationId xmlns:a16="http://schemas.microsoft.com/office/drawing/2014/main" id="{A7F920A3-CA67-4CD0-A639-1CE803DE26F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25219" y="6025581"/>
            <a:ext cx="2286000" cy="274320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7" name="Picture Placeholder 6">
            <a:extLst>
              <a:ext uri="{FF2B5EF4-FFF2-40B4-BE49-F238E27FC236}">
                <a16:creationId xmlns:a16="http://schemas.microsoft.com/office/drawing/2014/main" id="{463E2C69-9A20-4A90-8F45-4EE6CFD469B6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743740" y="4132311"/>
            <a:ext cx="2286000" cy="155448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Text Placeholder 8">
            <a:extLst>
              <a:ext uri="{FF2B5EF4-FFF2-40B4-BE49-F238E27FC236}">
                <a16:creationId xmlns:a16="http://schemas.microsoft.com/office/drawing/2014/main" id="{D33409A7-C60B-4AD7-AFDF-23C2F042CEC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743740" y="5738183"/>
            <a:ext cx="2286000" cy="27432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4870155B-647D-44E9-AE54-24D2BB2404B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743740" y="6025977"/>
            <a:ext cx="2286000" cy="274320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0" name="Picture Placeholder 6">
            <a:extLst>
              <a:ext uri="{FF2B5EF4-FFF2-40B4-BE49-F238E27FC236}">
                <a16:creationId xmlns:a16="http://schemas.microsoft.com/office/drawing/2014/main" id="{3876D40F-6DE8-45F1-B56E-986312109BAC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162261" y="4131915"/>
            <a:ext cx="2286000" cy="155448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D0A39ABE-EF7B-477F-A346-C5CDA9F5D63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162261" y="5737787"/>
            <a:ext cx="2286000" cy="27432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7787A6CA-4AF6-46F5-BA39-50F328D9A86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162261" y="6025581"/>
            <a:ext cx="2286000" cy="274320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3" name="Picture Placeholder 6">
            <a:extLst>
              <a:ext uri="{FF2B5EF4-FFF2-40B4-BE49-F238E27FC236}">
                <a16:creationId xmlns:a16="http://schemas.microsoft.com/office/drawing/2014/main" id="{EC171A7C-639D-47C1-A626-7E4772629B2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8580782" y="4131915"/>
            <a:ext cx="2286000" cy="155448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8">
            <a:extLst>
              <a:ext uri="{FF2B5EF4-FFF2-40B4-BE49-F238E27FC236}">
                <a16:creationId xmlns:a16="http://schemas.microsoft.com/office/drawing/2014/main" id="{674313BD-D2AD-4F0E-96FE-469C176818B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580782" y="5737787"/>
            <a:ext cx="2286000" cy="27432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5" name="Text Placeholder 8">
            <a:extLst>
              <a:ext uri="{FF2B5EF4-FFF2-40B4-BE49-F238E27FC236}">
                <a16:creationId xmlns:a16="http://schemas.microsoft.com/office/drawing/2014/main" id="{7141AE4E-36D0-4176-9FCB-E5803788939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580782" y="6025581"/>
            <a:ext cx="2286000" cy="274320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4016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01F6AC7C-4EFC-4C76-8784-963130151FD5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1137509" y="1859777"/>
            <a:ext cx="1819656" cy="15179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/>
              <a:t>Add content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2AED95B-59A7-4359-BD74-24F920F7153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18637" y="3444752"/>
            <a:ext cx="2057400" cy="64008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86DAE13-A93D-453A-8164-3F1E97F8F24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34480" y="4110604"/>
            <a:ext cx="2057400" cy="365760"/>
          </a:xfrm>
        </p:spPr>
        <p:txBody>
          <a:bodyPr>
            <a:no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1FD2C3F4-5FD0-4B09-A5D5-7365D61084F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34480" y="4483110"/>
            <a:ext cx="2057400" cy="914400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28" name="Content Placeholder 13">
            <a:extLst>
              <a:ext uri="{FF2B5EF4-FFF2-40B4-BE49-F238E27FC236}">
                <a16:creationId xmlns:a16="http://schemas.microsoft.com/office/drawing/2014/main" id="{7BF6ABBB-7B41-4F0C-8416-9C72862D93CB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3859487" y="1859777"/>
            <a:ext cx="1819656" cy="15179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/>
              <a:t>Add content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E1B58033-4461-43F1-8E7C-C6E5988BDE8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40615" y="3444752"/>
            <a:ext cx="2057400" cy="64008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80CE999C-FC94-4BF1-BBCE-0A3A934097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56458" y="4110604"/>
            <a:ext cx="2057400" cy="365760"/>
          </a:xfrm>
        </p:spPr>
        <p:txBody>
          <a:bodyPr>
            <a:no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6AFDE949-FC25-431E-8298-75F5A7B83A1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56458" y="4483110"/>
            <a:ext cx="2057400" cy="914400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29" name="Content Placeholder 13">
            <a:extLst>
              <a:ext uri="{FF2B5EF4-FFF2-40B4-BE49-F238E27FC236}">
                <a16:creationId xmlns:a16="http://schemas.microsoft.com/office/drawing/2014/main" id="{426B07AE-648A-4C6E-8FE4-B8C6D4A1B42E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6549780" y="1859777"/>
            <a:ext cx="1819656" cy="15179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/>
              <a:t>Add content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BAB49F71-4118-47B2-B571-8DC9A3E9402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0908" y="3444752"/>
            <a:ext cx="2057400" cy="64008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E6D674D8-A1E4-4A7E-929B-32FBA30823A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30908" y="4110604"/>
            <a:ext cx="2057400" cy="365760"/>
          </a:xfrm>
        </p:spPr>
        <p:txBody>
          <a:bodyPr>
            <a:no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18E1E8CE-0AA4-4E2F-8DD0-006946935AD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0908" y="4483110"/>
            <a:ext cx="2057400" cy="914400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42" name="Content Placeholder 13">
            <a:extLst>
              <a:ext uri="{FF2B5EF4-FFF2-40B4-BE49-F238E27FC236}">
                <a16:creationId xmlns:a16="http://schemas.microsoft.com/office/drawing/2014/main" id="{0C1E203C-1E7A-4194-97B0-B477E6F37235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9264601" y="1859777"/>
            <a:ext cx="1819656" cy="15179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/>
              <a:t>Add content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C03A45F5-F36F-429B-9C83-90B1DB716F2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145729" y="3444752"/>
            <a:ext cx="2057400" cy="64008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6A7CD68A-F84C-4F36-A46D-DB7BA329AB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45729" y="4110604"/>
            <a:ext cx="2057400" cy="365760"/>
          </a:xfrm>
        </p:spPr>
        <p:txBody>
          <a:bodyPr>
            <a:no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E67019EA-0584-46F5-BDB3-D2B3C717B01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145729" y="4483110"/>
            <a:ext cx="2057400" cy="914400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EA36FF-A158-49B3-9C17-39C94920B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58617" y="1792705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F42D5D-9DBF-475A-BC06-666D080D3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80595" y="1800726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AEDC3F-C3D2-4184-860D-65645BBD6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70888" y="1800725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227352-6F71-4914-9AB1-AB4448667E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5709" y="1820775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894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C593254-CE4F-4114-A997-06CBC039F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51110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365125"/>
            <a:ext cx="7287768" cy="1325563"/>
          </a:xfrm>
        </p:spPr>
        <p:txBody>
          <a:bodyPr/>
          <a:lstStyle>
            <a:lvl1pPr algn="l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E7DBF41-B4A1-4B29-B32C-DDF5058C123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000" y="1941230"/>
            <a:ext cx="9144000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442D9A9-D2E2-42FD-945D-1EF6DC4351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84448" y="4407408"/>
            <a:ext cx="7287768" cy="1371600"/>
          </a:xfr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0676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6B487E6-6563-4EEC-A349-2257BBAFD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3051110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8334" y="1062164"/>
            <a:ext cx="5005466" cy="1325563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ED971A8-4C6D-471D-A690-8CD6662922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61935" y="1143000"/>
            <a:ext cx="4953000" cy="4572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ECB8E5B-4859-4892-A062-C831DA527F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76988" y="2555875"/>
            <a:ext cx="4953000" cy="3159125"/>
          </a:xfrm>
        </p:spPr>
        <p:txBody>
          <a:bodyPr>
            <a:normAutofit/>
          </a:bodyPr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 marL="4572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9144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3716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18288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847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528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25" y="4689888"/>
            <a:ext cx="5029200" cy="1371600"/>
          </a:xfrm>
        </p:spPr>
        <p:txBody>
          <a:bodyPr anchor="ctr" anchorCtr="0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7C02F5D-0AFB-480B-A152-5FC08DB4DC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390524"/>
            <a:ext cx="5637276" cy="41148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6B717642-3C5E-4830-BCBC-E7FAE8B7794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390524"/>
            <a:ext cx="5637276" cy="41148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A83FC01-0C03-4607-B5EA-8C230EA7CA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60759" y="4687863"/>
            <a:ext cx="5029200" cy="146304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2000"/>
              </a:lnSpc>
              <a:buNone/>
              <a:defRPr sz="1600"/>
            </a:lvl1pPr>
            <a:lvl2pPr marL="457200" indent="0">
              <a:lnSpc>
                <a:spcPts val="2000"/>
              </a:lnSpc>
              <a:buNone/>
              <a:defRPr sz="1600"/>
            </a:lvl2pPr>
            <a:lvl3pPr marL="914400" indent="0">
              <a:lnSpc>
                <a:spcPts val="2000"/>
              </a:lnSpc>
              <a:spcBef>
                <a:spcPts val="0"/>
              </a:spcBef>
              <a:buNone/>
              <a:defRPr sz="1600"/>
            </a:lvl3pPr>
            <a:lvl4pPr marL="1371600" indent="0">
              <a:lnSpc>
                <a:spcPts val="2000"/>
              </a:lnSpc>
              <a:buNone/>
              <a:defRPr sz="1600"/>
            </a:lvl4pPr>
            <a:lvl5pPr marL="1828800" indent="0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B05F6-A3ED-45AB-B103-D5E34BFD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9C1C-740D-4213-96FE-1FAA3072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E8801-7449-48B4-8D64-BCE20D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2219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7C02F5D-0AFB-480B-A152-5FC08DB4DC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390524"/>
            <a:ext cx="11274552" cy="4171951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B05F6-A3ED-45AB-B103-D5E34BFD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9C1C-740D-4213-96FE-1FAA3072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E8801-7449-48B4-8D64-BCE20D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9C910F3-1CC6-467F-A64A-2DDFE4632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25" y="4689888"/>
            <a:ext cx="5029200" cy="1371600"/>
          </a:xfrm>
        </p:spPr>
        <p:txBody>
          <a:bodyPr anchor="ctr" anchorCtr="0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550E3EA-37A2-40C0-A78F-3C0AB0F781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60759" y="4687863"/>
            <a:ext cx="5029200" cy="146304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1800"/>
              </a:lnSpc>
              <a:buNone/>
              <a:defRPr sz="1600"/>
            </a:lvl1pPr>
            <a:lvl2pPr marL="457200" indent="0">
              <a:lnSpc>
                <a:spcPts val="1800"/>
              </a:lnSpc>
              <a:buNone/>
              <a:defRPr sz="1600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600"/>
            </a:lvl3pPr>
            <a:lvl4pPr marL="1371600" indent="0">
              <a:lnSpc>
                <a:spcPts val="1800"/>
              </a:lnSpc>
              <a:buNone/>
              <a:defRPr sz="1600"/>
            </a:lvl4pPr>
            <a:lvl5pPr marL="1828800" indent="0">
              <a:lnSpc>
                <a:spcPts val="18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2446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9299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79566-C1F8-443D-A135-C66889847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CF363-F733-460B-9E71-BF70442AC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0FA47-58F4-4B95-AD52-4EFE7977A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4937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1" y="1719628"/>
            <a:ext cx="3300183" cy="554038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1" y="2332649"/>
            <a:ext cx="3299434" cy="3529013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62182" y="1719628"/>
            <a:ext cx="3300183" cy="554038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62557" y="2332649"/>
            <a:ext cx="3299434" cy="3529013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86164" y="1719628"/>
            <a:ext cx="3300183" cy="554038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86913" y="2332649"/>
            <a:ext cx="3299434" cy="3529013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0860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13B5FF-9D53-4FD4-B752-22F188FA0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083EC5-999D-4EF5-A22C-FD19C31D5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215B34-3A95-488E-8DAD-34652A5BE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4976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4411E-20EA-4627-8A68-17038DCE1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4E5B2-1EB9-4222-8FAB-65BDC9A95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97C18-82B5-4EB5-9010-63FFB7F53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2AD86-1F8B-4DE6-9736-793E17817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60A3B3-8B02-4D8B-A982-7C7CA03A9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C9CBB-7187-447C-9F33-04CFDCD0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8139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25D6D-4906-4DAB-B1BA-9436026FE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975A10-62C2-4D29-B192-A142562FE0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B58235-2C90-48E1-8A68-7413F7839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CAF9B-D406-4E4F-B804-AF188F651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5FF7C-B4CA-48C1-B1A5-2AA329D34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ABB43-2086-4CDB-B2A4-E51E7D83C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3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686" y="365125"/>
            <a:ext cx="9986601" cy="132556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8692" y="1912336"/>
            <a:ext cx="4114800" cy="457200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73892" y="1874838"/>
            <a:ext cx="4114800" cy="457200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725FCE9-B62D-4B16-807B-9D0D63E93B5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08692" y="2388253"/>
            <a:ext cx="4114800" cy="914400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buNone/>
              <a:defRPr sz="1600"/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BA57DF8C-FA7C-490B-98CE-CDE7957EE72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73892" y="2337741"/>
            <a:ext cx="4114800" cy="914400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buNone/>
              <a:defRPr sz="1600"/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F039F13-B78B-4A7E-AB1D-94C070BAE974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1518687" y="3608720"/>
            <a:ext cx="4114800" cy="457200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525F4B91-27EE-47AC-BBD0-A66FE53A04F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583887" y="3571222"/>
            <a:ext cx="4114800" cy="457200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1F0A1756-3486-46A9-9DD3-7BFA5FF7573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518687" y="4084637"/>
            <a:ext cx="4114800" cy="914400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buNone/>
              <a:defRPr sz="1600"/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F50C0C1C-5BD4-4F62-8AB2-50B1FE4A7D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83887" y="4034125"/>
            <a:ext cx="4114800" cy="914400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buNone/>
              <a:defRPr sz="1600"/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Picture Placeholder 10">
            <a:extLst>
              <a:ext uri="{FF2B5EF4-FFF2-40B4-BE49-F238E27FC236}">
                <a16:creationId xmlns:a16="http://schemas.microsoft.com/office/drawing/2014/main" id="{A12F2D63-1E00-4379-A32F-B52857A502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5943600"/>
            <a:ext cx="12188952" cy="9144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711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365125"/>
            <a:ext cx="4602318" cy="1325563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A39532F-F90D-47C0-89E1-06A3DED593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0" y="1691640"/>
            <a:ext cx="3931920" cy="338328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BA57DF8C-FA7C-490B-98CE-CDE7957EE72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58000" y="2093976"/>
            <a:ext cx="4572000" cy="530352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525F4B91-27EE-47AC-BBD0-A66FE53A04F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58000" y="2962656"/>
            <a:ext cx="3931920" cy="338328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F50C0C1C-5BD4-4F62-8AB2-50B1FE4A7D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858000" y="3310128"/>
            <a:ext cx="4572000" cy="530352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8462AFAF-169F-4E2A-AC00-6E866659547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870354" y="3931920"/>
            <a:ext cx="3931920" cy="338328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9FDE6BB6-DE86-4B19-B83F-5B83A89477B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870354" y="4270248"/>
            <a:ext cx="4572000" cy="530352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2B544474-29CA-4D8E-AC15-C05ABDF6067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870354" y="4855464"/>
            <a:ext cx="3931920" cy="338328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7C778245-11E1-4B65-ADC1-E9D3DE34E5D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870354" y="5193792"/>
            <a:ext cx="4572000" cy="530352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356350"/>
            <a:ext cx="344805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3398" y="6356350"/>
            <a:ext cx="9144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575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1C922A-9F54-409C-8C2C-90A55B890F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00706" y="0"/>
            <a:ext cx="6095999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922" y="365125"/>
            <a:ext cx="5386078" cy="1325563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A39532F-F90D-47C0-89E1-06A3DED593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4384" y="1566525"/>
            <a:ext cx="3401568" cy="371246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9922" y="1893053"/>
            <a:ext cx="2286000" cy="457200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57506" y="1893053"/>
            <a:ext cx="2286000" cy="457200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725FCE9-B62D-4B16-807B-9D0D63E93B5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9922" y="2368970"/>
            <a:ext cx="2286000" cy="13716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BA57DF8C-FA7C-490B-98CE-CDE7957EE72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57506" y="2355956"/>
            <a:ext cx="2286000" cy="13716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F039F13-B78B-4A7E-AB1D-94C070BAE974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719917" y="3843877"/>
            <a:ext cx="2286000" cy="457200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525F4B91-27EE-47AC-BBD0-A66FE53A04F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67501" y="3843877"/>
            <a:ext cx="2286000" cy="457200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1F0A1756-3486-46A9-9DD3-7BFA5FF7573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917" y="4319794"/>
            <a:ext cx="2286000" cy="13716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F50C0C1C-5BD4-4F62-8AB2-50B1FE4A7D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467501" y="4306780"/>
            <a:ext cx="2286000" cy="13716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84785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8" name="Footer Placeholder 7">
            <a:extLst>
              <a:ext uri="{FF2B5EF4-FFF2-40B4-BE49-F238E27FC236}">
                <a16:creationId xmlns:a16="http://schemas.microsoft.com/office/drawing/2014/main" id="{37667359-6B2F-4D7C-932B-CE6A0E91C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356350"/>
            <a:ext cx="344805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3" name="Slide Number Placeholder 8">
            <a:extLst>
              <a:ext uri="{FF2B5EF4-FFF2-40B4-BE49-F238E27FC236}">
                <a16:creationId xmlns:a16="http://schemas.microsoft.com/office/drawing/2014/main" id="{C69C9BA9-6130-4098-A0A6-E1A00A3B6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3398" y="6356350"/>
            <a:ext cx="9144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692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roblem &amp;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6B487E6-6563-4EEC-A349-2257BBAFD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3051110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8334" y="1062164"/>
            <a:ext cx="5005466" cy="1325563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ED971A8-4C6D-471D-A690-8CD6662922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61935" y="1143000"/>
            <a:ext cx="4953000" cy="4572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ECB8E5B-4859-4892-A062-C831DA527F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76988" y="2555875"/>
            <a:ext cx="4953000" cy="315912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 marL="4572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j-lt"/>
              </a:defRPr>
            </a:lvl2pPr>
            <a:lvl3pPr marL="9144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j-lt"/>
              </a:defRPr>
            </a:lvl3pPr>
            <a:lvl4pPr marL="13716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j-lt"/>
              </a:defRPr>
            </a:lvl4pPr>
            <a:lvl5pPr marL="18288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8063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52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7C02F5D-0AFB-480B-A152-5FC08DB4DC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457200"/>
            <a:ext cx="11274552" cy="59436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1112" y="3513220"/>
            <a:ext cx="8682164" cy="1828799"/>
          </a:xfrm>
          <a:solidFill>
            <a:schemeClr val="accent3">
              <a:alpha val="90000"/>
            </a:schemeClr>
          </a:solidFill>
        </p:spPr>
        <p:txBody>
          <a:bodyPr lIns="1371600" tIns="0" bIns="0" anchor="ctr">
            <a:noAutofit/>
          </a:bodyPr>
          <a:lstStyle>
            <a:lvl1pPr algn="ctr">
              <a:defRPr sz="5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99581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mod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43CBE128-6D8D-4605-B225-5A34FFB1F25B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910104" y="1965960"/>
            <a:ext cx="2286000" cy="228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11096" y="4311688"/>
            <a:ext cx="2286000" cy="36000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2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11096" y="4773703"/>
            <a:ext cx="2286000" cy="1005840"/>
          </a:xfrm>
        </p:spPr>
        <p:txBody>
          <a:bodyPr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51917" y="1965960"/>
            <a:ext cx="2286000" cy="228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956048" y="4311688"/>
            <a:ext cx="2286000" cy="36000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3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956048" y="4773703"/>
            <a:ext cx="2286000" cy="1005840"/>
          </a:xfrm>
        </p:spPr>
        <p:txBody>
          <a:bodyPr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993730" y="1965960"/>
            <a:ext cx="2286000" cy="228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991856" y="4311688"/>
            <a:ext cx="2286000" cy="36000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4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991856" y="4773703"/>
            <a:ext cx="2286000" cy="1005840"/>
          </a:xfrm>
        </p:spPr>
        <p:txBody>
          <a:bodyPr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6FCC4B1F-E859-43CC-8B33-EE155744227A}"/>
              </a:ext>
            </a:extLst>
          </p:cNvPr>
          <p:cNvSpPr>
            <a:spLocks noGrp="1"/>
          </p:cNvSpPr>
          <p:nvPr>
            <p:ph type="dt" sz="half" idx="4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00680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072" y="365125"/>
            <a:ext cx="10193315" cy="132556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2073" y="1853548"/>
            <a:ext cx="4572000" cy="64008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BC8B9-8F2B-4131-A090-0ACBEEE80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62073" y="2505075"/>
            <a:ext cx="4572000" cy="3200400"/>
          </a:xfrm>
        </p:spPr>
        <p:txBody>
          <a:bodyPr>
            <a:normAutofit/>
          </a:bodyPr>
          <a:lstStyle>
            <a:lvl1pPr>
              <a:lnSpc>
                <a:spcPts val="2600"/>
              </a:lnSpc>
              <a:defRPr sz="1600"/>
            </a:lvl1pPr>
            <a:lvl2pPr>
              <a:lnSpc>
                <a:spcPts val="2600"/>
              </a:lnSpc>
              <a:defRPr sz="1600"/>
            </a:lvl2pPr>
            <a:lvl3pPr>
              <a:lnSpc>
                <a:spcPts val="2600"/>
              </a:lnSpc>
              <a:defRPr sz="1600"/>
            </a:lvl3pPr>
            <a:lvl4pPr>
              <a:lnSpc>
                <a:spcPts val="2600"/>
              </a:lnSpc>
              <a:defRPr sz="1600"/>
            </a:lvl4pPr>
            <a:lvl5pPr>
              <a:lnSpc>
                <a:spcPts val="26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4485" y="1853548"/>
            <a:ext cx="4572000" cy="640080"/>
          </a:xfrm>
          <a:noFill/>
        </p:spPr>
        <p:txBody>
          <a:bodyPr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96ED23-22F0-421E-849C-630BEABF8B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4485" y="2505075"/>
            <a:ext cx="4572000" cy="3200400"/>
          </a:xfrm>
        </p:spPr>
        <p:txBody>
          <a:bodyPr>
            <a:normAutofit/>
          </a:bodyPr>
          <a:lstStyle>
            <a:lvl1pPr>
              <a:lnSpc>
                <a:spcPts val="2600"/>
              </a:lnSpc>
              <a:defRPr sz="1600"/>
            </a:lvl1pPr>
            <a:lvl2pPr>
              <a:lnSpc>
                <a:spcPts val="2600"/>
              </a:lnSpc>
              <a:defRPr sz="1600"/>
            </a:lvl2pPr>
            <a:lvl3pPr>
              <a:lnSpc>
                <a:spcPts val="2600"/>
              </a:lnSpc>
              <a:defRPr sz="1600"/>
            </a:lvl3pPr>
            <a:lvl4pPr>
              <a:lnSpc>
                <a:spcPts val="2600"/>
              </a:lnSpc>
              <a:defRPr sz="1600"/>
            </a:lvl4pPr>
            <a:lvl5pPr>
              <a:lnSpc>
                <a:spcPts val="26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82C2B31-DB43-4AEF-AA1E-62866E69E5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5943600"/>
            <a:ext cx="12188952" cy="9144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09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84" r:id="rId3"/>
    <p:sldLayoutId id="2147483671" r:id="rId4"/>
    <p:sldLayoutId id="2147483683" r:id="rId5"/>
    <p:sldLayoutId id="2147483667" r:id="rId6"/>
    <p:sldLayoutId id="2147483688" r:id="rId7"/>
    <p:sldLayoutId id="2147483673" r:id="rId8"/>
    <p:sldLayoutId id="2147483672" r:id="rId9"/>
    <p:sldLayoutId id="2147483669" r:id="rId10"/>
    <p:sldLayoutId id="2147483682" r:id="rId11"/>
    <p:sldLayoutId id="2147483663" r:id="rId12"/>
    <p:sldLayoutId id="2147483677" r:id="rId13"/>
    <p:sldLayoutId id="2147483653" r:id="rId14"/>
    <p:sldLayoutId id="2147483678" r:id="rId15"/>
    <p:sldLayoutId id="2147483650" r:id="rId16"/>
    <p:sldLayoutId id="2147483654" r:id="rId17"/>
    <p:sldLayoutId id="2147483681" r:id="rId18"/>
    <p:sldLayoutId id="2147483686" r:id="rId19"/>
    <p:sldLayoutId id="2147483690" r:id="rId20"/>
    <p:sldLayoutId id="2147483676" r:id="rId21"/>
    <p:sldLayoutId id="2147483680" r:id="rId22"/>
    <p:sldLayoutId id="2147483675" r:id="rId23"/>
    <p:sldLayoutId id="2147483652" r:id="rId24"/>
    <p:sldLayoutId id="2147483665" r:id="rId25"/>
    <p:sldLayoutId id="2147483655" r:id="rId26"/>
    <p:sldLayoutId id="2147483656" r:id="rId27"/>
    <p:sldLayoutId id="2147483657" r:id="rId2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1920" userDrawn="1">
          <p15:clr>
            <a:srgbClr val="F26B43"/>
          </p15:clr>
        </p15:guide>
        <p15:guide id="4" pos="5760" userDrawn="1">
          <p15:clr>
            <a:srgbClr val="F26B43"/>
          </p15:clr>
        </p15:guide>
        <p15:guide id="5" pos="7248" userDrawn="1">
          <p15:clr>
            <a:srgbClr val="F26B43"/>
          </p15:clr>
        </p15:guide>
        <p15:guide id="6" pos="4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5966" y="1008063"/>
            <a:ext cx="5120640" cy="2054388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8970" y="3105163"/>
            <a:ext cx="3167636" cy="647673"/>
          </a:xfrm>
        </p:spPr>
        <p:txBody>
          <a:bodyPr>
            <a:normAutofit/>
          </a:bodyPr>
          <a:lstStyle/>
          <a:p>
            <a:r>
              <a:rPr lang="en-US" dirty="0"/>
              <a:t>Mirjam Nilsson​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19247510-D296-FE0B-7E9F-B41A15688DC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3742" b="374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342AF-8640-2A12-154A-14DDD18D7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12" y="440473"/>
            <a:ext cx="3932237" cy="1600200"/>
          </a:xfrm>
        </p:spPr>
        <p:txBody>
          <a:bodyPr/>
          <a:lstStyle/>
          <a:p>
            <a:r>
              <a:rPr lang="en-US" b="1" i="0" dirty="0">
                <a:effectLst/>
                <a:latin typeface="Söhne"/>
              </a:rPr>
              <a:t>Age Distribution of Billionaires</a:t>
            </a:r>
            <a:endParaRPr lang="en-US" dirty="0"/>
          </a:p>
        </p:txBody>
      </p:sp>
      <p:pic>
        <p:nvPicPr>
          <p:cNvPr id="9" name="Content Placeholder 8" descr="A graph of a number of people">
            <a:extLst>
              <a:ext uri="{FF2B5EF4-FFF2-40B4-BE49-F238E27FC236}">
                <a16:creationId xmlns:a16="http://schemas.microsoft.com/office/drawing/2014/main" id="{0439940F-8607-7C87-5992-4635DA7F15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0649" y="659077"/>
            <a:ext cx="7382805" cy="553984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E175EE-9264-D4C9-3276-29996B2E9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412" y="2040673"/>
            <a:ext cx="3932237" cy="3811588"/>
          </a:xfrm>
        </p:spPr>
        <p:txBody>
          <a:bodyPr>
            <a:normAutofit/>
          </a:bodyPr>
          <a:lstStyle/>
          <a:p>
            <a:r>
              <a:rPr lang="en-US" sz="2000" dirty="0"/>
              <a:t>The age distribution of billionaires reveals a wide range of representation.</a:t>
            </a:r>
          </a:p>
          <a:p>
            <a:r>
              <a:rPr lang="en-US" sz="2000" dirty="0"/>
              <a:t>This distribution underscores the potential for wealth creation across different life stages.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E61A50-F186-C47E-0F55-9EDCF61FE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962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776609-2D2F-EEBB-6D31-92339376E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900" dirty="0"/>
              <a:t>Industry Influence</a:t>
            </a:r>
          </a:p>
          <a:p>
            <a:r>
              <a:rPr lang="en-US" sz="1900" dirty="0"/>
              <a:t>Global Diversity</a:t>
            </a:r>
          </a:p>
          <a:p>
            <a:r>
              <a:rPr lang="en-US" sz="1900" dirty="0"/>
              <a:t>Age vs. Net Worth</a:t>
            </a:r>
          </a:p>
          <a:p>
            <a:r>
              <a:rPr lang="en-US" sz="1800" dirty="0"/>
              <a:t>Future Insights</a:t>
            </a:r>
          </a:p>
          <a:p>
            <a:r>
              <a:rPr lang="en-US" sz="1800" dirty="0"/>
              <a:t>Call </a:t>
            </a:r>
            <a:r>
              <a:rPr lang="en-US" sz="1800"/>
              <a:t>for Action</a:t>
            </a:r>
            <a:endParaRPr lang="en-US" sz="1800" dirty="0"/>
          </a:p>
          <a:p>
            <a:endParaRPr lang="en-GB" sz="190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07154D-5EA0-D926-A1CD-E3905057D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19AB0-3FE5-4B35-9C66-04A06050E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204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5F4B3A7-48B3-E969-32DF-5E5C1F88C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839" y="2271984"/>
            <a:ext cx="10515600" cy="132556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2D551-D2AD-D1BA-58EA-51DC22EA5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287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8334" y="1062164"/>
            <a:ext cx="5005466" cy="1325563"/>
          </a:xfrm>
        </p:spPr>
        <p:txBody>
          <a:bodyPr anchor="ctr">
            <a:normAutofit/>
          </a:bodyPr>
          <a:lstStyle/>
          <a:p>
            <a:r>
              <a:rPr lang="en-ZA" dirty="0"/>
              <a:t>Project Topic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268345-8BC6-93C3-C785-0156474F80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59" r="20868" b="2"/>
          <a:stretch/>
        </p:blipFill>
        <p:spPr>
          <a:xfrm>
            <a:off x="366027" y="583660"/>
            <a:ext cx="5411416" cy="4995153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76988" y="2555875"/>
            <a:ext cx="4953000" cy="3159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i="0">
                <a:effectLst/>
              </a:rPr>
              <a:t>Exploring the Dominant Industries Shaping Billionaire Wealth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ZA" smtClean="0"/>
              <a:pPr>
                <a:spcAft>
                  <a:spcPts val="600"/>
                </a:spcAft>
              </a:pPr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63392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ontent Placeholder 1">
            <a:extLst>
              <a:ext uri="{FF2B5EF4-FFF2-40B4-BE49-F238E27FC236}">
                <a16:creationId xmlns:a16="http://schemas.microsoft.com/office/drawing/2014/main" id="{DC3A70A7-E8EB-B815-DC27-77564E277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5925"/>
            <a:ext cx="10515600" cy="4097059"/>
          </a:xfrm>
        </p:spPr>
        <p:txBody>
          <a:bodyPr>
            <a:normAutofit/>
          </a:bodyPr>
          <a:lstStyle/>
          <a:p>
            <a:r>
              <a:rPr lang="en-US" dirty="0"/>
              <a:t>Understanding which industries have a major influence on billionaire wealth and can offer insights into economic growth.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Let's embark on this journey to uncover the industries that shape the fortunes of the world's billionaires.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 &amp; OBJECTIVE</a:t>
            </a:r>
          </a:p>
        </p:txBody>
      </p:sp>
      <p:sp>
        <p:nvSpPr>
          <p:cNvPr id="44" name="Date Placeholder 43">
            <a:extLst>
              <a:ext uri="{FF2B5EF4-FFF2-40B4-BE49-F238E27FC236}">
                <a16:creationId xmlns:a16="http://schemas.microsoft.com/office/drawing/2014/main" id="{61DE0949-C611-4117-B02A-4967EA7F75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20XX</a:t>
            </a:r>
          </a:p>
        </p:txBody>
      </p:sp>
      <p:sp>
        <p:nvSpPr>
          <p:cNvPr id="45" name="Footer Placeholder 44">
            <a:extLst>
              <a:ext uri="{FF2B5EF4-FFF2-40B4-BE49-F238E27FC236}">
                <a16:creationId xmlns:a16="http://schemas.microsoft.com/office/drawing/2014/main" id="{6F1B995D-1532-48CE-A2C5-425EE1771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Pitch deck title</a:t>
            </a:r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B057FC65-DE77-429F-8B3E-E77AD3578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9" name="Picture Placeholder 39" descr="ceramic flower pots&#10;">
            <a:extLst>
              <a:ext uri="{FF2B5EF4-FFF2-40B4-BE49-F238E27FC236}">
                <a16:creationId xmlns:a16="http://schemas.microsoft.com/office/drawing/2014/main" id="{55302EBB-26AF-C6CC-522F-3E93D9D160F4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31" r="13931"/>
          <a:stretch/>
        </p:blipFill>
        <p:spPr>
          <a:xfrm>
            <a:off x="1588" y="5943600"/>
            <a:ext cx="12188825" cy="914400"/>
          </a:xfrm>
        </p:spPr>
      </p:pic>
    </p:spTree>
    <p:extLst>
      <p:ext uri="{BB962C8B-B14F-4D97-AF65-F5344CB8AC3E}">
        <p14:creationId xmlns:p14="http://schemas.microsoft.com/office/powerpoint/2010/main" val="2634411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8334" y="1062164"/>
            <a:ext cx="5005466" cy="1325563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effectLst/>
                <a:latin typeface="Söhne"/>
              </a:rPr>
              <a:t>Understanding Billionaire Landscape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76988" y="2555875"/>
            <a:ext cx="4953000" cy="31591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Before we dive into industry analysis, let's take a glimpse at our dataset's scope. We've collected data on 2,654 billionaires from various countries.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A43E77-83FF-4D98-9F98-E567BE6C7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1" name="Picture Placeholder 10" descr="A person in a suit and tie&#10;&#10;Description automatically generated">
            <a:extLst>
              <a:ext uri="{FF2B5EF4-FFF2-40B4-BE49-F238E27FC236}">
                <a16:creationId xmlns:a16="http://schemas.microsoft.com/office/drawing/2014/main" id="{D3A120D7-CAA6-C35E-3733-1639F61E8E2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7874" r="1787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51144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963BE-A7E1-1B0D-9BF0-1B2C201BF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261" y="356839"/>
            <a:ext cx="3932237" cy="1600200"/>
          </a:xfrm>
        </p:spPr>
        <p:txBody>
          <a:bodyPr/>
          <a:lstStyle/>
          <a:p>
            <a:r>
              <a:rPr lang="en-US" b="1" i="0" dirty="0">
                <a:effectLst/>
                <a:latin typeface="Söhne"/>
              </a:rPr>
              <a:t>Top Sources of Wealth</a:t>
            </a:r>
            <a:endParaRPr lang="en-US" dirty="0"/>
          </a:p>
        </p:txBody>
      </p:sp>
      <p:pic>
        <p:nvPicPr>
          <p:cNvPr id="9" name="Content Placeholder 8" descr="A graph of a number of sources&#10;&#10;Description automatically generated">
            <a:extLst>
              <a:ext uri="{FF2B5EF4-FFF2-40B4-BE49-F238E27FC236}">
                <a16:creationId xmlns:a16="http://schemas.microsoft.com/office/drawing/2014/main" id="{850C2BF1-8DF6-F927-60AA-4B2E04AF69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3356" y="763401"/>
            <a:ext cx="8277561" cy="482476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25FF0E-0D65-D89E-3B30-020E2C57D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261" y="2074127"/>
            <a:ext cx="3932237" cy="1739590"/>
          </a:xfrm>
        </p:spPr>
        <p:txBody>
          <a:bodyPr>
            <a:normAutofit/>
          </a:bodyPr>
          <a:lstStyle/>
          <a:p>
            <a:r>
              <a:rPr lang="en-US" sz="2400" dirty="0"/>
              <a:t>The sources of billionaire wealth are diverse and span multiple industries.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0F2BC5-FC07-5F04-5AE7-E5FA02027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051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60115-B3B8-7546-D818-A9DAFC8DA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58" y="457200"/>
            <a:ext cx="3932237" cy="1600200"/>
          </a:xfrm>
        </p:spPr>
        <p:txBody>
          <a:bodyPr/>
          <a:lstStyle/>
          <a:p>
            <a:r>
              <a:rPr lang="en-US" dirty="0"/>
              <a:t>Wealth Distribution Across Industries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4894864-E3E4-42E0-3770-FDFA82216B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2927" y="989012"/>
            <a:ext cx="8174114" cy="476154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777433-A8D1-05D2-E5DF-1EA6A676D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959" y="2057400"/>
            <a:ext cx="3932237" cy="3811588"/>
          </a:xfrm>
        </p:spPr>
        <p:txBody>
          <a:bodyPr>
            <a:normAutofit/>
          </a:bodyPr>
          <a:lstStyle/>
          <a:p>
            <a:r>
              <a:rPr lang="en-US" sz="2000" dirty="0"/>
              <a:t>The distribution pattern highlights the diverse economic impact of various sectors.</a:t>
            </a:r>
          </a:p>
          <a:p>
            <a:r>
              <a:rPr lang="en-US" sz="2000" dirty="0"/>
              <a:t>Understanding industry-wise wealth distribution provides insights into global economic dynamics.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FB6EB9-F63A-2925-DF15-045F1E34F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524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BCAF4-C35A-11CF-631A-8C64375F8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10" y="457200"/>
            <a:ext cx="3932237" cy="1600200"/>
          </a:xfrm>
        </p:spPr>
        <p:txBody>
          <a:bodyPr/>
          <a:lstStyle/>
          <a:p>
            <a:r>
              <a:rPr lang="en-US" b="1" i="0" dirty="0">
                <a:effectLst/>
                <a:latin typeface="Söhne"/>
              </a:rPr>
              <a:t>Wealth Distribution by Continent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D3F40E-B7A6-432F-756D-5C233A5B3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6110" y="2062976"/>
            <a:ext cx="3932237" cy="3811588"/>
          </a:xfrm>
        </p:spPr>
        <p:txBody>
          <a:bodyPr>
            <a:normAutofit/>
          </a:bodyPr>
          <a:lstStyle/>
          <a:p>
            <a:r>
              <a:rPr lang="en-US" sz="1800" dirty="0"/>
              <a:t>Geographical location plays a significant role in wealth distribution among billionaires.</a:t>
            </a:r>
          </a:p>
          <a:p>
            <a:r>
              <a:rPr lang="en-US" sz="1800" dirty="0"/>
              <a:t>The distribution of wealth by continent reflects economic development, industry dominance, and regional economic dynamics.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49234D-D241-BD1A-14AB-19417CBB4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7</a:t>
            </a:fld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FBF7A05-2389-30C6-387F-D58CB0C83E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3349" y="753644"/>
            <a:ext cx="8069358" cy="5350712"/>
          </a:xfrm>
        </p:spPr>
      </p:pic>
    </p:spTree>
    <p:extLst>
      <p:ext uri="{BB962C8B-B14F-4D97-AF65-F5344CB8AC3E}">
        <p14:creationId xmlns:p14="http://schemas.microsoft.com/office/powerpoint/2010/main" val="32945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8FBFF-42B9-31D1-AED6-96AB0EDCB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09" y="457200"/>
            <a:ext cx="3932237" cy="1600200"/>
          </a:xfrm>
        </p:spPr>
        <p:txBody>
          <a:bodyPr anchor="b">
            <a:normAutofit/>
          </a:bodyPr>
          <a:lstStyle/>
          <a:p>
            <a:r>
              <a:rPr lang="en-US" dirty="0"/>
              <a:t> Top 20 Countries by Billionaire Wealth</a:t>
            </a:r>
          </a:p>
        </p:txBody>
      </p:sp>
      <p:pic>
        <p:nvPicPr>
          <p:cNvPr id="9" name="Content Placeholder 8" descr="A graph with green squares&#10;&#10;Description automatically generated">
            <a:extLst>
              <a:ext uri="{FF2B5EF4-FFF2-40B4-BE49-F238E27FC236}">
                <a16:creationId xmlns:a16="http://schemas.microsoft.com/office/drawing/2014/main" id="{E881B02B-83BB-4812-3528-5C011CCB0B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1432" y="713069"/>
            <a:ext cx="8404459" cy="5271217"/>
          </a:xfrm>
          <a:noFill/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948ED2-9D92-7685-2007-F97BD82E8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6109" y="2057400"/>
            <a:ext cx="3932237" cy="3811588"/>
          </a:xfrm>
        </p:spPr>
        <p:txBody>
          <a:bodyPr>
            <a:normAutofit/>
          </a:bodyPr>
          <a:lstStyle/>
          <a:p>
            <a:r>
              <a:rPr lang="en-US" sz="2000" dirty="0"/>
              <a:t>The distribution of billionaire wealth is heavily concentrated in a relatively small number of countries.</a:t>
            </a:r>
          </a:p>
          <a:p>
            <a:r>
              <a:rPr lang="en-US" sz="2000" dirty="0"/>
              <a:t>The United States holds a dominant position with the highest billionaire wealth, reflecting its robust economy.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7292FD-738A-003B-A63A-B60F7DEC4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908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60991-8D73-E63E-97AF-A27018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28" y="479503"/>
            <a:ext cx="3932237" cy="1600200"/>
          </a:xfrm>
        </p:spPr>
        <p:txBody>
          <a:bodyPr anchor="b">
            <a:normAutofit/>
          </a:bodyPr>
          <a:lstStyle/>
          <a:p>
            <a:r>
              <a:rPr lang="en-US" b="1" i="0" dirty="0">
                <a:effectLst/>
              </a:rPr>
              <a:t>Industries Elevating 324 Families to Billionaire Status</a:t>
            </a:r>
            <a:endParaRPr lang="en-US" dirty="0"/>
          </a:p>
        </p:txBody>
      </p:sp>
      <p:pic>
        <p:nvPicPr>
          <p:cNvPr id="9" name="Picture Placeholder 8" descr="A graph with blue squares&#10;&#10;Description automatically generated">
            <a:extLst>
              <a:ext uri="{FF2B5EF4-FFF2-40B4-BE49-F238E27FC236}">
                <a16:creationId xmlns:a16="http://schemas.microsoft.com/office/drawing/2014/main" id="{874F1E4B-0884-12B1-4AB1-091725506A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7465" y="1234339"/>
            <a:ext cx="8025857" cy="3992862"/>
          </a:xfrm>
          <a:noFill/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87C35D-BC18-DE06-5A2C-1AD1E9251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229" y="2079703"/>
            <a:ext cx="3932237" cy="3811588"/>
          </a:xfrm>
        </p:spPr>
        <p:txBody>
          <a:bodyPr>
            <a:normAutofit/>
          </a:bodyPr>
          <a:lstStyle/>
          <a:p>
            <a:r>
              <a:rPr lang="en-US" sz="2000" dirty="0"/>
              <a:t>Fashion and Retail, Telecom, Diversified, Media &amp; Entertainment and Gambling &amp; Casino rank as the top 5 industries with high elevation power.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D9973C-3257-706B-DA61-F49D5FDCB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1571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B09D"/>
      </a:accent1>
      <a:accent2>
        <a:srgbClr val="FFD7C7"/>
      </a:accent2>
      <a:accent3>
        <a:srgbClr val="FFE9E0"/>
      </a:accent3>
      <a:accent4>
        <a:srgbClr val="55736D"/>
      </a:accent4>
      <a:accent5>
        <a:srgbClr val="88A88E"/>
      </a:accent5>
      <a:accent6>
        <a:srgbClr val="E6FFFB"/>
      </a:accent6>
      <a:hlink>
        <a:srgbClr val="0563C1"/>
      </a:hlink>
      <a:folHlink>
        <a:srgbClr val="954F72"/>
      </a:folHlink>
    </a:clrScheme>
    <a:fontScheme name="Custom 116">
      <a:majorFont>
        <a:latin typeface="Bodoni MT"/>
        <a:ea typeface=""/>
        <a:cs typeface=""/>
      </a:majorFont>
      <a:minorFont>
        <a:latin typeface="Source Sans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ght Pitch Deck_tm66722518_Win32_JB_SL_v3" id="{5E663E60-9241-454F-9D79-FA28B6B8E2E6}" vid="{C89703AC-DCB6-4757-83A4-6B2EB7B7FA6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0C88140-B977-44ED-8877-83D5BCE763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BE6AE0A-D4B0-4A5B-9359-3C20E0AE6F61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B935DE4F-C654-46B5-9D7A-C349B80D26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Light sales pitch presentation</Template>
  <TotalTime>522</TotalTime>
  <Words>293</Words>
  <Application>Microsoft Macintosh PowerPoint</Application>
  <PresentationFormat>Widescreen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Bodoni MT</vt:lpstr>
      <vt:lpstr>Calibri</vt:lpstr>
      <vt:lpstr>Söhne</vt:lpstr>
      <vt:lpstr>Source Sans Pro Light</vt:lpstr>
      <vt:lpstr>Times New Roman</vt:lpstr>
      <vt:lpstr>Custom</vt:lpstr>
      <vt:lpstr>Pitch deck</vt:lpstr>
      <vt:lpstr>Project Topic </vt:lpstr>
      <vt:lpstr>INTRODUCTION &amp; OBJECTIVE</vt:lpstr>
      <vt:lpstr>Understanding Billionaire Landscape</vt:lpstr>
      <vt:lpstr>Top Sources of Wealth</vt:lpstr>
      <vt:lpstr>Wealth Distribution Across Industries</vt:lpstr>
      <vt:lpstr>Wealth Distribution by Continent</vt:lpstr>
      <vt:lpstr> Top 20 Countries by Billionaire Wealth</vt:lpstr>
      <vt:lpstr>Industries Elevating 324 Families to Billionaire Status</vt:lpstr>
      <vt:lpstr>Age Distribution of Billionaires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>ignisius ameh</dc:creator>
  <cp:lastModifiedBy>Microsoft Office User</cp:lastModifiedBy>
  <cp:revision>5</cp:revision>
  <dcterms:created xsi:type="dcterms:W3CDTF">2023-08-10T09:59:18Z</dcterms:created>
  <dcterms:modified xsi:type="dcterms:W3CDTF">2023-08-11T13:41:38Z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